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audio6.bin" ContentType="audio/unknown"/>
  <Override PartName="/ppt/media/audio7.bin" ContentType="audio/unknown"/>
  <Override PartName="/ppt/media/audio8.bin" ContentType="audio/unknown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735" r:id="rId3"/>
    <p:sldMasterId id="2147483759" r:id="rId4"/>
    <p:sldMasterId id="2147483819" r:id="rId5"/>
    <p:sldMasterId id="2147483843" r:id="rId6"/>
    <p:sldMasterId id="2147483855" r:id="rId7"/>
    <p:sldMasterId id="2147483867" r:id="rId8"/>
    <p:sldMasterId id="2147483879" r:id="rId9"/>
  </p:sldMasterIdLst>
  <p:notesMasterIdLst>
    <p:notesMasterId r:id="rId96"/>
  </p:notesMasterIdLst>
  <p:sldIdLst>
    <p:sldId id="257" r:id="rId10"/>
    <p:sldId id="565" r:id="rId11"/>
    <p:sldId id="598" r:id="rId12"/>
    <p:sldId id="599" r:id="rId13"/>
    <p:sldId id="600" r:id="rId14"/>
    <p:sldId id="601" r:id="rId15"/>
    <p:sldId id="602" r:id="rId16"/>
    <p:sldId id="603" r:id="rId17"/>
    <p:sldId id="604" r:id="rId18"/>
    <p:sldId id="605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13" r:id="rId27"/>
    <p:sldId id="566" r:id="rId28"/>
    <p:sldId id="567" r:id="rId29"/>
    <p:sldId id="568" r:id="rId30"/>
    <p:sldId id="569" r:id="rId31"/>
    <p:sldId id="570" r:id="rId32"/>
    <p:sldId id="571" r:id="rId33"/>
    <p:sldId id="572" r:id="rId34"/>
    <p:sldId id="573" r:id="rId35"/>
    <p:sldId id="574" r:id="rId36"/>
    <p:sldId id="575" r:id="rId37"/>
    <p:sldId id="576" r:id="rId38"/>
    <p:sldId id="577" r:id="rId39"/>
    <p:sldId id="578" r:id="rId40"/>
    <p:sldId id="579" r:id="rId41"/>
    <p:sldId id="580" r:id="rId42"/>
    <p:sldId id="582" r:id="rId43"/>
    <p:sldId id="583" r:id="rId44"/>
    <p:sldId id="584" r:id="rId45"/>
    <p:sldId id="585" r:id="rId46"/>
    <p:sldId id="586" r:id="rId47"/>
    <p:sldId id="587" r:id="rId48"/>
    <p:sldId id="588" r:id="rId49"/>
    <p:sldId id="589" r:id="rId50"/>
    <p:sldId id="590" r:id="rId51"/>
    <p:sldId id="591" r:id="rId52"/>
    <p:sldId id="614" r:id="rId53"/>
    <p:sldId id="615" r:id="rId54"/>
    <p:sldId id="616" r:id="rId55"/>
    <p:sldId id="617" r:id="rId56"/>
    <p:sldId id="527" r:id="rId57"/>
    <p:sldId id="508" r:id="rId58"/>
    <p:sldId id="525" r:id="rId59"/>
    <p:sldId id="538" r:id="rId60"/>
    <p:sldId id="537" r:id="rId61"/>
    <p:sldId id="539" r:id="rId62"/>
    <p:sldId id="532" r:id="rId63"/>
    <p:sldId id="526" r:id="rId64"/>
    <p:sldId id="468" r:id="rId65"/>
    <p:sldId id="563" r:id="rId66"/>
    <p:sldId id="558" r:id="rId67"/>
    <p:sldId id="545" r:id="rId68"/>
    <p:sldId id="546" r:id="rId69"/>
    <p:sldId id="547" r:id="rId70"/>
    <p:sldId id="548" r:id="rId71"/>
    <p:sldId id="549" r:id="rId72"/>
    <p:sldId id="550" r:id="rId73"/>
    <p:sldId id="551" r:id="rId74"/>
    <p:sldId id="552" r:id="rId75"/>
    <p:sldId id="554" r:id="rId76"/>
    <p:sldId id="556" r:id="rId77"/>
    <p:sldId id="618" r:id="rId78"/>
    <p:sldId id="511" r:id="rId79"/>
    <p:sldId id="560" r:id="rId80"/>
    <p:sldId id="559" r:id="rId81"/>
    <p:sldId id="564" r:id="rId82"/>
    <p:sldId id="509" r:id="rId83"/>
    <p:sldId id="510" r:id="rId84"/>
    <p:sldId id="534" r:id="rId85"/>
    <p:sldId id="489" r:id="rId86"/>
    <p:sldId id="542" r:id="rId87"/>
    <p:sldId id="557" r:id="rId88"/>
    <p:sldId id="540" r:id="rId89"/>
    <p:sldId id="562" r:id="rId90"/>
    <p:sldId id="561" r:id="rId91"/>
    <p:sldId id="541" r:id="rId92"/>
    <p:sldId id="543" r:id="rId93"/>
    <p:sldId id="377" r:id="rId94"/>
    <p:sldId id="319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497CB8"/>
    <a:srgbClr val="0E129C"/>
    <a:srgbClr val="EBB002"/>
    <a:srgbClr val="3C8FE6"/>
    <a:srgbClr val="2C69A9"/>
    <a:srgbClr val="DA0017"/>
    <a:srgbClr val="4BA3FF"/>
    <a:srgbClr val="FF1902"/>
    <a:srgbClr val="191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3" autoAdjust="0"/>
    <p:restoredTop sz="86544" autoAdjust="0"/>
  </p:normalViewPr>
  <p:slideViewPr>
    <p:cSldViewPr snapToGrid="0">
      <p:cViewPr>
        <p:scale>
          <a:sx n="103" d="100"/>
          <a:sy n="103" d="100"/>
        </p:scale>
        <p:origin x="-1472" y="-8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slide" Target="slides/slide70.xml"/><Relationship Id="rId90" Type="http://schemas.openxmlformats.org/officeDocument/2006/relationships/slide" Target="slides/slide81.xml"/><Relationship Id="rId91" Type="http://schemas.openxmlformats.org/officeDocument/2006/relationships/slide" Target="slides/slide82.xml"/><Relationship Id="rId92" Type="http://schemas.openxmlformats.org/officeDocument/2006/relationships/slide" Target="slides/slide83.xml"/><Relationship Id="rId93" Type="http://schemas.openxmlformats.org/officeDocument/2006/relationships/slide" Target="slides/slide84.xml"/><Relationship Id="rId94" Type="http://schemas.openxmlformats.org/officeDocument/2006/relationships/slide" Target="slides/slide85.xml"/><Relationship Id="rId95" Type="http://schemas.openxmlformats.org/officeDocument/2006/relationships/slide" Target="slides/slide86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100" Type="http://schemas.openxmlformats.org/officeDocument/2006/relationships/theme" Target="theme/theme1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82" Type="http://schemas.openxmlformats.org/officeDocument/2006/relationships/slide" Target="slides/slide73.xml"/><Relationship Id="rId83" Type="http://schemas.openxmlformats.org/officeDocument/2006/relationships/slide" Target="slides/slide74.xml"/><Relationship Id="rId84" Type="http://schemas.openxmlformats.org/officeDocument/2006/relationships/slide" Target="slides/slide75.xml"/><Relationship Id="rId85" Type="http://schemas.openxmlformats.org/officeDocument/2006/relationships/slide" Target="slides/slide76.xml"/><Relationship Id="rId86" Type="http://schemas.openxmlformats.org/officeDocument/2006/relationships/slide" Target="slides/slide77.xml"/><Relationship Id="rId87" Type="http://schemas.openxmlformats.org/officeDocument/2006/relationships/slide" Target="slides/slide78.xml"/><Relationship Id="rId88" Type="http://schemas.openxmlformats.org/officeDocument/2006/relationships/slide" Target="slides/slide79.xml"/><Relationship Id="rId89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11E04-84F3-4430-9BC0-7A1DD724AD8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CDD00-7431-4B08-A34F-D89A2E9D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9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2"/>
                </a:solidFill>
                <a:latin typeface="+mn-lt"/>
              </a:rPr>
              <a:t>Thank you all for coming.</a:t>
            </a:r>
          </a:p>
          <a:p>
            <a:r>
              <a:rPr lang="en-US" sz="1200" dirty="0" smtClean="0">
                <a:solidFill>
                  <a:schemeClr val="tx2"/>
                </a:solidFill>
                <a:latin typeface="+mn-lt"/>
              </a:rPr>
              <a:t>I appreciate</a:t>
            </a:r>
            <a:r>
              <a:rPr lang="en-US" sz="1200" baseline="0" dirty="0" smtClean="0">
                <a:solidFill>
                  <a:schemeClr val="tx2"/>
                </a:solidFill>
                <a:latin typeface="+mn-lt"/>
              </a:rPr>
              <a:t> the opportunity to talk about part of my Postdoc at UNL</a:t>
            </a:r>
          </a:p>
          <a:p>
            <a:r>
              <a:rPr lang="en-US" sz="1200" baseline="0" dirty="0" smtClean="0">
                <a:solidFill>
                  <a:schemeClr val="tx2"/>
                </a:solidFill>
                <a:latin typeface="+mn-lt"/>
              </a:rPr>
              <a:t>Which builds on my </a:t>
            </a:r>
            <a:r>
              <a:rPr lang="en-US" sz="1200" baseline="0" dirty="0" err="1" smtClean="0">
                <a:solidFill>
                  <a:schemeClr val="tx2"/>
                </a:solidFill>
                <a:latin typeface="+mn-lt"/>
              </a:rPr>
              <a:t>Phd</a:t>
            </a:r>
            <a:r>
              <a:rPr lang="en-US" sz="1200" baseline="0" dirty="0" smtClean="0">
                <a:solidFill>
                  <a:schemeClr val="tx2"/>
                </a:solidFill>
                <a:latin typeface="+mn-lt"/>
              </a:rPr>
              <a:t> work</a:t>
            </a:r>
          </a:p>
          <a:p>
            <a:r>
              <a:rPr lang="en-US" sz="1200" baseline="0" dirty="0" smtClean="0">
                <a:solidFill>
                  <a:schemeClr val="tx2"/>
                </a:solidFill>
                <a:latin typeface="+mn-lt"/>
              </a:rPr>
              <a:t>With Rebecca </a:t>
            </a:r>
            <a:r>
              <a:rPr lang="en-US" sz="1200" baseline="0" dirty="0" err="1" smtClean="0">
                <a:solidFill>
                  <a:schemeClr val="tx2"/>
                </a:solidFill>
                <a:latin typeface="+mn-lt"/>
              </a:rPr>
              <a:t>Safran</a:t>
            </a:r>
            <a:r>
              <a:rPr lang="en-US" sz="1200" baseline="0" dirty="0" smtClean="0">
                <a:solidFill>
                  <a:schemeClr val="tx2"/>
                </a:solidFill>
                <a:latin typeface="+mn-lt"/>
              </a:rPr>
              <a:t> at CU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90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</a:t>
            </a:r>
            <a:r>
              <a:rPr lang="en-US" baseline="0" dirty="0" smtClean="0"/>
              <a:t> connections between shapes represent strong correlations, which may highlight underlying genetic, physiological, or hormonal determinants, </a:t>
            </a:r>
          </a:p>
          <a:p>
            <a:r>
              <a:rPr lang="en-US" baseline="0" dirty="0" smtClean="0"/>
              <a:t>And may also reflect something about underlying selection pressures within the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2A46B6-74ED-438B-AFE3-B3171122254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368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establish</a:t>
            </a:r>
            <a:r>
              <a:rPr lang="en-US" baseline="0" dirty="0" smtClean="0"/>
              <a:t> some conceptual figures along two axes: modularity (the number of trait clusters) and redundancy (the degree of connectedness within clusters)</a:t>
            </a:r>
            <a:endParaRPr lang="en-US" dirty="0" smtClean="0"/>
          </a:p>
          <a:p>
            <a:r>
              <a:rPr lang="en-US" dirty="0" smtClean="0"/>
              <a:t>As an example, if bill length, body</a:t>
            </a:r>
            <a:r>
              <a:rPr lang="en-US" baseline="0" dirty="0" smtClean="0"/>
              <a:t> size, pitch, and song duration are all highly </a:t>
            </a:r>
            <a:r>
              <a:rPr lang="en-US" baseline="0" dirty="0" err="1" smtClean="0"/>
              <a:t>intercorrelated</a:t>
            </a:r>
            <a:r>
              <a:rPr lang="en-US" baseline="0" dirty="0" smtClean="0"/>
              <a:t>, you might find a pattern like this (basically 1 highly connected module)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3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</a:t>
            </a:r>
            <a:r>
              <a:rPr lang="en-US" baseline="0" dirty="0" smtClean="0"/>
              <a:t> have two modules with high redundancy</a:t>
            </a:r>
          </a:p>
          <a:p>
            <a:r>
              <a:rPr lang="en-US" baseline="0" dirty="0" smtClean="0"/>
              <a:t>If morphological and song traits are highly </a:t>
            </a:r>
            <a:r>
              <a:rPr lang="en-US" baseline="0" dirty="0" err="1" smtClean="0"/>
              <a:t>intercorrelated</a:t>
            </a:r>
            <a:r>
              <a:rPr lang="en-US" baseline="0" dirty="0" smtClean="0"/>
              <a:t>, but weakly correlated to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5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</a:t>
            </a:r>
            <a:r>
              <a:rPr lang="en-US" baseline="0" dirty="0" smtClean="0"/>
              <a:t> also have no strong pattern of modularity or redundancy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6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modularity at the cost of redundancy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90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Backup signals:</a:t>
            </a:r>
            <a:r>
              <a:rPr lang="en-US" baseline="0" dirty="0" smtClean="0"/>
              <a:t> Occlusion of any particular trait has little effect on receivers</a:t>
            </a:r>
            <a:endParaRPr lang="en-US" dirty="0" smtClean="0"/>
          </a:p>
          <a:p>
            <a:r>
              <a:rPr lang="en-US" dirty="0" smtClean="0"/>
              <a:t>Multiple messages: each</a:t>
            </a:r>
            <a:r>
              <a:rPr lang="en-US" baseline="0" dirty="0" smtClean="0"/>
              <a:t> cluster can convey different information about age, quality, or 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90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goals are to use this approach to characterize complex</a:t>
            </a:r>
            <a:r>
              <a:rPr lang="en-US" baseline="0" dirty="0" smtClean="0"/>
              <a:t> trait architecture of a wild study system</a:t>
            </a:r>
          </a:p>
          <a:p>
            <a:r>
              <a:rPr lang="en-US" baseline="0" dirty="0" smtClean="0"/>
              <a:t>Assess which traits are associated with success across competitive and mate choice contexts</a:t>
            </a:r>
          </a:p>
          <a:p>
            <a:r>
              <a:rPr lang="en-US" baseline="0" dirty="0" smtClean="0"/>
              <a:t>Integrate these two results to gain insights into how different forms of sexual selection shape the evolution of communication systems as a whole.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30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We studied</a:t>
            </a:r>
            <a:r>
              <a:rPr lang="en-US" sz="1200" baseline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North American barn swallows in Boulder, CO;</a:t>
            </a:r>
            <a:endParaRPr lang="en-US" sz="12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Semi-colonial, migratory, songbird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Nesting</a:t>
            </a:r>
            <a:r>
              <a:rPr lang="en-US" sz="1200" baseline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in human structures</a:t>
            </a:r>
            <a:endParaRPr lang="en-US" sz="12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Males arrive in early spring, defend territories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Females come later, choose nest and mate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 this subspecies, dark ventral coloration is preferred by females, although song has not previously been studied in detail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2A46B6-74ED-438B-AFE3-B3171122254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14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242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wing length</a:t>
            </a:r>
            <a:r>
              <a:rPr lang="en-US" baseline="0" dirty="0" smtClean="0"/>
              <a:t> and tail streamer</a:t>
            </a:r>
          </a:p>
          <a:p>
            <a:r>
              <a:rPr lang="en-US" baseline="0" dirty="0" smtClean="0"/>
              <a:t>Color: brightness, hue, </a:t>
            </a:r>
            <a:r>
              <a:rPr lang="en-US" baseline="0" dirty="0" err="1" smtClean="0"/>
              <a:t>chroma</a:t>
            </a:r>
            <a:r>
              <a:rPr lang="en-US" baseline="0" dirty="0" smtClean="0"/>
              <a:t>—throat, breast, belly, 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Animal signals are often</a:t>
            </a:r>
            <a:r>
              <a:rPr lang="en-US" baseline="0" dirty="0" smtClean="0"/>
              <a:t> complex</a:t>
            </a:r>
            <a:endParaRPr lang="en-US" dirty="0" smtClean="0"/>
          </a:p>
          <a:p>
            <a:r>
              <a:rPr lang="en-US" dirty="0" smtClean="0"/>
              <a:t>(seen here in the sweet dance moves of </a:t>
            </a:r>
            <a:r>
              <a:rPr lang="en-US" baseline="0" dirty="0" smtClean="0"/>
              <a:t>this </a:t>
            </a:r>
            <a:r>
              <a:rPr lang="en-US" dirty="0" smtClean="0"/>
              <a:t>Peacock spider)</a:t>
            </a:r>
          </a:p>
          <a:p>
            <a:r>
              <a:rPr lang="en-US" baseline="0" dirty="0" smtClean="0"/>
              <a:t>difficult to quantify everything that is going on here: visually--color, pattern, movement; acoustic and possibly chemical signals, as well.</a:t>
            </a:r>
          </a:p>
          <a:p>
            <a:r>
              <a:rPr lang="en-US" baseline="0" dirty="0" smtClean="0"/>
              <a:t>Also challenging to determine which aspects of phenotype are important in a given signaling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0102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spectrogram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38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09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08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17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282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example syllables; </a:t>
            </a:r>
            <a:r>
              <a:rPr lang="en-US" dirty="0" smtClean="0"/>
              <a:t>51 syllables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6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51 syllables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6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378 Pairwise comparisons; </a:t>
            </a:r>
          </a:p>
          <a:p>
            <a:r>
              <a:rPr lang="en-US" dirty="0" smtClean="0"/>
              <a:t>Spearman rank correlations</a:t>
            </a:r>
          </a:p>
          <a:p>
            <a:r>
              <a:rPr lang="en-US" dirty="0" smtClean="0"/>
              <a:t>from this—patterns</a:t>
            </a:r>
            <a:r>
              <a:rPr lang="en-US" baseline="0" dirty="0" smtClean="0"/>
              <a:t> are not super straightforward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97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Tail Streamer and Wing Length are tightly correlated, as they both likely share a similar developmental or genetic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87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note about reading these figures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Thicker lines mean stronger relationships between traits. Each shape (node) is a different trait.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Nodes are distributed to minimize edge crossings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Although color module is fully connected, some aspects of color are more strongly related than others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particular, these triangles are weakly correlated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8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Why </a:t>
            </a:r>
            <a:r>
              <a:rPr lang="en-US" baseline="0" dirty="0" err="1" smtClean="0"/>
              <a:t>mult</a:t>
            </a:r>
            <a:r>
              <a:rPr lang="en-US" baseline="0" dirty="0" smtClean="0"/>
              <a:t> comp? when a single signal more cost effective from signaler perspective</a:t>
            </a:r>
          </a:p>
          <a:p>
            <a:r>
              <a:rPr lang="en-US" baseline="0" dirty="0" err="1" smtClean="0"/>
              <a:t>Mult</a:t>
            </a:r>
            <a:r>
              <a:rPr lang="en-US" baseline="0" dirty="0" smtClean="0"/>
              <a:t>. Sigs may be redundant:</a:t>
            </a:r>
            <a:endParaRPr lang="en-US" dirty="0" smtClean="0"/>
          </a:p>
          <a:p>
            <a:r>
              <a:rPr lang="en-US" dirty="0" err="1" smtClean="0"/>
              <a:t>Schizocosa</a:t>
            </a:r>
            <a:r>
              <a:rPr lang="en-US" dirty="0" smtClean="0"/>
              <a:t> </a:t>
            </a:r>
            <a:r>
              <a:rPr lang="en-US" dirty="0" err="1" smtClean="0"/>
              <a:t>ocreata</a:t>
            </a:r>
            <a:r>
              <a:rPr lang="en-US" dirty="0" smtClean="0"/>
              <a:t>: Visual and acoustic </a:t>
            </a:r>
            <a:r>
              <a:rPr lang="en-US" baseline="0" dirty="0" smtClean="0"/>
              <a:t>signals presented in isolation resulted in equivalent response</a:t>
            </a:r>
          </a:p>
          <a:p>
            <a:r>
              <a:rPr lang="en-US" baseline="0" dirty="0" err="1" smtClean="0"/>
              <a:t>Mult</a:t>
            </a:r>
            <a:r>
              <a:rPr lang="en-US" baseline="0" dirty="0" smtClean="0"/>
              <a:t> signals may convey different messages:</a:t>
            </a:r>
            <a:endParaRPr lang="en-US" dirty="0" smtClean="0"/>
          </a:p>
          <a:p>
            <a:r>
              <a:rPr lang="en-US" dirty="0" smtClean="0"/>
              <a:t>Bowerbirds: UV</a:t>
            </a:r>
            <a:r>
              <a:rPr lang="en-US" baseline="0" dirty="0" smtClean="0"/>
              <a:t> plumage predicts intensity of blood parasite infection; Bower quality predicts </a:t>
            </a:r>
            <a:r>
              <a:rPr lang="en-US" baseline="0" dirty="0" err="1" smtClean="0"/>
              <a:t>ectoparasite</a:t>
            </a:r>
            <a:endParaRPr lang="en-US" baseline="0" dirty="0" smtClean="0"/>
          </a:p>
          <a:p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010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Song traits are distributed throughout</a:t>
            </a:r>
            <a:r>
              <a:rPr lang="en-US" baseline="0" dirty="0" smtClean="0"/>
              <a:t> the network</a:t>
            </a:r>
          </a:p>
          <a:p>
            <a:r>
              <a:rPr lang="en-US" baseline="0" dirty="0" smtClean="0"/>
              <a:t>Some more closely related to color and morph than to other song traits</a:t>
            </a:r>
          </a:p>
          <a:p>
            <a:r>
              <a:rPr lang="en-US" baseline="0" dirty="0" smtClean="0"/>
              <a:t>Many connections between main color cluster and these song nodes here</a:t>
            </a:r>
          </a:p>
          <a:p>
            <a:r>
              <a:rPr lang="en-US" baseline="0" dirty="0" smtClean="0"/>
              <a:t>And two isolated song nodes uncorrelated with any other aspect of phenotype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8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Balance of redundancy and modularity</a:t>
            </a:r>
          </a:p>
          <a:p>
            <a:r>
              <a:rPr lang="en-US" dirty="0" smtClean="0"/>
              <a:t>Not alternatives.</a:t>
            </a:r>
          </a:p>
          <a:p>
            <a:r>
              <a:rPr lang="en-US" dirty="0" smtClean="0"/>
              <a:t>Allows both backup signaling and transfer of multiple messages</a:t>
            </a:r>
          </a:p>
          <a:p>
            <a:r>
              <a:rPr lang="en-US" dirty="0" smtClean="0"/>
              <a:t>More comparative work is necessary to</a:t>
            </a:r>
            <a:r>
              <a:rPr lang="en-US" baseline="0" dirty="0" smtClean="0"/>
              <a:t> determine how general this finding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8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</a:t>
            </a:r>
            <a:r>
              <a:rPr lang="en-US" baseline="0" dirty="0" smtClean="0"/>
              <a:t> we’ve learned something about the overall structure of the signaling system, </a:t>
            </a:r>
          </a:p>
          <a:p>
            <a:r>
              <a:rPr lang="en-US" baseline="0" dirty="0" smtClean="0"/>
              <a:t>We can gain further insight by mapping functional data back onto the network.</a:t>
            </a:r>
          </a:p>
          <a:p>
            <a:r>
              <a:rPr lang="en-US" baseline="0" dirty="0" smtClean="0"/>
              <a:t>To do this we determined which traits predicted success in a competitive versus a mating context.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242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as a measure of female choice, we used %genetic offspring in a nest.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is a valid metric of choice, as experimental manipulation of male phenotype has been shown to affect paternity in subsequent broods.</a:t>
            </a:r>
          </a:p>
          <a:p>
            <a:r>
              <a:rPr lang="en-US" baseline="0" dirty="0" smtClean="0"/>
              <a:t>Using an AIC-information theoretic approach for model selection, we determined which traits were important in predicting proportion of genetic offspring.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2A46B6-74ED-438B-AFE3-B3171122254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425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infer which traits were important in male-male competition, we used</a:t>
            </a:r>
            <a:r>
              <a:rPr lang="en-US" baseline="0" dirty="0" smtClean="0"/>
              <a:t> nearest competitor distance. This is the linear distance to the nearest competing male with a fertile female. </a:t>
            </a:r>
          </a:p>
          <a:p>
            <a:r>
              <a:rPr lang="en-US" baseline="0" dirty="0" smtClean="0"/>
              <a:t>Barn swallows have been shown to maximize nest distance within structures and prefer nests out of sight of neighbors. </a:t>
            </a:r>
          </a:p>
          <a:p>
            <a:r>
              <a:rPr lang="en-US" baseline="0" dirty="0" smtClean="0"/>
              <a:t>Testosterone has also been shown to correlate with number of active neighbors</a:t>
            </a:r>
          </a:p>
          <a:p>
            <a:r>
              <a:rPr lang="en-US" baseline="0" dirty="0" smtClean="0"/>
              <a:t>So we believe this is an appropriate measure of intrasexual competition, with more dominant males maintaining a larger distance from competitors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2A46B6-74ED-438B-AFE3-B3171122254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168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</a:t>
            </a:r>
            <a:r>
              <a:rPr lang="en-US" baseline="0" dirty="0" smtClean="0"/>
              <a:t> portion of the network seems to be utilized for female choice</a:t>
            </a:r>
            <a:endParaRPr lang="en-US" dirty="0" smtClean="0"/>
          </a:p>
          <a:p>
            <a:r>
              <a:rPr lang="en-US" dirty="0" smtClean="0"/>
              <a:t>Not surprising that color is important </a:t>
            </a:r>
          </a:p>
          <a:p>
            <a:r>
              <a:rPr lang="en-US" dirty="0" smtClean="0"/>
              <a:t>Wing</a:t>
            </a:r>
            <a:r>
              <a:rPr lang="en-US" baseline="0" dirty="0" smtClean="0"/>
              <a:t> length and tail streamers increase w/ age.</a:t>
            </a:r>
          </a:p>
          <a:p>
            <a:r>
              <a:rPr lang="en-US" baseline="0" dirty="0" smtClean="0"/>
              <a:t>Experimentally shown tail streamers are not preferred, so b/c these traits</a:t>
            </a:r>
          </a:p>
          <a:p>
            <a:r>
              <a:rPr lang="en-US" baseline="0" dirty="0" err="1" smtClean="0"/>
              <a:t>Incr</a:t>
            </a:r>
            <a:r>
              <a:rPr lang="en-US" baseline="0" dirty="0" smtClean="0"/>
              <a:t> over time, this cluster of traits may be indicators of 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8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song traits</a:t>
            </a:r>
            <a:r>
              <a:rPr lang="en-US" baseline="0" dirty="0" smtClean="0"/>
              <a:t> except one important in mate choice</a:t>
            </a:r>
          </a:p>
          <a:p>
            <a:r>
              <a:rPr lang="en-US" baseline="0" dirty="0" smtClean="0"/>
              <a:t>Collectively, </a:t>
            </a:r>
            <a:r>
              <a:rPr lang="en-US" baseline="0" dirty="0" err="1" smtClean="0"/>
              <a:t>fems</a:t>
            </a:r>
            <a:r>
              <a:rPr lang="en-US" baseline="0" dirty="0" smtClean="0"/>
              <a:t> use a combo of traits which may convey</a:t>
            </a:r>
          </a:p>
          <a:p>
            <a:r>
              <a:rPr lang="en-US" baseline="0" dirty="0" smtClean="0"/>
              <a:t>Different info about age, quality, or motivation over different </a:t>
            </a:r>
            <a:r>
              <a:rPr lang="en-US" baseline="0" dirty="0" err="1" smtClean="0"/>
              <a:t>devo</a:t>
            </a:r>
            <a:r>
              <a:rPr lang="en-US" baseline="0" dirty="0" smtClean="0"/>
              <a:t> timescales</a:t>
            </a:r>
          </a:p>
          <a:p>
            <a:r>
              <a:rPr lang="en-US" baseline="0" dirty="0" smtClean="0"/>
              <a:t>To choose their mates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8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8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Interesting tha</a:t>
            </a:r>
            <a:r>
              <a:rPr lang="en-US" baseline="0" dirty="0" smtClean="0"/>
              <a:t>t vent, breast, and belly hue </a:t>
            </a:r>
            <a:endParaRPr lang="en-US" dirty="0" smtClean="0"/>
          </a:p>
          <a:p>
            <a:r>
              <a:rPr lang="en-US" dirty="0" smtClean="0"/>
              <a:t>are important</a:t>
            </a:r>
            <a:r>
              <a:rPr lang="en-US" baseline="0" dirty="0" smtClean="0"/>
              <a:t> in competition, not paternity</a:t>
            </a:r>
          </a:p>
          <a:p>
            <a:r>
              <a:rPr lang="en-US" baseline="0" dirty="0" smtClean="0"/>
              <a:t>Offers possibility that the weak correlations between hue and other axes of color</a:t>
            </a:r>
          </a:p>
          <a:p>
            <a:r>
              <a:rPr lang="en-US" baseline="0" dirty="0" smtClean="0"/>
              <a:t>Are explained by their utilization in different sexual signaling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8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number of song traits were also important in competition</a:t>
            </a:r>
          </a:p>
          <a:p>
            <a:r>
              <a:rPr lang="en-US" dirty="0" smtClean="0"/>
              <a:t>Pitch; timing of the warble and rattle;</a:t>
            </a:r>
            <a:r>
              <a:rPr lang="en-US" baseline="0" dirty="0" smtClean="0"/>
              <a:t> proportion of S syllables</a:t>
            </a:r>
          </a:p>
          <a:p>
            <a:r>
              <a:rPr lang="en-US" baseline="0" dirty="0" smtClean="0"/>
              <a:t>And also the overall repertoire size.</a:t>
            </a:r>
          </a:p>
          <a:p>
            <a:r>
              <a:rPr lang="en-US" baseline="0" dirty="0" smtClean="0"/>
              <a:t>This was actually the best predictor of competitor distance and</a:t>
            </a:r>
          </a:p>
          <a:p>
            <a:r>
              <a:rPr lang="en-US" baseline="0" dirty="0" smtClean="0"/>
              <a:t>Adds to growing evidence across birds that repertoire size is not the result of female choice.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0D63C3-29F1-485F-941B-4682B1C7BD61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Alternative received less attention</a:t>
            </a:r>
          </a:p>
          <a:p>
            <a:r>
              <a:rPr lang="en-US" baseline="0" dirty="0" smtClean="0"/>
              <a:t>Different signals are targeted at different receivers</a:t>
            </a:r>
          </a:p>
          <a:p>
            <a:r>
              <a:rPr lang="en-US" baseline="0" dirty="0" smtClean="0"/>
              <a:t>This may apply more broadly, but I’ll explain it from a sexual signaling perspective….</a:t>
            </a:r>
          </a:p>
          <a:p>
            <a:r>
              <a:rPr lang="en-US" baseline="0" dirty="0" smtClean="0"/>
              <a:t>These examples are at two obvious ends of the spectrum</a:t>
            </a:r>
          </a:p>
          <a:p>
            <a:r>
              <a:rPr lang="en-US" baseline="0" dirty="0" smtClean="0"/>
              <a:t>Red deer antlers are clearly evolved for combat; these hummingbird streamers evolved through female choice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hard to grow &amp; maintain</a:t>
            </a:r>
          </a:p>
          <a:p>
            <a:r>
              <a:rPr lang="en-US" baseline="0" dirty="0" smtClean="0"/>
              <a:t>However, know little about which traits function in one context or the other or both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Elk; Red-billed </a:t>
            </a:r>
            <a:r>
              <a:rPr lang="en-US" dirty="0" err="1" smtClean="0"/>
              <a:t>streamertail</a:t>
            </a:r>
            <a:r>
              <a:rPr lang="en-US" dirty="0" smtClean="0"/>
              <a:t> from Jamaica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8051943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8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Mapping both contexts onto the network:</a:t>
            </a:r>
          </a:p>
          <a:p>
            <a:r>
              <a:rPr lang="en-US" dirty="0" smtClean="0"/>
              <a:t>Interesting</a:t>
            </a:r>
            <a:r>
              <a:rPr lang="en-US" baseline="0" dirty="0" smtClean="0"/>
              <a:t> that overall pitch and timing of the song were really the only traits important across contexts</a:t>
            </a:r>
          </a:p>
          <a:p>
            <a:r>
              <a:rPr lang="en-US" baseline="0" dirty="0" smtClean="0"/>
              <a:t>Makes sense, as these traits can be quickly assessed</a:t>
            </a:r>
          </a:p>
          <a:p>
            <a:r>
              <a:rPr lang="en-US" baseline="0" dirty="0" smtClean="0"/>
              <a:t>And very concisely convey motivation of potential mates and competitors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881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content: age, developmental quality,</a:t>
            </a:r>
            <a:r>
              <a:rPr lang="en-US" baseline="0" dirty="0" smtClean="0"/>
              <a:t> or 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9881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r>
              <a:rPr lang="en-US" baseline="0" dirty="0" smtClean="0"/>
              <a:t> metrics:</a:t>
            </a:r>
          </a:p>
          <a:p>
            <a:r>
              <a:rPr lang="en-US" baseline="0" dirty="0" smtClean="0"/>
              <a:t>Redundancy=Average correlation strength</a:t>
            </a:r>
          </a:p>
          <a:p>
            <a:r>
              <a:rPr lang="en-US" baseline="0" dirty="0" smtClean="0"/>
              <a:t>Modularity=</a:t>
            </a:r>
            <a:r>
              <a:rPr lang="en-US" baseline="0" dirty="0" err="1" smtClean="0"/>
              <a:t>Assortativity</a:t>
            </a:r>
            <a:r>
              <a:rPr lang="en-US" baseline="0" dirty="0" smtClean="0"/>
              <a:t> by trait type</a:t>
            </a:r>
          </a:p>
          <a:p>
            <a:r>
              <a:rPr lang="en-US" baseline="0" dirty="0" smtClean="0"/>
              <a:t>Can be used to compare network structure across closely related species</a:t>
            </a:r>
          </a:p>
          <a:p>
            <a:r>
              <a:rPr lang="en-US" dirty="0" smtClean="0"/>
              <a:t>Flowers: olfactory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boquets</a:t>
            </a:r>
            <a:r>
              <a:rPr lang="en-US" baseline="0" dirty="0" smtClean="0"/>
              <a:t>, colors, pollen or nectar rewards, which may be important</a:t>
            </a:r>
          </a:p>
          <a:p>
            <a:r>
              <a:rPr lang="en-US" baseline="0" dirty="0" smtClean="0"/>
              <a:t>For attracting different pollinator guilds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9881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Advantages: visualizing</a:t>
            </a:r>
            <a:r>
              <a:rPr lang="en-US" baseline="0" dirty="0" smtClean="0"/>
              <a:t> complex data; generating and testing hypotheses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Our study: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M</a:t>
            </a:r>
            <a:r>
              <a:rPr lang="en-US" sz="1200" baseline="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and F diff sigs: provide info over different timescales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Dynamic song traits: provide instantaneous info on motivation of potential mates and rivals</a:t>
            </a:r>
            <a:endParaRPr lang="en-US" sz="1200" dirty="0" smtClean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First evidence for how different modes of selection affect evolution of communication systems as a whole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2A46B6-74ED-438B-AFE3-B31711222547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9763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recently proposed phenotype networks as a tool for visualizing such trait correlations to generate hypotheses</a:t>
            </a:r>
          </a:p>
          <a:p>
            <a:r>
              <a:rPr lang="en-US" baseline="0" dirty="0" smtClean="0"/>
              <a:t>And also provide common metrics for comparing across systems</a:t>
            </a:r>
          </a:p>
          <a:p>
            <a:r>
              <a:rPr lang="en-US" baseline="0" dirty="0" smtClean="0"/>
              <a:t>The work I’ll describe today extends this approach to a comparative framework</a:t>
            </a:r>
          </a:p>
          <a:p>
            <a:r>
              <a:rPr lang="en-US" baseline="0" dirty="0" smtClean="0"/>
              <a:t>To look at differences in signaling architecture across 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97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as we</a:t>
            </a:r>
            <a:r>
              <a:rPr lang="en-US" baseline="0" dirty="0" smtClean="0"/>
              <a:t> all know, there are all kinds of animals! (As you can see from this diversity slide of nocturnal animals during a lunar eclipse)</a:t>
            </a:r>
            <a:endParaRPr lang="en-US" dirty="0" smtClean="0"/>
          </a:p>
          <a:p>
            <a:r>
              <a:rPr lang="en-US" dirty="0" smtClean="0"/>
              <a:t>Before we can understand the drivers of this diversity—1</a:t>
            </a:r>
            <a:r>
              <a:rPr lang="en-US" baseline="30000" dirty="0" smtClean="0"/>
              <a:t>st</a:t>
            </a:r>
            <a:r>
              <a:rPr lang="en-US" dirty="0" smtClean="0"/>
              <a:t> ask how do we even describe</a:t>
            </a:r>
            <a:r>
              <a:rPr lang="en-US" baseline="0" dirty="0" smtClean="0"/>
              <a:t> pop. diffs?</a:t>
            </a:r>
          </a:p>
          <a:p>
            <a:r>
              <a:rPr lang="en-US" baseline="0" dirty="0" smtClean="0"/>
              <a:t>Let’s take a common study species at this conference—Say, COBRAS</a:t>
            </a:r>
            <a:r>
              <a:rPr lang="is-IS" baseline="0" dirty="0" smtClean="0"/>
              <a:t>…1 pop that’s dark, one that’s lighter</a:t>
            </a:r>
            <a:endParaRPr lang="en-US" baseline="0" dirty="0" smtClean="0"/>
          </a:p>
          <a:p>
            <a:r>
              <a:rPr lang="en-US" baseline="0" dirty="0" smtClean="0"/>
              <a:t>Might describe things like Length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Typically focus on diffs in </a:t>
            </a:r>
            <a:r>
              <a:rPr lang="en-US" baseline="0" dirty="0" err="1" smtClean="0"/>
              <a:t>avg</a:t>
            </a:r>
            <a:r>
              <a:rPr lang="en-US" baseline="0" dirty="0" smtClean="0"/>
              <a:t> traits</a:t>
            </a:r>
            <a:r>
              <a:rPr lang="is-IS" baseline="0" dirty="0" smtClean="0"/>
              <a:t>…Perhaps of equal importance to think about trait corrs.</a:t>
            </a:r>
          </a:p>
          <a:p>
            <a:r>
              <a:rPr lang="is-IS" baseline="0" dirty="0" smtClean="0"/>
              <a:t>e.g. </a:t>
            </a:r>
            <a:r>
              <a:rPr lang="en-US" baseline="0" dirty="0" smtClean="0"/>
              <a:t>H</a:t>
            </a:r>
            <a:r>
              <a:rPr lang="is-IS" baseline="0" dirty="0" smtClean="0"/>
              <a:t>ere, darker snakes tend to be larger.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4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think about 8 morph traits describing your critter of choice: </a:t>
            </a:r>
          </a:p>
          <a:p>
            <a:r>
              <a:rPr lang="en-US" dirty="0" smtClean="0"/>
              <a:t>Body l,</a:t>
            </a:r>
            <a:r>
              <a:rPr lang="en-US" baseline="0" dirty="0" smtClean="0"/>
              <a:t> Mass, # </a:t>
            </a:r>
            <a:r>
              <a:rPr lang="en-US" baseline="0" dirty="0" err="1" smtClean="0"/>
              <a:t>vert</a:t>
            </a:r>
            <a:r>
              <a:rPr lang="en-US" baseline="0" dirty="0" smtClean="0"/>
              <a:t>, and so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588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represent these traits as squares (We’ll call these nodes, using network</a:t>
            </a:r>
            <a:r>
              <a:rPr lang="en-US" baseline="0" dirty="0" smtClean="0"/>
              <a:t> terminology)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58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traits, like Mass &amp; Body Size are expected to strongly</a:t>
            </a:r>
            <a:r>
              <a:rPr lang="en-US" baseline="0" dirty="0" smtClean="0"/>
              <a:t> correlate w/ each other</a:t>
            </a:r>
          </a:p>
          <a:p>
            <a:r>
              <a:rPr lang="en-US" baseline="0" dirty="0" smtClean="0"/>
              <a:t>We’ll represent this strong correlation w/ a connecting line—in network speak (EDGE)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58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0D63C3-29F1-485F-941B-4682B1C7BD61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Most studies looking at trait function across SS contexts, 1 trait</a:t>
            </a:r>
          </a:p>
          <a:p>
            <a:r>
              <a:rPr lang="en-US" baseline="0" dirty="0" smtClean="0"/>
              <a:t>From this: Vocalizations and color may be used in both competition and mate choice</a:t>
            </a:r>
          </a:p>
          <a:p>
            <a:r>
              <a:rPr lang="en-US" baseline="0" dirty="0" smtClean="0"/>
              <a:t>Studies </a:t>
            </a:r>
            <a:r>
              <a:rPr lang="en-US" baseline="0" dirty="0" err="1" smtClean="0"/>
              <a:t>incorp</a:t>
            </a:r>
            <a:r>
              <a:rPr lang="en-US" baseline="0" dirty="0" smtClean="0"/>
              <a:t> complexity and </a:t>
            </a:r>
            <a:r>
              <a:rPr lang="en-US" baseline="0" dirty="0" err="1" smtClean="0"/>
              <a:t>mult</a:t>
            </a:r>
            <a:r>
              <a:rPr lang="en-US" baseline="0" dirty="0" smtClean="0"/>
              <a:t> sig contexts necessary to improve our understanding</a:t>
            </a:r>
          </a:p>
          <a:p>
            <a:r>
              <a:rPr lang="en-US" baseline="0" dirty="0" smtClean="0"/>
              <a:t>of the evolution of signaling systems</a:t>
            </a:r>
          </a:p>
          <a:p>
            <a:r>
              <a:rPr lang="en-US" baseline="0" dirty="0" smtClean="0"/>
              <a:t>This is clearly challenging</a:t>
            </a:r>
          </a:p>
        </p:txBody>
      </p:sp>
    </p:spTree>
    <p:extLst>
      <p:ext uri="{BB962C8B-B14F-4D97-AF65-F5344CB8AC3E}">
        <p14:creationId xmlns:p14="http://schemas.microsoft.com/office/powerpoint/2010/main" val="28051943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traits vary in how correlated they are.</a:t>
            </a:r>
          </a:p>
          <a:p>
            <a:r>
              <a:rPr lang="en-US" baseline="0" dirty="0" smtClean="0"/>
              <a:t>So, for example,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588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Selection may be constrained by system architecture and selection on one trait</a:t>
            </a:r>
            <a:r>
              <a:rPr lang="en-US" baseline="0" dirty="0" smtClean="0"/>
              <a:t> drags along all correlated traits</a:t>
            </a:r>
          </a:p>
          <a:p>
            <a:r>
              <a:rPr lang="en-US" baseline="0" dirty="0" err="1" smtClean="0"/>
              <a:t>Pleiotropy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588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Alternatively, selection may favor divergence in system architecture</a:t>
            </a:r>
          </a:p>
          <a:p>
            <a:r>
              <a:rPr lang="en-US" dirty="0" smtClean="0"/>
              <a:t>Weakly</a:t>
            </a:r>
            <a:r>
              <a:rPr lang="en-US" baseline="0" dirty="0" smtClean="0"/>
              <a:t> corr. traits could be favored to increase integration if all beneficial</a:t>
            </a:r>
          </a:p>
          <a:p>
            <a:r>
              <a:rPr lang="en-US" baseline="0" dirty="0" smtClean="0"/>
              <a:t>OR, Selection should break down trait correlations if only 1 trait selected so </a:t>
            </a:r>
          </a:p>
          <a:p>
            <a:r>
              <a:rPr lang="en-US" baseline="0" dirty="0" smtClean="0"/>
              <a:t>That trait can be exaggerated w/o investing in traits with no fitness value.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Divergent selection, correlated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independent trait </a:t>
            </a:r>
            <a:r>
              <a:rPr lang="en-US" baseline="0" dirty="0" err="1" smtClean="0"/>
              <a:t>evo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588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conceptual</a:t>
            </a:r>
            <a:r>
              <a:rPr lang="en-US" baseline="0" dirty="0" smtClean="0"/>
              <a:t> figures I just showed are very broad and applicable to any taxon—here we’ll ask the more directed question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How does...</a:t>
            </a:r>
          </a:p>
          <a:p>
            <a:r>
              <a:rPr lang="is-IS" baseline="0" dirty="0" smtClean="0"/>
              <a:t>That is, not only how do trait means differ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301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, but how do signal trait correlations vary across populations?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301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21E039-BB95-41BC-8EA5-0CD66AEFEB98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 eaLnBrk="1" hangingPunct="1"/>
              <a:t>58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6 </a:t>
            </a:r>
            <a:r>
              <a:rPr lang="en-US" dirty="0" err="1" smtClean="0"/>
              <a:t>subspp</a:t>
            </a:r>
            <a:r>
              <a:rPr lang="en-US" baseline="0" dirty="0" smtClean="0"/>
              <a:t> distributed across Nor Hem. I’m showing 4 here. 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There is pronounced variation in the amount of melanin pigments in breast plumage and the length of tail feathers.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Some populations very pale</a:t>
            </a:r>
          </a:p>
        </p:txBody>
      </p:sp>
    </p:spTree>
    <p:extLst>
      <p:ext uri="{BB962C8B-B14F-4D97-AF65-F5344CB8AC3E}">
        <p14:creationId xmlns:p14="http://schemas.microsoft.com/office/powerpoint/2010/main" val="24337079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21E039-BB95-41BC-8EA5-0CD66AEFEB98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 eaLnBrk="1" hangingPunct="1"/>
              <a:t>59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Others very dark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4337079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21E039-BB95-41BC-8EA5-0CD66AEFEB98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 eaLnBrk="1" hangingPunct="1"/>
              <a:t>60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Some have short tail feathers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4337079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21E039-BB95-41BC-8EA5-0CD66AEFEB98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 eaLnBrk="1" hangingPunct="1"/>
              <a:t>61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Others very long tail feathers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4337079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21E039-BB95-41BC-8EA5-0CD66AEFEB98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 eaLnBrk="1" hangingPunct="1"/>
              <a:t>62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Mounting evidence that these diffs are result of divergent sexual selection pressures</a:t>
            </a:r>
          </a:p>
        </p:txBody>
      </p:sp>
    </p:spTree>
    <p:extLst>
      <p:ext uri="{BB962C8B-B14F-4D97-AF65-F5344CB8AC3E}">
        <p14:creationId xmlns:p14="http://schemas.microsoft.com/office/powerpoint/2010/main" val="243370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olidFill>
                  <a:srgbClr val="FFFFFF"/>
                </a:solidFill>
                <a:latin typeface="Century Gothic"/>
                <a:cs typeface="Century Gothic"/>
              </a:rPr>
              <a:t>Diff traits &amp; modalities may have additive/dominance/ or emergent effects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olidFill>
                  <a:srgbClr val="FFFFFF"/>
                </a:solidFill>
                <a:latin typeface="Century Gothic"/>
                <a:cs typeface="Century Gothic"/>
              </a:rPr>
              <a:t>Vary across spp.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olidFill>
                  <a:srgbClr val="FFFFFF"/>
                </a:solidFill>
                <a:latin typeface="Century Gothic"/>
                <a:cs typeface="Century Gothic"/>
              </a:rPr>
              <a:t>There will always be other traits or combos, AND some traits can’t be manipulated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These considerations make this approach infeasible for most systems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order to design appropriate experiments,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It’s important to recognize these traits act w/in a system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Manip</a:t>
            </a:r>
            <a:r>
              <a:rPr lang="en-US" baseline="0" dirty="0" smtClean="0"/>
              <a:t> 1 trait may have unexpected effects if we don’t take into account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underlying corr. structure of the system.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489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21E039-BB95-41BC-8EA5-0CD66AEFEB98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 eaLnBrk="1" hangingPunct="1"/>
              <a:t>63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Mounting evidence that these diffs are result of divergent sexual selection pressures</a:t>
            </a:r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4337079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21E039-BB95-41BC-8EA5-0CD66AEFEB98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 eaLnBrk="1" hangingPunct="1"/>
              <a:t>64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Recently did a selection analysis study showing that phenotypic divergence patterns</a:t>
            </a:r>
          </a:p>
          <a:p>
            <a:r>
              <a:rPr lang="en-US" dirty="0" smtClean="0"/>
              <a:t>Correspond</a:t>
            </a:r>
            <a:r>
              <a:rPr lang="en-US" baseline="0" dirty="0" smtClean="0"/>
              <a:t> to differences in selection regimes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4337079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did a selection analysis study showing that phenotypic divergence patterns</a:t>
            </a:r>
          </a:p>
          <a:p>
            <a:r>
              <a:rPr lang="en-US" dirty="0" smtClean="0"/>
              <a:t>Correspond</a:t>
            </a:r>
            <a:r>
              <a:rPr lang="en-US" baseline="0" dirty="0" smtClean="0"/>
              <a:t> to differences in selection regimes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DDCFF-43BA-ED43-915D-8500567DB8E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90681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Body Brightness was much higher in the CR than Israel</a:t>
            </a:r>
          </a:p>
          <a:p>
            <a:r>
              <a:rPr lang="en-US" baseline="0" dirty="0" smtClean="0"/>
              <a:t>Evidence for stabilizing selection in CR</a:t>
            </a:r>
          </a:p>
          <a:p>
            <a:r>
              <a:rPr lang="en-US" baseline="0" dirty="0" smtClean="0"/>
              <a:t>Directional selection favoring earlier breeding for dark males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DDCFF-43BA-ED43-915D-8500567DB8E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3331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Streamer Length was much higher in the CR than Israel</a:t>
            </a:r>
          </a:p>
          <a:p>
            <a:r>
              <a:rPr lang="en-US" baseline="0" dirty="0" smtClean="0"/>
              <a:t>Directional selection favoring early breeding for males with long tail streamers in CR</a:t>
            </a:r>
          </a:p>
          <a:p>
            <a:r>
              <a:rPr lang="en-US" baseline="0" dirty="0" smtClean="0"/>
              <a:t>But no association between breeding onset &amp; streamer length in Israel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DDCFF-43BA-ED43-915D-8500567DB8E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3331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mounting evidence that phenotypic divergence driven by SS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B</a:t>
            </a:r>
            <a:r>
              <a:rPr lang="is-IS" dirty="0" smtClean="0"/>
              <a:t>egs the question: how does...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2421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Morphology: wing length</a:t>
            </a:r>
            <a:r>
              <a:rPr lang="en-US" baseline="0" dirty="0" smtClean="0"/>
              <a:t> and tail streamer</a:t>
            </a:r>
          </a:p>
          <a:p>
            <a:r>
              <a:rPr lang="en-US" baseline="0" dirty="0" smtClean="0"/>
              <a:t>Color: brightness, hue, </a:t>
            </a:r>
            <a:r>
              <a:rPr lang="en-US" baseline="0" dirty="0" err="1" smtClean="0"/>
              <a:t>chroma</a:t>
            </a:r>
            <a:r>
              <a:rPr lang="en-US" baseline="0" dirty="0" smtClean="0"/>
              <a:t>—throat, breast, belly, 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3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significantly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58526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DAEBA-270E-4302-876F-0BA38DE2ACA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72421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021E039-BB95-41BC-8EA5-0CD66AEFEB98}" type="slidenum">
              <a:rPr lang="en-US" smtClean="0">
                <a:solidFill>
                  <a:srgbClr val="000000"/>
                </a:solidFill>
                <a:latin typeface="Calibri" pitchFamily="34" charset="0"/>
              </a:rPr>
              <a:pPr eaLnBrk="1" hangingPunct="1"/>
              <a:t>72</a:t>
            </a:fld>
            <a:endParaRPr 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6 </a:t>
            </a:r>
            <a:r>
              <a:rPr lang="en-US" dirty="0" err="1" smtClean="0"/>
              <a:t>subspp</a:t>
            </a:r>
            <a:r>
              <a:rPr lang="en-US" baseline="0" dirty="0" smtClean="0"/>
              <a:t> distributed across Nor Hem. I’m showing 4 here. 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There is pronounced variation in the amount of melanin pigments in breast plumage and the length of tail feathers.</a:t>
            </a:r>
          </a:p>
        </p:txBody>
      </p:sp>
    </p:spTree>
    <p:extLst>
      <p:ext uri="{BB962C8B-B14F-4D97-AF65-F5344CB8AC3E}">
        <p14:creationId xmlns:p14="http://schemas.microsoft.com/office/powerpoint/2010/main" val="2433707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Proposing phenotype networks</a:t>
            </a:r>
            <a:r>
              <a:rPr lang="en-US" baseline="0" dirty="0" smtClean="0"/>
              <a:t> as a novel approach for visualizing and testing hypotheses about</a:t>
            </a:r>
          </a:p>
          <a:p>
            <a:r>
              <a:rPr lang="en-US" baseline="0" dirty="0" smtClean="0"/>
              <a:t>signaling architecture and the evolution of communication systems</a:t>
            </a:r>
          </a:p>
          <a:p>
            <a:r>
              <a:rPr lang="en-US" baseline="0" dirty="0" smtClean="0"/>
              <a:t>To inform experiments within and synthesis across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970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Shapes=Trait types</a:t>
            </a:r>
          </a:p>
          <a:p>
            <a:r>
              <a:rPr lang="en-US" dirty="0" smtClean="0"/>
              <a:t>Nodes connected by lines/i.e. edges signify strong</a:t>
            </a:r>
            <a:r>
              <a:rPr lang="en-US" baseline="0" dirty="0" smtClean="0"/>
              <a:t> correlations</a:t>
            </a:r>
          </a:p>
          <a:p>
            <a:r>
              <a:rPr lang="en-US" baseline="0" dirty="0" smtClean="0"/>
              <a:t>Thickest lines being the strongest</a:t>
            </a:r>
          </a:p>
          <a:p>
            <a:r>
              <a:rPr lang="en-US" baseline="0" dirty="0" smtClean="0"/>
              <a:t>Groups of nodes that are closer together have stronger ties.</a:t>
            </a:r>
          </a:p>
          <a:p>
            <a:r>
              <a:rPr lang="en-US" baseline="0" dirty="0" smtClean="0"/>
              <a:t>Here, we see that Morph traits connected</a:t>
            </a:r>
          </a:p>
          <a:p>
            <a:r>
              <a:rPr lang="en-US" baseline="0" dirty="0" smtClean="0"/>
              <a:t>Color traits in a large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22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However, a lot of variation</a:t>
            </a:r>
            <a:r>
              <a:rPr lang="en-US" baseline="0" dirty="0" smtClean="0"/>
              <a:t> in the pattern of trait clustering across pops.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Here, ordered</a:t>
            </a:r>
            <a:r>
              <a:rPr lang="en-US" baseline="0" dirty="0" smtClean="0"/>
              <a:t> west to east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801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Throat doing something diff</a:t>
            </a:r>
          </a:p>
          <a:p>
            <a:pPr marL="228600" indent="-228600">
              <a:buAutoNum type="arabicParenR"/>
            </a:pPr>
            <a:r>
              <a:rPr lang="en-US" dirty="0" smtClean="0"/>
              <a:t>Looking</a:t>
            </a:r>
            <a:r>
              <a:rPr lang="en-US" baseline="0" dirty="0" smtClean="0"/>
              <a:t> at the remaining body color cluster, there seem to be differences in clustering</a:t>
            </a:r>
          </a:p>
          <a:p>
            <a:pPr marL="0" indent="0">
              <a:buNone/>
            </a:pPr>
            <a:r>
              <a:rPr lang="en-US" baseline="0" dirty="0" smtClean="0"/>
              <a:t>For the rest of talk, explore integration of dominant cluster to see how selection for trait exaggeration</a:t>
            </a:r>
          </a:p>
          <a:p>
            <a:pPr marL="0" indent="0">
              <a:buNone/>
            </a:pPr>
            <a:r>
              <a:rPr lang="en-US" baseline="0" dirty="0" smtClean="0"/>
              <a:t>Affects signal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909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Returning to our conceptual schematic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Selection for trait exaggeration might be expected</a:t>
            </a:r>
            <a:r>
              <a:rPr lang="en-US" baseline="0" dirty="0" smtClean="0"/>
              <a:t> to increase or </a:t>
            </a:r>
          </a:p>
          <a:p>
            <a:r>
              <a:rPr lang="en-US" baseline="0" dirty="0" smtClean="0"/>
              <a:t>decrease the number and strength of correlations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588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Integration Index: Higher values are</a:t>
            </a:r>
            <a:r>
              <a:rPr lang="en-US" baseline="0" dirty="0" smtClean="0"/>
              <a:t> more clustered/ more integrated</a:t>
            </a:r>
          </a:p>
          <a:p>
            <a:r>
              <a:rPr lang="en-US" baseline="0" dirty="0" smtClean="0"/>
              <a:t>Darkness: mean body </a:t>
            </a:r>
            <a:r>
              <a:rPr lang="en-US" baseline="0" dirty="0" err="1" smtClean="0"/>
              <a:t>chroma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avged</a:t>
            </a:r>
            <a:r>
              <a:rPr lang="en-US" baseline="0" dirty="0" smtClean="0"/>
              <a:t> across throat, breast &amp; belly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110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110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darker color is favored, &amp; diff color measures</a:t>
            </a:r>
            <a:r>
              <a:rPr lang="en-US" baseline="0" dirty="0" smtClean="0"/>
              <a:t> initially weakly correlated (redundant), expect +integration/modularity w/ +trait values, as this could allow for more efficient communication. Bigger, more apparent ventral color sig.</a:t>
            </a:r>
          </a:p>
          <a:p>
            <a:r>
              <a:rPr lang="en-US" baseline="0" dirty="0" smtClean="0"/>
              <a:t>However, you might expect opp. if for example, only breast color is important &amp; coloration is costly. Selection should break down those constraining connections to allow independent </a:t>
            </a:r>
            <a:r>
              <a:rPr lang="en-US" baseline="0" dirty="0" err="1" smtClean="0"/>
              <a:t>evo</a:t>
            </a:r>
            <a:r>
              <a:rPr lang="en-US" baseline="0" dirty="0" smtClean="0"/>
              <a:t> of the 1 beneficial trait.</a:t>
            </a:r>
          </a:p>
          <a:p>
            <a:r>
              <a:rPr lang="en-US" baseline="0" dirty="0" smtClean="0"/>
              <a:t>OR, no rel. </a:t>
            </a:r>
            <a:r>
              <a:rPr lang="en-US" baseline="0" dirty="0" err="1" smtClean="0"/>
              <a:t>bw</a:t>
            </a:r>
            <a:r>
              <a:rPr lang="en-US" baseline="0" dirty="0" smtClean="0"/>
              <a:t> color elaboration &amp; integration if trait </a:t>
            </a:r>
            <a:r>
              <a:rPr lang="en-US" baseline="0" dirty="0" err="1" smtClean="0"/>
              <a:t>corrs</a:t>
            </a:r>
            <a:r>
              <a:rPr lang="en-US" baseline="0" dirty="0" smtClean="0"/>
              <a:t> are inflexible, or not targets of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110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697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show strong pos. relationship</a:t>
            </a:r>
          </a:p>
          <a:p>
            <a:r>
              <a:rPr lang="en-US" dirty="0" smtClean="0"/>
              <a:t>Darkest populations having highest degree of phenotypic</a:t>
            </a:r>
            <a:r>
              <a:rPr lang="en-US" baseline="0" dirty="0" smtClean="0"/>
              <a:t> integration for body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1881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networks are ordered by level</a:t>
            </a:r>
            <a:r>
              <a:rPr lang="en-US" baseline="0" dirty="0" smtClean="0"/>
              <a:t> of integration</a:t>
            </a:r>
          </a:p>
          <a:p>
            <a:r>
              <a:rPr lang="en-US" dirty="0" smtClean="0"/>
              <a:t>Least clustered body color traits in Taiwan,</a:t>
            </a:r>
            <a:r>
              <a:rPr lang="en-US" baseline="0" dirty="0" smtClean="0"/>
              <a:t> where birds are very light</a:t>
            </a:r>
          </a:p>
          <a:p>
            <a:r>
              <a:rPr lang="en-US" baseline="0" dirty="0" smtClean="0"/>
              <a:t>SIZE of shapes are scaled by mean values</a:t>
            </a:r>
          </a:p>
          <a:p>
            <a:r>
              <a:rPr lang="en-US" baseline="0" dirty="0" smtClean="0"/>
              <a:t>Most tightly clustered body color traits in Israel, where birds are very dark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explain with</a:t>
            </a:r>
            <a:r>
              <a:rPr lang="en-US" baseline="0" dirty="0" smtClean="0"/>
              <a:t> a heuristic example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Throughout triangles</a:t>
            </a:r>
            <a:r>
              <a:rPr lang="en-US" baseline="0" dirty="0" smtClean="0"/>
              <a:t>=color, circles= song, squares=morph</a:t>
            </a:r>
            <a:endParaRPr lang="en-US" dirty="0" smtClean="0"/>
          </a:p>
          <a:p>
            <a:r>
              <a:rPr lang="en-US" dirty="0" smtClean="0"/>
              <a:t>Not modalities, but trait modules which we’d a priori expect to be more correlated based</a:t>
            </a:r>
          </a:p>
          <a:p>
            <a:r>
              <a:rPr lang="en-US" dirty="0" smtClean="0"/>
              <a:t>On</a:t>
            </a:r>
            <a:r>
              <a:rPr lang="en-US" baseline="0" dirty="0" smtClean="0"/>
              <a:t> shared development or physiology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2A46B6-74ED-438B-AFE3-B3171122254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791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Most tightly clustered body color traits in Israel, where birds are very dark</a:t>
            </a:r>
          </a:p>
          <a:p>
            <a:r>
              <a:rPr lang="en-US" baseline="0" dirty="0" smtClean="0"/>
              <a:t>What’s easy to tell from these cartoons or the birds themselves, Israeli birds are darker than Taiwan</a:t>
            </a:r>
          </a:p>
          <a:p>
            <a:r>
              <a:rPr lang="en-US" baseline="0" dirty="0" smtClean="0"/>
              <a:t>What you can’t tell is that all of the body color traits are also much more tightly correlated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86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Applicable</a:t>
            </a:r>
            <a:r>
              <a:rPr lang="en-US" baseline="0" dirty="0" smtClean="0"/>
              <a:t> to any system and modality </a:t>
            </a:r>
          </a:p>
          <a:p>
            <a:r>
              <a:rPr lang="en-US" baseline="0" dirty="0" smtClean="0"/>
              <a:t>Will be interesting to determine how general this pattern is. </a:t>
            </a:r>
          </a:p>
          <a:p>
            <a:r>
              <a:rPr lang="en-US" baseline="0" dirty="0" smtClean="0"/>
              <a:t>When one trait dominates a communication system, does selection on that trait cause + </a:t>
            </a:r>
            <a:r>
              <a:rPr lang="en-US" baseline="0" dirty="0" err="1" smtClean="0"/>
              <a:t>integ</a:t>
            </a:r>
            <a:r>
              <a:rPr lang="en-US" baseline="0" dirty="0" smtClean="0"/>
              <a:t>. of initially weakly linked traits?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256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Thank the organizers for inviting me</a:t>
            </a:r>
            <a:r>
              <a:rPr lang="en-US" sz="2000" baseline="0" dirty="0" smtClean="0"/>
              <a:t> to talk in this symposium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BB6E1-118E-4E7F-91FD-68887E4F8A1A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3612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CDD00-7431-4B08-A34F-D89A2E9D07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49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</a:t>
            </a:r>
            <a:r>
              <a:rPr lang="en-US" baseline="0" dirty="0" smtClean="0"/>
              <a:t> each shape represents a measured trait, which will be a network node</a:t>
            </a:r>
          </a:p>
          <a:p>
            <a:r>
              <a:rPr lang="en-US" baseline="0" dirty="0" smtClean="0"/>
              <a:t>By measuring traits in a pop, we can look at correlations</a:t>
            </a:r>
          </a:p>
          <a:p>
            <a:r>
              <a:rPr lang="en-US" baseline="0" dirty="0" smtClean="0"/>
              <a:t>Connections or edges b/w nodes reflect strong correlations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2A46B6-74ED-438B-AFE3-B3171122254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83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A15BB5A2-7668-486C-B4F9-825D861D2C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62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B3870F8E-9CB0-4E59-885D-2E76D1C5AA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86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9E31A17E-5B44-4069-8204-8944F75957D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23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oriz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333"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/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92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65F81-B9D4-4424-980D-D19A21EE4F16}" type="datetime1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73177-52DD-40B2-817B-69BF85158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6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D80F2-7D11-4642-864F-D9EA6EAA45E2}" type="datetime1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9B98B-5729-4F54-A59D-CC1DA7505C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02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4962529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3462342"/>
            <a:ext cx="7885113" cy="1500187"/>
          </a:xfrm>
        </p:spPr>
        <p:txBody>
          <a:bodyPr anchor="b"/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DD751-6CD8-44F6-9F6B-3DCED34E3C37}" type="datetime1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E1E3D-92C5-49BF-9836-99DF0DA366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80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1B94B9-557D-4F89-A86C-2BCD952D19B1}" type="datetime1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1B368-7E58-47E4-B626-C5851CBF5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65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3733800" cy="574675"/>
          </a:xfrm>
        </p:spPr>
        <p:txBody>
          <a:bodyPr anchor="b"/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200"/>
            <a:ext cx="3733800" cy="574675"/>
          </a:xfrm>
        </p:spPr>
        <p:txBody>
          <a:bodyPr anchor="b"/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46902-F267-44DD-A34E-B8FEB0BA5160}" type="datetime1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DD00C-30B5-4828-9DDF-07B923B279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17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9B95E-7E58-4FE1-864B-3B9D8BC99097}" type="datetime1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9E553-D7D4-434D-BC66-14C35F465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16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7F541-3EB9-40AF-9255-23CD4324DD9C}" type="datetime1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415712-0844-4A44-A45C-39BBB7BF33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76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5"/>
            <a:ext cx="2971800" cy="3167109"/>
          </a:xfrm>
        </p:spPr>
        <p:txBody>
          <a:bodyPr tIns="9144"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ADBE2-B524-4359-BE5B-B58013012FEE}" type="datetime1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4A28E-D0BA-44A6-8DD4-92C7298D17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3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139851EE-E9A0-4CA2-91E8-3D373393CA0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45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oriz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3"/>
            <a:ext cx="2971800" cy="2405109"/>
          </a:xfrm>
        </p:spPr>
        <p:txBody>
          <a:bodyPr tIns="9144"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1E718-3E22-4D65-9790-257244C40CB5}" type="datetime1">
              <a:rPr lang="en-US" smtClean="0"/>
              <a:t>1/23/17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1879E-3954-4AC9-8774-1C58632D6B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57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9FCCB-55A1-4A4F-A344-5FD8CEF8AD20}" type="datetime1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571C3-3B91-4752-B347-725AC8A2DE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66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F9EBC-4669-46B6-8C99-4E99598B5ED2}" type="datetime1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A822B-2F56-4DF5-982D-A781917A4C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85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F8142-501B-43CE-9A4F-D8F85904CC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01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0253-D4D3-4253-8711-432A1751DBC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887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7262-A7EC-410B-A4C6-C7692DE1F7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59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AFC26-4196-4C23-BEE4-19C1BAB591E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3517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9C3A-380F-4716-9C17-5426BDB23F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284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5E69-196B-4C0F-8D91-1CF563B6AE0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681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B37-CEF5-475E-A4BA-8D7ADB61690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1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15400C4C-8740-4F69-9BDD-FC5845EC54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230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966E-5499-4E8A-82A5-06F24BD7C67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081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34DDE-EDED-4AFE-808B-2021A6ACAAE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3088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9A5C-DDFE-4337-8591-A1A6D09D4D0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316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F12-917A-47C9-A2FD-552B2619EE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6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168F-57E2-4077-B216-06F29F550F1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719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7D93-0B97-495F-A996-9DF9634F93F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347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7FF3-8836-4D61-81ED-565D72D6F1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06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CA2D-B364-4262-B538-85EA1D71FE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076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DC03-A1E2-4C22-8CE1-2ECAE882E5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218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728-BA2B-407D-8636-93FFE860AB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9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C59169D9-793B-443F-9080-E3A319F7E4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7926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6927A-4877-4F2F-9A8C-9ECE58C3E91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201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B4D64-DC4D-4EFB-ABC0-AA0F06585C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175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DB6E-FCEB-4E00-A136-BE0327D41C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8633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E7D4-2492-41C3-9361-10D4BCFAEF5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004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A3FE-0BD5-40FD-B7B7-6F0425B2B3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2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1B39-36D5-4A58-B9F9-8CA0C118ABE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256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11932-FEEF-426A-AFF0-B9A1DD0663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730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E774-1003-47A2-A201-77DAD4FC6D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3965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84A0-D3D5-4469-8918-FB9AA2DE9B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239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75F8-5A0D-429B-8EB9-C66D91F586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8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2AD43A47-6AC5-4636-B84C-5D4AA797E4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1756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694CE-9394-4C2E-8E7A-0144716BB85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351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09E2-0CDD-4532-9BFC-C72D0A14B2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696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46B4-32E8-4932-9BBE-16C095814A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7124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3CA45-BBC9-4D4F-B689-FF9AA62BCF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836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482F-8DE3-437C-8FA3-61F85AB11A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7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6A9E-4D3C-47AA-8E8E-665FE4DCB9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8030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168F-57E2-4077-B216-06F29F550F1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36990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7D93-0B97-495F-A996-9DF9634F93F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8622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87FF3-8836-4D61-81ED-565D72D6F19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33565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BCA2D-B364-4262-B538-85EA1D71FEC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94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C0A938C6-B1D1-45BC-8F84-CDE3BB59A79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4990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BDC03-A1E2-4C22-8CE1-2ECAE882E57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5300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9728-BA2B-407D-8636-93FFE860ABA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3328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6927A-4877-4F2F-9A8C-9ECE58C3E91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24331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B4D64-DC4D-4EFB-ABC0-AA0F06585C9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54371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DB6E-FCEB-4E00-A136-BE0327D41C2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2209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E7D4-2492-41C3-9361-10D4BCFAEF5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9244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A3FE-0BD5-40FD-B7B7-6F0425B2B3C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7205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A15BB5A2-7668-486C-B4F9-825D861D2C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0086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139851EE-E9A0-4CA2-91E8-3D373393CA0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992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15400C4C-8740-4F69-9BDD-FC5845EC54D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956A8E4C-E777-4FF3-B56E-D50EB8DEA9B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4579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C59169D9-793B-443F-9080-E3A319F7E4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428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2AD43A47-6AC5-4636-B84C-5D4AA797E48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249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C0A938C6-B1D1-45BC-8F84-CDE3BB59A79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196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956A8E4C-E777-4FF3-B56E-D50EB8DEA9B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8967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A59AB236-BC22-43C1-A59A-C2D0571C663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708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C9543935-5952-42E0-B487-EEF381A0A9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287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B3870F8E-9CB0-4E59-885D-2E76D1C5AA1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050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9E31A17E-5B44-4069-8204-8944F75957D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7470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4684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812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A59AB236-BC22-43C1-A59A-C2D0571C663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75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546884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41983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3832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792034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53834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 dirty="0">
              <a:solidFill>
                <a:srgbClr val="FA8716">
                  <a:shade val="75000"/>
                </a:srgb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610225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19393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95020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85945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F8142-501B-43CE-9A4F-D8F85904CC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20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C9543935-5952-42E0-B487-EEF381A0A9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3991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0253-D4D3-4253-8711-432A1751DBC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608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7262-A7EC-410B-A4C6-C7692DE1F7E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243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AFC26-4196-4C23-BEE4-19C1BAB591E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858105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9C3A-380F-4716-9C17-5426BDB23F8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57763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5E69-196B-4C0F-8D91-1CF563B6AE0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77488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BB37-CEF5-475E-A4BA-8D7ADB61690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6712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8966E-5499-4E8A-82A5-06F24BD7C67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839083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34DDE-EDED-4AFE-808B-2021A6ACAAE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4360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9A5C-DDFE-4337-8591-A1A6D09D4D0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89607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F12-917A-47C9-A2FD-552B2619EE1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996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08FA0-4503-4AAE-A74A-4154EBFE4C0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6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" descr="horizon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4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 strike="noStrike" spc="60" baseline="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813F8A55-89B9-4FB8-A7EB-5A9737206AEA}" type="datetime1">
              <a:rPr lang="en-US" smtClean="0"/>
              <a:t>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cap="all" spc="60" baseline="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baseline="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3A64FB79-E46C-49D7-9FC9-A25830CEEBA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182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all" spc="51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1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1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1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1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1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D45E0-EF16-40E4-8AB6-0F6F4A22592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45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30970-42DF-4D22-857D-6E1B4C2F69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220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8D59B-3EF5-451E-A969-1302F7E496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1/23/17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4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sldNum="0"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30970-42DF-4D22-857D-6E1B4C2F698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10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hf sldNum="0"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08FA0-4503-4AAE-A74A-4154EBFE4C0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50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sldNum="0"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457200"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066355A-084C-D24E-9AD2-7E4FC41EA6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entury Gothic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0885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D45E0-EF16-40E4-8AB6-0F6F4A22592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83D1B-904F-437F-B23C-9A59268B36D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911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hf sldNum="0"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microsoft.com/office/2007/relationships/hdphoto" Target="../media/hdphoto7.wdp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microsoft.com/office/2007/relationships/hdphoto" Target="../media/hdphoto8.wdp"/><Relationship Id="rId9" Type="http://schemas.openxmlformats.org/officeDocument/2006/relationships/image" Target="../media/image22.png"/><Relationship Id="rId10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8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2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4" Type="http://schemas.openxmlformats.org/officeDocument/2006/relationships/image" Target="../media/image27.jpeg"/><Relationship Id="rId5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4" Type="http://schemas.openxmlformats.org/officeDocument/2006/relationships/image" Target="../media/image27.jpeg"/><Relationship Id="rId5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4" Type="http://schemas.openxmlformats.org/officeDocument/2006/relationships/image" Target="../media/image27.jpeg"/><Relationship Id="rId5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4" Type="http://schemas.openxmlformats.org/officeDocument/2006/relationships/image" Target="../media/image27.jpe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4" Type="http://schemas.openxmlformats.org/officeDocument/2006/relationships/image" Target="../media/image27.jpeg"/><Relationship Id="rId5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bin"/><Relationship Id="rId4" Type="http://schemas.openxmlformats.org/officeDocument/2006/relationships/audio" Target="../media/audio7.bin"/><Relationship Id="rId5" Type="http://schemas.openxmlformats.org/officeDocument/2006/relationships/audio" Target="../media/audio8.bin"/><Relationship Id="rId6" Type="http://schemas.openxmlformats.org/officeDocument/2006/relationships/image" Target="../media/image28.jpeg"/><Relationship Id="rId7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microsoft.com/office/2007/relationships/hdphoto" Target="../media/hdphoto17.wdp"/><Relationship Id="rId6" Type="http://schemas.openxmlformats.org/officeDocument/2006/relationships/image" Target="../media/image43.png"/><Relationship Id="rId7" Type="http://schemas.microsoft.com/office/2007/relationships/hdphoto" Target="../media/hdphoto18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microsoft.com/office/2007/relationships/hdphoto" Target="../media/hdphoto19.wdp"/><Relationship Id="rId6" Type="http://schemas.openxmlformats.org/officeDocument/2006/relationships/image" Target="../media/image46.png"/><Relationship Id="rId7" Type="http://schemas.microsoft.com/office/2007/relationships/hdphoto" Target="../media/hdphoto20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27.jpeg"/><Relationship Id="rId6" Type="http://schemas.microsoft.com/office/2007/relationships/hdphoto" Target="../media/hdphoto13.wdp"/><Relationship Id="rId7" Type="http://schemas.openxmlformats.org/officeDocument/2006/relationships/image" Target="../media/image48.jpeg"/><Relationship Id="rId8" Type="http://schemas.microsoft.com/office/2007/relationships/hdphoto" Target="../media/hdphoto2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27.jpeg"/><Relationship Id="rId5" Type="http://schemas.microsoft.com/office/2007/relationships/hdphoto" Target="../media/hdphoto13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microsoft.com/office/2007/relationships/hdphoto" Target="../media/hdphoto22.wdp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57.jpeg"/><Relationship Id="rId13" Type="http://schemas.microsoft.com/office/2007/relationships/hdphoto" Target="../media/hdphoto2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microsoft.com/office/2007/relationships/hdphoto" Target="../media/hdphoto23.wdp"/><Relationship Id="rId6" Type="http://schemas.openxmlformats.org/officeDocument/2006/relationships/image" Target="../media/image54.jpeg"/><Relationship Id="rId7" Type="http://schemas.openxmlformats.org/officeDocument/2006/relationships/image" Target="../media/image55.jpeg"/><Relationship Id="rId8" Type="http://schemas.microsoft.com/office/2007/relationships/hdphoto" Target="../media/hdphoto24.wdp"/><Relationship Id="rId9" Type="http://schemas.openxmlformats.org/officeDocument/2006/relationships/image" Target="../media/image56.jpeg"/><Relationship Id="rId10" Type="http://schemas.microsoft.com/office/2007/relationships/hdphoto" Target="../media/hdphoto2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image" Target="../media/image15.png"/><Relationship Id="rId8" Type="http://schemas.microsoft.com/office/2007/relationships/hdphoto" Target="../media/hdphoto5.wdp"/><Relationship Id="rId9" Type="http://schemas.microsoft.com/office/2007/relationships/hdphoto" Target="../media/hdphoto6.wdp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4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62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50.jpeg"/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microsoft.com/office/2007/relationships/hdphoto" Target="../media/hdphoto27.wdp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4" Type="http://schemas.openxmlformats.org/officeDocument/2006/relationships/notesSlide" Target="../notesSlides/notesSlide83.xml"/><Relationship Id="rId5" Type="http://schemas.openxmlformats.org/officeDocument/2006/relationships/image" Target="../media/image7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microsoft.com/office/2007/relationships/hdphoto" Target="../media/hdphoto7.wdp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microsoft.com/office/2007/relationships/hdphoto" Target="../media/hdphoto8.wdp"/><Relationship Id="rId9" Type="http://schemas.openxmlformats.org/officeDocument/2006/relationships/image" Target="../media/image22.png"/><Relationship Id="rId10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atteo\Pictures\2012\DSC_036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" y="1143000"/>
            <a:ext cx="914399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-2"/>
            <a:ext cx="9144000" cy="6490125"/>
          </a:xfrm>
          <a:gradFill flip="none" rotWithShape="1">
            <a:gsLst>
              <a:gs pos="29000">
                <a:schemeClr val="tx1">
                  <a:alpha val="92000"/>
                </a:schemeClr>
              </a:gs>
              <a:gs pos="51000">
                <a:schemeClr val="tx1">
                  <a:lumMod val="50000"/>
                  <a:lumOff val="50000"/>
                  <a:alpha val="15000"/>
                </a:schemeClr>
              </a:gs>
              <a:gs pos="100000">
                <a:schemeClr val="bg2">
                  <a:alpha val="0"/>
                  <a:lumMod val="50000"/>
                  <a:lumOff val="50000"/>
                </a:schemeClr>
              </a:gs>
              <a:gs pos="86000">
                <a:schemeClr val="tx1">
                  <a:lumMod val="50000"/>
                  <a:lumOff val="50000"/>
                  <a:alpha val="0"/>
                </a:schemeClr>
              </a:gs>
            </a:gsLst>
            <a:lin ang="5400000" scaled="1"/>
            <a:tileRect/>
          </a:gradFill>
        </p:spPr>
        <p:txBody>
          <a:bodyPr vert="horz" lIns="91440" tIns="274320" rIns="91440" bIns="45720" rtlCol="0" anchor="t">
            <a:normAutofit/>
          </a:bodyPr>
          <a:lstStyle/>
          <a:p>
            <a:r>
              <a:rPr lang="en-US" sz="3200" b="1" spc="5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Evolution of complex sexual signals in barn swallows</a:t>
            </a:r>
            <a:r>
              <a:rPr lang="en-US" sz="2400" b="1" spc="5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/>
            </a:r>
            <a:br>
              <a:rPr lang="en-US" sz="2400" b="1" spc="51" dirty="0" smtClean="0">
                <a:solidFill>
                  <a:srgbClr val="FFFFFF"/>
                </a:solidFill>
                <a:latin typeface="Century Gothic" panose="020B0502020202020204" pitchFamily="34" charset="0"/>
              </a:rPr>
            </a:br>
            <a:endParaRPr lang="en-US" sz="1800" dirty="0">
              <a:solidFill>
                <a:schemeClr val="bg2"/>
              </a:solidFill>
              <a:latin typeface="Century Gothic" panose="020B0502020202020204" pitchFamily="34" charset="0"/>
              <a:ea typeface="Adobe Kaiti Std R" pitchFamily="18" charset="-128"/>
              <a:cs typeface="Angsana New" pitchFamily="18" charset="-34"/>
            </a:endParaRPr>
          </a:p>
        </p:txBody>
      </p:sp>
      <p:pic>
        <p:nvPicPr>
          <p:cNvPr id="1034" name="Picture 103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8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2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1302" y="2588214"/>
            <a:ext cx="3630504" cy="2760980"/>
          </a:xfrm>
          <a:prstGeom prst="rect">
            <a:avLst/>
          </a:prstGeom>
          <a:noFill/>
          <a:ln>
            <a:noFill/>
          </a:ln>
          <a:effectLst>
            <a:glow rad="1511300">
              <a:schemeClr val="bg2">
                <a:alpha val="28000"/>
              </a:schemeClr>
            </a:glow>
          </a:effectLst>
          <a:scene3d>
            <a:camera prst="orthographicFront">
              <a:rot lat="0" lon="3060000" rev="0"/>
            </a:camera>
            <a:lightRig rig="threePt" dir="t"/>
          </a:scene3d>
        </p:spPr>
      </p:pic>
      <p:sp>
        <p:nvSpPr>
          <p:cNvPr id="3" name="Rectangle 2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>
            <a:spAutoFit/>
          </a:bodyPr>
          <a:lstStyle/>
          <a:p>
            <a:pPr algn="ctr">
              <a:tabLst>
                <a:tab pos="2168525" algn="l"/>
              </a:tabLst>
            </a:pPr>
            <a:r>
              <a:rPr lang="en-US" b="1" dirty="0" smtClean="0">
                <a:solidFill>
                  <a:schemeClr val="bg2"/>
                </a:solidFill>
                <a:latin typeface="Century Gothic" panose="020B0502020202020204" pitchFamily="34" charset="0"/>
                <a:ea typeface="Adobe Kaiti Std R" pitchFamily="18" charset="-128"/>
                <a:cs typeface="Angsana New" pitchFamily="18" charset="-34"/>
              </a:rPr>
              <a:t> Matt Wilkins            University of Nebraska-Lincoln           @</a:t>
            </a:r>
            <a:r>
              <a:rPr lang="en-US" b="1" dirty="0" err="1" smtClean="0">
                <a:solidFill>
                  <a:schemeClr val="bg2"/>
                </a:solidFill>
                <a:latin typeface="Century Gothic" panose="020B0502020202020204" pitchFamily="34" charset="0"/>
                <a:ea typeface="Adobe Kaiti Std R" pitchFamily="18" charset="-128"/>
                <a:cs typeface="Angsana New" pitchFamily="18" charset="-34"/>
              </a:rPr>
              <a:t>mattwilkinsbio</a:t>
            </a:r>
            <a:r>
              <a:rPr lang="en-US" b="1" dirty="0" smtClean="0">
                <a:solidFill>
                  <a:schemeClr val="bg2"/>
                </a:solidFill>
                <a:latin typeface="Century Gothic" panose="020B0502020202020204" pitchFamily="34" charset="0"/>
                <a:ea typeface="Adobe Kaiti Std R" pitchFamily="18" charset="-128"/>
                <a:cs typeface="Angsana New" pitchFamily="18" charset="-34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6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/>
          <p:cNvGrpSpPr/>
          <p:nvPr/>
        </p:nvGrpSpPr>
        <p:grpSpPr>
          <a:xfrm>
            <a:off x="5278745" y="2578877"/>
            <a:ext cx="1969112" cy="2339765"/>
            <a:chOff x="5278745" y="2578874"/>
            <a:chExt cx="1969112" cy="2339765"/>
          </a:xfrm>
        </p:grpSpPr>
        <p:cxnSp>
          <p:nvCxnSpPr>
            <p:cNvPr id="207" name="Straight Connector 206"/>
            <p:cNvCxnSpPr/>
            <p:nvPr/>
          </p:nvCxnSpPr>
          <p:spPr>
            <a:xfrm>
              <a:off x="5592863" y="2683400"/>
              <a:ext cx="601139" cy="129957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6508120" y="2578874"/>
              <a:ext cx="499336" cy="23448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 flipV="1">
              <a:off x="7196041" y="2656989"/>
              <a:ext cx="51816" cy="859979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5278745" y="3583271"/>
              <a:ext cx="0" cy="380355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5467330" y="3505156"/>
              <a:ext cx="658712" cy="497887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6657534" y="4069562"/>
              <a:ext cx="280870" cy="426704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H="1">
              <a:off x="6938404" y="3962866"/>
              <a:ext cx="126265" cy="53340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>
              <a:off x="6659442" y="3962866"/>
              <a:ext cx="384848" cy="40177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6053567" y="4762966"/>
              <a:ext cx="618137" cy="15567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5545445" y="4003043"/>
              <a:ext cx="580597" cy="22728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4" name="Picture 2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331" y="315675"/>
            <a:ext cx="1762095" cy="1735396"/>
          </a:xfrm>
          <a:prstGeom prst="rect">
            <a:avLst/>
          </a:prstGeom>
        </p:spPr>
      </p:pic>
      <p:grpSp>
        <p:nvGrpSpPr>
          <p:cNvPr id="205" name="Group 204"/>
          <p:cNvGrpSpPr/>
          <p:nvPr/>
        </p:nvGrpSpPr>
        <p:grpSpPr>
          <a:xfrm>
            <a:off x="-89227" y="6273"/>
            <a:ext cx="9233227" cy="2304149"/>
            <a:chOff x="-89226" y="6271"/>
            <a:chExt cx="9233226" cy="2304149"/>
          </a:xfrm>
        </p:grpSpPr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2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9012" y="361306"/>
              <a:ext cx="1104178" cy="1087448"/>
            </a:xfrm>
            <a:prstGeom prst="rect">
              <a:avLst/>
            </a:prstGeom>
          </p:spPr>
        </p:pic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910" y="40554"/>
              <a:ext cx="1547409" cy="1523964"/>
            </a:xfrm>
            <a:prstGeom prst="rect">
              <a:avLst/>
            </a:prstGeom>
          </p:spPr>
        </p:pic>
        <p:pic>
          <p:nvPicPr>
            <p:cNvPr id="218" name="Picture 217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9226" y="794295"/>
              <a:ext cx="1539449" cy="1516125"/>
            </a:xfrm>
            <a:prstGeom prst="rect">
              <a:avLst/>
            </a:prstGeom>
          </p:spPr>
        </p:pic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9210" y="659373"/>
              <a:ext cx="1264790" cy="1245627"/>
            </a:xfrm>
            <a:prstGeom prst="rect">
              <a:avLst/>
            </a:prstGeom>
          </p:spPr>
        </p:pic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7069" y="6271"/>
              <a:ext cx="2057539" cy="2026365"/>
            </a:xfrm>
            <a:prstGeom prst="rect">
              <a:avLst/>
            </a:prstGeom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4892" y="138052"/>
              <a:ext cx="1943715" cy="1914265"/>
            </a:xfrm>
            <a:prstGeom prst="rect">
              <a:avLst/>
            </a:prstGeom>
          </p:spPr>
        </p:pic>
      </p:grpSp>
      <p:sp>
        <p:nvSpPr>
          <p:cNvPr id="259" name="Oval 258"/>
          <p:cNvSpPr/>
          <p:nvPr/>
        </p:nvSpPr>
        <p:spPr>
          <a:xfrm>
            <a:off x="6929341" y="2123589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6671704" y="4496267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1" name="Isosceles Triangle 260"/>
          <p:cNvSpPr/>
          <p:nvPr/>
        </p:nvSpPr>
        <p:spPr>
          <a:xfrm>
            <a:off x="6036943" y="2547331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6126043" y="3736343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3" name="Isosceles Triangle 262"/>
          <p:cNvSpPr/>
          <p:nvPr/>
        </p:nvSpPr>
        <p:spPr>
          <a:xfrm>
            <a:off x="5608835" y="4664947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6981157" y="3516968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5" name="Oval 264"/>
          <p:cNvSpPr/>
          <p:nvPr/>
        </p:nvSpPr>
        <p:spPr>
          <a:xfrm>
            <a:off x="5000419" y="3049111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5000419" y="3962867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7" name="Isosceles Triangle 266"/>
          <p:cNvSpPr/>
          <p:nvPr/>
        </p:nvSpPr>
        <p:spPr>
          <a:xfrm>
            <a:off x="4953001" y="2141060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1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Conceptual</a:t>
            </a:r>
            <a:b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</a:b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Predictions</a:t>
            </a:r>
            <a:endParaRPr lang="en-US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358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8914" y="2980217"/>
            <a:ext cx="8706172" cy="419584"/>
            <a:chOff x="218914" y="3009416"/>
            <a:chExt cx="8706172" cy="419584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218914" y="3429000"/>
              <a:ext cx="8706172" cy="0"/>
            </a:xfrm>
            <a:prstGeom prst="line">
              <a:avLst/>
            </a:prstGeom>
            <a:ln w="66675" cmpd="sng">
              <a:solidFill>
                <a:schemeClr val="bg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6587573" y="3009416"/>
              <a:ext cx="1849635" cy="41199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36366" rIns="0" bIns="36366" rtlCol="0">
              <a:spAutoFit/>
            </a:bodyPr>
            <a:lstStyle>
              <a:defPPr>
                <a:defRPr lang="en-US"/>
              </a:defPPr>
              <a:lvl1pPr marL="347663" indent="-347663" defTabSz="339725">
                <a:defRPr sz="2400" b="1"/>
              </a:lvl1pPr>
            </a:lstStyle>
            <a:p>
              <a:pPr algn="r"/>
              <a:r>
                <a:rPr lang="en-US" sz="2200" dirty="0">
                  <a:solidFill>
                    <a:srgbClr val="FFFFFF"/>
                  </a:solidFill>
                </a:rPr>
                <a:t>Modularity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31588" y="113581"/>
            <a:ext cx="437552" cy="6630839"/>
            <a:chOff x="4131588" y="113581"/>
            <a:chExt cx="437552" cy="6630839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4569140" y="113581"/>
              <a:ext cx="0" cy="6630839"/>
            </a:xfrm>
            <a:prstGeom prst="line">
              <a:avLst/>
            </a:prstGeom>
            <a:ln w="66675" cmpd="sng">
              <a:solidFill>
                <a:schemeClr val="bg1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 rot="16200000">
              <a:off x="3445818" y="1179720"/>
              <a:ext cx="1783535" cy="41199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72731" tIns="36366" rIns="72731" bIns="36366" rtlCol="0">
              <a:spAutoFit/>
            </a:bodyPr>
            <a:lstStyle>
              <a:defPPr>
                <a:defRPr lang="en-US"/>
              </a:defPPr>
              <a:lvl1pPr marL="347663" indent="-347663" defTabSz="339725">
                <a:defRPr sz="2400" b="1"/>
              </a:lvl1pPr>
            </a:lstStyle>
            <a:p>
              <a:pPr algn="r"/>
              <a:r>
                <a:rPr lang="en-US" sz="2200" dirty="0">
                  <a:solidFill>
                    <a:srgbClr val="FFFFFF"/>
                  </a:solidFill>
                </a:rPr>
                <a:t>Redundancy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27236"/>
            <a:ext cx="4577025" cy="2930993"/>
            <a:chOff x="0" y="27236"/>
            <a:chExt cx="4577025" cy="2930993"/>
          </a:xfrm>
        </p:grpSpPr>
        <p:sp>
          <p:nvSpPr>
            <p:cNvPr id="12" name="TextBox 11"/>
            <p:cNvSpPr txBox="1"/>
            <p:nvPr/>
          </p:nvSpPr>
          <p:spPr>
            <a:xfrm>
              <a:off x="0" y="27236"/>
              <a:ext cx="4577025" cy="59316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436388" tIns="109097" rIns="436388" bIns="36366" rtlCol="0">
              <a:spAutoFit/>
            </a:bodyPr>
            <a:lstStyle/>
            <a:p>
              <a:pPr defTabSz="270217"/>
              <a:r>
                <a:rPr lang="en-US" sz="2900" b="1" dirty="0">
                  <a:solidFill>
                    <a:schemeClr val="bg1"/>
                  </a:solidFill>
                </a:rPr>
                <a:t>A)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90955" y="1277254"/>
              <a:ext cx="470112" cy="40993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31" tIns="36366" rIns="72731" bIns="36366"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54992" y="852763"/>
              <a:ext cx="470112" cy="40993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31" tIns="36366" rIns="72731" bIns="36366"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509389" y="852763"/>
              <a:ext cx="470112" cy="40993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31" tIns="36366" rIns="72731" bIns="36366"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539930" y="2536196"/>
              <a:ext cx="468926" cy="422033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31" tIns="36366" rIns="72731" bIns="36366"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350585" y="1277254"/>
              <a:ext cx="470112" cy="40993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31" tIns="36366" rIns="72731" bIns="36366"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499176" y="2536196"/>
              <a:ext cx="468926" cy="422033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31" tIns="36366" rIns="72731" bIns="36366" rtlCol="0" anchor="ctr"/>
            <a:lstStyle/>
            <a:p>
              <a:pPr algn="ctr"/>
              <a:endParaRPr lang="en-US" sz="1400" b="1"/>
            </a:p>
          </p:txBody>
        </p:sp>
        <p:cxnSp>
          <p:nvCxnSpPr>
            <p:cNvPr id="57" name="Straight Connector 56"/>
            <p:cNvCxnSpPr>
              <a:stCxn id="51" idx="2"/>
              <a:endCxn id="55" idx="0"/>
            </p:cNvCxnSpPr>
            <p:nvPr/>
          </p:nvCxnSpPr>
          <p:spPr>
            <a:xfrm>
              <a:off x="1790047" y="1262697"/>
              <a:ext cx="943592" cy="12734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685858" y="2104609"/>
              <a:ext cx="468926" cy="422033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31" tIns="36366" rIns="72731" bIns="36366" rtlCol="0" anchor="ctr"/>
            <a:lstStyle/>
            <a:p>
              <a:pPr algn="ctr"/>
              <a:endParaRPr lang="en-US" sz="1400" b="1"/>
            </a:p>
          </p:txBody>
        </p:sp>
        <p:cxnSp>
          <p:nvCxnSpPr>
            <p:cNvPr id="70" name="Straight Connector 69"/>
            <p:cNvCxnSpPr>
              <a:stCxn id="60" idx="0"/>
            </p:cNvCxnSpPr>
            <p:nvPr/>
          </p:nvCxnSpPr>
          <p:spPr>
            <a:xfrm flipV="1">
              <a:off x="920321" y="1685667"/>
              <a:ext cx="6283" cy="41894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3352590" y="2104609"/>
              <a:ext cx="468926" cy="422033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731" tIns="36366" rIns="72731" bIns="36366" rtlCol="0" anchor="ctr"/>
            <a:lstStyle/>
            <a:p>
              <a:pPr algn="ctr"/>
              <a:endParaRPr lang="en-US" sz="1400" b="1"/>
            </a:p>
          </p:txBody>
        </p:sp>
        <p:cxnSp>
          <p:nvCxnSpPr>
            <p:cNvPr id="84" name="Straight Connector 83"/>
            <p:cNvCxnSpPr>
              <a:endCxn id="83" idx="0"/>
            </p:cNvCxnSpPr>
            <p:nvPr/>
          </p:nvCxnSpPr>
          <p:spPr>
            <a:xfrm>
              <a:off x="3582645" y="1689084"/>
              <a:ext cx="4408" cy="41552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H="1">
              <a:off x="1774394" y="1262697"/>
              <a:ext cx="15654" cy="12734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H="1">
              <a:off x="1161067" y="1262697"/>
              <a:ext cx="628981" cy="21952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1154784" y="2315626"/>
              <a:ext cx="2197806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1154783" y="1482221"/>
              <a:ext cx="2195802" cy="83340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2733640" y="1262697"/>
              <a:ext cx="10806" cy="12734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1161067" y="1482221"/>
              <a:ext cx="2191523" cy="83340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1161067" y="1482221"/>
              <a:ext cx="218951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1790048" y="1262697"/>
              <a:ext cx="95439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744445" y="1262697"/>
              <a:ext cx="606140" cy="219524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1154783" y="2315626"/>
              <a:ext cx="619610" cy="22057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1774394" y="2536196"/>
              <a:ext cx="959246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2733639" y="2315626"/>
              <a:ext cx="618950" cy="22057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52" idx="2"/>
              <a:endCxn id="53" idx="0"/>
            </p:cNvCxnSpPr>
            <p:nvPr/>
          </p:nvCxnSpPr>
          <p:spPr>
            <a:xfrm flipH="1">
              <a:off x="1774393" y="1262697"/>
              <a:ext cx="970052" cy="12734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511809" y="3739120"/>
            <a:ext cx="3711699" cy="2815312"/>
            <a:chOff x="4796488" y="249120"/>
            <a:chExt cx="3711699" cy="2815312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2310" y="1038067"/>
              <a:ext cx="2057539" cy="2026365"/>
            </a:xfrm>
            <a:prstGeom prst="rect">
              <a:avLst/>
            </a:prstGeom>
          </p:spPr>
        </p:pic>
        <p:sp>
          <p:nvSpPr>
            <p:cNvPr id="102" name="Right Brace 101"/>
            <p:cNvSpPr/>
            <p:nvPr/>
          </p:nvSpPr>
          <p:spPr>
            <a:xfrm>
              <a:off x="8043319" y="1321141"/>
              <a:ext cx="464868" cy="1705382"/>
            </a:xfrm>
            <a:prstGeom prst="rightBrace">
              <a:avLst/>
            </a:prstGeom>
            <a:ln w="34925"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ight Brace 102"/>
            <p:cNvSpPr/>
            <p:nvPr/>
          </p:nvSpPr>
          <p:spPr>
            <a:xfrm rot="16989423">
              <a:off x="6485493" y="648979"/>
              <a:ext cx="464868" cy="546870"/>
            </a:xfrm>
            <a:prstGeom prst="rightBrace">
              <a:avLst/>
            </a:prstGeom>
            <a:ln w="34925"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75840" y="249120"/>
              <a:ext cx="27813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accent1"/>
                  </a:solidFill>
                </a:rPr>
                <a:t>♫♪♫ </a:t>
              </a:r>
              <a:endParaRPr lang="en-US" sz="4400" dirty="0">
                <a:solidFill>
                  <a:schemeClr val="accent1"/>
                </a:solidFill>
              </a:endParaRPr>
            </a:p>
          </p:txBody>
        </p:sp>
        <p:sp>
          <p:nvSpPr>
            <p:cNvPr id="105" name="Oval Callout 104"/>
            <p:cNvSpPr/>
            <p:nvPr/>
          </p:nvSpPr>
          <p:spPr>
            <a:xfrm flipH="1">
              <a:off x="4796488" y="341693"/>
              <a:ext cx="1712354" cy="647700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531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4569140" y="113581"/>
            <a:ext cx="0" cy="6630839"/>
          </a:xfrm>
          <a:prstGeom prst="line">
            <a:avLst/>
          </a:prstGeom>
          <a:ln w="66675" cmpd="sng">
            <a:solidFill>
              <a:schemeClr val="bg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59142" y="3409389"/>
            <a:ext cx="76199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27236"/>
            <a:ext cx="4577025" cy="593160"/>
          </a:xfrm>
          <a:prstGeom prst="rect">
            <a:avLst/>
          </a:prstGeom>
          <a:noFill/>
          <a:ln w="28575">
            <a:noFill/>
          </a:ln>
        </p:spPr>
        <p:txBody>
          <a:bodyPr wrap="square" lIns="436388" tIns="109097" rIns="436388" bIns="36366" rtlCol="0">
            <a:spAutoFit/>
          </a:bodyPr>
          <a:lstStyle/>
          <a:p>
            <a:pPr defTabSz="270217"/>
            <a:r>
              <a:rPr lang="en-US" sz="2900" b="1" dirty="0">
                <a:solidFill>
                  <a:schemeClr val="bg1"/>
                </a:solidFill>
              </a:rPr>
              <a:t>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80703" y="27236"/>
            <a:ext cx="4563297" cy="593160"/>
          </a:xfrm>
          <a:prstGeom prst="rect">
            <a:avLst/>
          </a:prstGeom>
          <a:noFill/>
          <a:ln w="28575">
            <a:noFill/>
          </a:ln>
        </p:spPr>
        <p:txBody>
          <a:bodyPr wrap="square" lIns="436388" tIns="109097" rIns="436388" bIns="36366" rtlCol="0">
            <a:spAutoFit/>
          </a:bodyPr>
          <a:lstStyle>
            <a:defPPr>
              <a:defRPr lang="en-US"/>
            </a:defPPr>
            <a:lvl1pPr algn="ctr" defTabSz="339725">
              <a:spcBef>
                <a:spcPts val="3600"/>
              </a:spcBef>
              <a:defRPr sz="2400" b="1"/>
            </a:lvl1pPr>
          </a:lstStyle>
          <a:p>
            <a:pPr algn="l">
              <a:spcBef>
                <a:spcPts val="0"/>
              </a:spcBef>
            </a:pPr>
            <a:r>
              <a:rPr lang="en-US" sz="2900" dirty="0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90955" y="1277254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554992" y="852763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509389" y="852763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539930" y="2536196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sp>
        <p:nvSpPr>
          <p:cNvPr id="54" name="Rectangle 53"/>
          <p:cNvSpPr/>
          <p:nvPr/>
        </p:nvSpPr>
        <p:spPr>
          <a:xfrm>
            <a:off x="3350585" y="1277254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499176" y="2536196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57" name="Straight Connector 56"/>
          <p:cNvCxnSpPr>
            <a:stCxn id="51" idx="2"/>
            <a:endCxn id="55" idx="0"/>
          </p:cNvCxnSpPr>
          <p:nvPr/>
        </p:nvCxnSpPr>
        <p:spPr>
          <a:xfrm>
            <a:off x="1790047" y="1262697"/>
            <a:ext cx="943592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85858" y="2104609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70" name="Straight Connector 69"/>
          <p:cNvCxnSpPr>
            <a:stCxn id="60" idx="0"/>
          </p:cNvCxnSpPr>
          <p:nvPr/>
        </p:nvCxnSpPr>
        <p:spPr>
          <a:xfrm flipV="1">
            <a:off x="920321" y="1685667"/>
            <a:ext cx="6283" cy="4189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3352590" y="2104609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3582645" y="1689084"/>
            <a:ext cx="4408" cy="4155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18914" y="3429000"/>
            <a:ext cx="8706172" cy="0"/>
          </a:xfrm>
          <a:prstGeom prst="line">
            <a:avLst/>
          </a:prstGeom>
          <a:ln w="66675" cmpd="sng">
            <a:solidFill>
              <a:schemeClr val="bg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587573" y="3009416"/>
            <a:ext cx="1849635" cy="411996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36366" rIns="0" bIns="36366" rtlCol="0">
            <a:spAutoFit/>
          </a:bodyPr>
          <a:lstStyle>
            <a:defPPr>
              <a:defRPr lang="en-US"/>
            </a:defPPr>
            <a:lvl1pPr marL="347663" indent="-347663" defTabSz="339725">
              <a:defRPr sz="2400" b="1"/>
            </a:lvl1pPr>
          </a:lstStyle>
          <a:p>
            <a:pPr algn="r"/>
            <a:r>
              <a:rPr lang="en-US" sz="2200" dirty="0">
                <a:solidFill>
                  <a:srgbClr val="FFFFFF"/>
                </a:solidFill>
              </a:rPr>
              <a:t>Modularity</a:t>
            </a:r>
          </a:p>
        </p:txBody>
      </p:sp>
      <p:sp>
        <p:nvSpPr>
          <p:cNvPr id="93" name="TextBox 92"/>
          <p:cNvSpPr txBox="1"/>
          <p:nvPr/>
        </p:nvSpPr>
        <p:spPr>
          <a:xfrm rot="16200000">
            <a:off x="3445818" y="1179720"/>
            <a:ext cx="1783535" cy="411996"/>
          </a:xfrm>
          <a:prstGeom prst="rect">
            <a:avLst/>
          </a:prstGeom>
          <a:noFill/>
          <a:ln w="28575">
            <a:noFill/>
          </a:ln>
        </p:spPr>
        <p:txBody>
          <a:bodyPr wrap="square" lIns="72731" tIns="36366" rIns="72731" bIns="36366" rtlCol="0">
            <a:spAutoFit/>
          </a:bodyPr>
          <a:lstStyle>
            <a:defPPr>
              <a:defRPr lang="en-US"/>
            </a:defPPr>
            <a:lvl1pPr marL="347663" indent="-347663" defTabSz="339725">
              <a:defRPr sz="2400" b="1"/>
            </a:lvl1pPr>
          </a:lstStyle>
          <a:p>
            <a:pPr algn="r"/>
            <a:r>
              <a:rPr lang="en-US" sz="2200" dirty="0">
                <a:solidFill>
                  <a:srgbClr val="FFFFFF"/>
                </a:solidFill>
              </a:rPr>
              <a:t>Redundancy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5359488" y="1121767"/>
            <a:ext cx="3232602" cy="1556346"/>
            <a:chOff x="-4500456" y="3289755"/>
            <a:chExt cx="3879122" cy="2075128"/>
          </a:xfrm>
          <a:noFill/>
        </p:grpSpPr>
        <p:grpSp>
          <p:nvGrpSpPr>
            <p:cNvPr id="120" name="Group 119"/>
            <p:cNvGrpSpPr/>
            <p:nvPr/>
          </p:nvGrpSpPr>
          <p:grpSpPr>
            <a:xfrm rot="16200000">
              <a:off x="-4705431" y="3494731"/>
              <a:ext cx="2069512" cy="1659561"/>
              <a:chOff x="6206127" y="1321636"/>
              <a:chExt cx="2069512" cy="1659561"/>
            </a:xfrm>
            <a:grpFill/>
          </p:grpSpPr>
          <p:cxnSp>
            <p:nvCxnSpPr>
              <p:cNvPr id="30" name="Straight Connector 29"/>
              <p:cNvCxnSpPr/>
              <p:nvPr/>
            </p:nvCxnSpPr>
            <p:spPr>
              <a:xfrm flipH="1" flipV="1">
                <a:off x="6765162" y="2152346"/>
                <a:ext cx="947441" cy="1345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7236270" y="1888567"/>
                <a:ext cx="2613" cy="540878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6206127" y="1873942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711505" y="1873942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955355" y="2434619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955599" y="1321636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/>
              <p:cNvSpPr/>
              <p:nvPr/>
            </p:nvSpPr>
            <p:spPr>
              <a:xfrm>
                <a:off x="6765162" y="1868216"/>
                <a:ext cx="946345" cy="563879"/>
              </a:xfrm>
              <a:prstGeom prst="diamond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 rot="5400000">
              <a:off x="-2509749" y="3476467"/>
              <a:ext cx="2075128" cy="1701703"/>
              <a:chOff x="8261196" y="2132414"/>
              <a:chExt cx="2075128" cy="1701703"/>
            </a:xfrm>
            <a:grpFill/>
          </p:grpSpPr>
          <p:sp>
            <p:nvSpPr>
              <p:cNvPr id="19" name="Oval 18"/>
              <p:cNvSpPr/>
              <p:nvPr/>
            </p:nvSpPr>
            <p:spPr>
              <a:xfrm>
                <a:off x="8261196" y="2708695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773613" y="2708695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13062" y="3271406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4" idx="3"/>
                <a:endCxn id="44" idx="1"/>
              </p:cNvCxnSpPr>
              <p:nvPr/>
            </p:nvCxnSpPr>
            <p:spPr>
              <a:xfrm flipH="1">
                <a:off x="8825423" y="2981197"/>
                <a:ext cx="946345" cy="0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4" idx="0"/>
                <a:endCxn id="44" idx="2"/>
              </p:cNvCxnSpPr>
              <p:nvPr/>
            </p:nvCxnSpPr>
            <p:spPr>
              <a:xfrm>
                <a:off x="9298594" y="2699259"/>
                <a:ext cx="0" cy="563879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Diamond 43"/>
              <p:cNvSpPr/>
              <p:nvPr/>
            </p:nvSpPr>
            <p:spPr>
              <a:xfrm>
                <a:off x="8825423" y="2699259"/>
                <a:ext cx="946345" cy="563879"/>
              </a:xfrm>
              <a:prstGeom prst="diamond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9021710" y="2132414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2" name="Straight Connector 121"/>
            <p:cNvCxnSpPr>
              <a:stCxn id="19" idx="4"/>
              <a:endCxn id="38" idx="2"/>
            </p:cNvCxnSpPr>
            <p:nvPr/>
          </p:nvCxnSpPr>
          <p:spPr>
            <a:xfrm flipH="1">
              <a:off x="-3401571" y="3571111"/>
              <a:ext cx="1641246" cy="712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21" idx="4"/>
              <a:endCxn id="39" idx="2"/>
            </p:cNvCxnSpPr>
            <p:nvPr/>
          </p:nvCxnSpPr>
          <p:spPr>
            <a:xfrm flipH="1">
              <a:off x="-2840894" y="4322977"/>
              <a:ext cx="517858" cy="4995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>
              <a:off x="-3401571" y="5095305"/>
              <a:ext cx="1641246" cy="712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4" name="Straight Connector 223"/>
          <p:cNvCxnSpPr/>
          <p:nvPr/>
        </p:nvCxnSpPr>
        <p:spPr>
          <a:xfrm flipH="1">
            <a:off x="1774394" y="1262697"/>
            <a:ext cx="15654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1161067" y="1262697"/>
            <a:ext cx="628981" cy="2195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1154784" y="2315626"/>
            <a:ext cx="219780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V="1">
            <a:off x="1154783" y="1482221"/>
            <a:ext cx="2195802" cy="8334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V="1">
            <a:off x="2733640" y="1262697"/>
            <a:ext cx="10806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1161067" y="1482221"/>
            <a:ext cx="2191523" cy="8334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1161067" y="1482221"/>
            <a:ext cx="218951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1790048" y="1262697"/>
            <a:ext cx="95439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2744445" y="1262697"/>
            <a:ext cx="606140" cy="2195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1154783" y="2315626"/>
            <a:ext cx="619610" cy="22057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1774394" y="2536196"/>
            <a:ext cx="95924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2733639" y="2315626"/>
            <a:ext cx="618950" cy="22057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52" idx="2"/>
            <a:endCxn id="53" idx="0"/>
          </p:cNvCxnSpPr>
          <p:nvPr/>
        </p:nvCxnSpPr>
        <p:spPr>
          <a:xfrm flipH="1">
            <a:off x="1774393" y="1262697"/>
            <a:ext cx="970052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47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4569140" y="113581"/>
            <a:ext cx="0" cy="6630839"/>
          </a:xfrm>
          <a:prstGeom prst="line">
            <a:avLst/>
          </a:prstGeom>
          <a:ln w="66675" cmpd="sng">
            <a:solidFill>
              <a:schemeClr val="bg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59142" y="3409389"/>
            <a:ext cx="76199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27236"/>
            <a:ext cx="4577025" cy="593160"/>
          </a:xfrm>
          <a:prstGeom prst="rect">
            <a:avLst/>
          </a:prstGeom>
          <a:noFill/>
          <a:ln w="28575">
            <a:noFill/>
          </a:ln>
        </p:spPr>
        <p:txBody>
          <a:bodyPr wrap="square" lIns="436388" tIns="109097" rIns="436388" bIns="36366" rtlCol="0">
            <a:spAutoFit/>
          </a:bodyPr>
          <a:lstStyle/>
          <a:p>
            <a:pPr defTabSz="270217"/>
            <a:r>
              <a:rPr lang="en-US" sz="2900" b="1" dirty="0">
                <a:solidFill>
                  <a:schemeClr val="bg1"/>
                </a:solidFill>
              </a:rPr>
              <a:t>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80703" y="27236"/>
            <a:ext cx="4563297" cy="593160"/>
          </a:xfrm>
          <a:prstGeom prst="rect">
            <a:avLst/>
          </a:prstGeom>
          <a:noFill/>
          <a:ln w="28575">
            <a:noFill/>
          </a:ln>
        </p:spPr>
        <p:txBody>
          <a:bodyPr wrap="square" lIns="436388" tIns="109097" rIns="436388" bIns="36366" rtlCol="0">
            <a:spAutoFit/>
          </a:bodyPr>
          <a:lstStyle>
            <a:defPPr>
              <a:defRPr lang="en-US"/>
            </a:defPPr>
            <a:lvl1pPr algn="ctr" defTabSz="339725">
              <a:spcBef>
                <a:spcPts val="3600"/>
              </a:spcBef>
              <a:defRPr sz="2400" b="1"/>
            </a:lvl1pPr>
          </a:lstStyle>
          <a:p>
            <a:pPr algn="l">
              <a:spcBef>
                <a:spcPts val="0"/>
              </a:spcBef>
            </a:pPr>
            <a:r>
              <a:rPr lang="en-US" sz="2900" dirty="0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" y="3409391"/>
            <a:ext cx="4569140" cy="593160"/>
          </a:xfrm>
          <a:prstGeom prst="rect">
            <a:avLst/>
          </a:prstGeom>
          <a:noFill/>
          <a:ln w="28575">
            <a:noFill/>
          </a:ln>
        </p:spPr>
        <p:txBody>
          <a:bodyPr wrap="square" lIns="436388" tIns="109097" rIns="436388" bIns="36366" rtlCol="0">
            <a:spAutoFit/>
          </a:bodyPr>
          <a:lstStyle>
            <a:defPPr>
              <a:defRPr lang="en-US"/>
            </a:defPPr>
            <a:lvl1pPr algn="ctr" defTabSz="339725">
              <a:spcBef>
                <a:spcPts val="3600"/>
              </a:spcBef>
              <a:defRPr sz="2400" b="1"/>
            </a:lvl1pPr>
          </a:lstStyle>
          <a:p>
            <a:pPr algn="l">
              <a:spcBef>
                <a:spcPts val="0"/>
              </a:spcBef>
            </a:pPr>
            <a:r>
              <a:rPr lang="en-US" sz="2900" dirty="0">
                <a:solidFill>
                  <a:schemeClr val="bg1"/>
                </a:solidFill>
              </a:rPr>
              <a:t>C)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90955" y="1277254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554992" y="852763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509389" y="852763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539930" y="2536196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sp>
        <p:nvSpPr>
          <p:cNvPr id="54" name="Rectangle 53"/>
          <p:cNvSpPr/>
          <p:nvPr/>
        </p:nvSpPr>
        <p:spPr>
          <a:xfrm>
            <a:off x="3350585" y="1277254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499176" y="2536196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57" name="Straight Connector 56"/>
          <p:cNvCxnSpPr>
            <a:stCxn id="51" idx="2"/>
            <a:endCxn id="55" idx="0"/>
          </p:cNvCxnSpPr>
          <p:nvPr/>
        </p:nvCxnSpPr>
        <p:spPr>
          <a:xfrm>
            <a:off x="1790047" y="1262697"/>
            <a:ext cx="943592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85858" y="2104609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70" name="Straight Connector 69"/>
          <p:cNvCxnSpPr>
            <a:stCxn id="60" idx="0"/>
          </p:cNvCxnSpPr>
          <p:nvPr/>
        </p:nvCxnSpPr>
        <p:spPr>
          <a:xfrm flipV="1">
            <a:off x="920321" y="1685667"/>
            <a:ext cx="6283" cy="4189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3352590" y="2104609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3582645" y="1689084"/>
            <a:ext cx="4408" cy="4155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18914" y="3429000"/>
            <a:ext cx="8706172" cy="0"/>
          </a:xfrm>
          <a:prstGeom prst="line">
            <a:avLst/>
          </a:prstGeom>
          <a:ln w="66675" cmpd="sng">
            <a:solidFill>
              <a:schemeClr val="bg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587573" y="3009416"/>
            <a:ext cx="1849635" cy="411996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36366" rIns="0" bIns="36366" rtlCol="0">
            <a:spAutoFit/>
          </a:bodyPr>
          <a:lstStyle>
            <a:defPPr>
              <a:defRPr lang="en-US"/>
            </a:defPPr>
            <a:lvl1pPr marL="347663" indent="-347663" defTabSz="339725">
              <a:defRPr sz="2400" b="1"/>
            </a:lvl1pPr>
          </a:lstStyle>
          <a:p>
            <a:pPr algn="r"/>
            <a:r>
              <a:rPr lang="en-US" sz="2200" dirty="0">
                <a:solidFill>
                  <a:srgbClr val="FFFFFF"/>
                </a:solidFill>
              </a:rPr>
              <a:t>Modularity</a:t>
            </a:r>
          </a:p>
        </p:txBody>
      </p:sp>
      <p:sp>
        <p:nvSpPr>
          <p:cNvPr id="93" name="TextBox 92"/>
          <p:cNvSpPr txBox="1"/>
          <p:nvPr/>
        </p:nvSpPr>
        <p:spPr>
          <a:xfrm rot="16200000">
            <a:off x="3445818" y="1179720"/>
            <a:ext cx="1783535" cy="411996"/>
          </a:xfrm>
          <a:prstGeom prst="rect">
            <a:avLst/>
          </a:prstGeom>
          <a:noFill/>
          <a:ln w="28575">
            <a:noFill/>
          </a:ln>
        </p:spPr>
        <p:txBody>
          <a:bodyPr wrap="square" lIns="72731" tIns="36366" rIns="72731" bIns="36366" rtlCol="0">
            <a:spAutoFit/>
          </a:bodyPr>
          <a:lstStyle>
            <a:defPPr>
              <a:defRPr lang="en-US"/>
            </a:defPPr>
            <a:lvl1pPr marL="347663" indent="-347663" defTabSz="339725">
              <a:defRPr sz="2400" b="1"/>
            </a:lvl1pPr>
          </a:lstStyle>
          <a:p>
            <a:pPr algn="r"/>
            <a:r>
              <a:rPr lang="en-US" sz="2200" dirty="0">
                <a:solidFill>
                  <a:srgbClr val="FFFFFF"/>
                </a:solidFill>
              </a:rPr>
              <a:t>Redundancy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5359488" y="1121767"/>
            <a:ext cx="3232602" cy="1556346"/>
            <a:chOff x="-4500456" y="3289755"/>
            <a:chExt cx="3879122" cy="2075128"/>
          </a:xfrm>
          <a:noFill/>
        </p:grpSpPr>
        <p:grpSp>
          <p:nvGrpSpPr>
            <p:cNvPr id="120" name="Group 119"/>
            <p:cNvGrpSpPr/>
            <p:nvPr/>
          </p:nvGrpSpPr>
          <p:grpSpPr>
            <a:xfrm rot="16200000">
              <a:off x="-4705431" y="3494731"/>
              <a:ext cx="2069512" cy="1659561"/>
              <a:chOff x="6206127" y="1321636"/>
              <a:chExt cx="2069512" cy="1659561"/>
            </a:xfrm>
            <a:grpFill/>
          </p:grpSpPr>
          <p:cxnSp>
            <p:nvCxnSpPr>
              <p:cNvPr id="30" name="Straight Connector 29"/>
              <p:cNvCxnSpPr/>
              <p:nvPr/>
            </p:nvCxnSpPr>
            <p:spPr>
              <a:xfrm flipH="1" flipV="1">
                <a:off x="6765162" y="2152346"/>
                <a:ext cx="947441" cy="1345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7236270" y="1888567"/>
                <a:ext cx="2613" cy="540878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6206127" y="1873942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711505" y="1873942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955355" y="2434619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955599" y="1321636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/>
              <p:cNvSpPr/>
              <p:nvPr/>
            </p:nvSpPr>
            <p:spPr>
              <a:xfrm>
                <a:off x="6765162" y="1868216"/>
                <a:ext cx="946345" cy="563879"/>
              </a:xfrm>
              <a:prstGeom prst="diamond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 rot="5400000">
              <a:off x="-2509749" y="3476467"/>
              <a:ext cx="2075128" cy="1701703"/>
              <a:chOff x="8261196" y="2132414"/>
              <a:chExt cx="2075128" cy="1701703"/>
            </a:xfrm>
            <a:grpFill/>
          </p:grpSpPr>
          <p:sp>
            <p:nvSpPr>
              <p:cNvPr id="19" name="Oval 18"/>
              <p:cNvSpPr/>
              <p:nvPr/>
            </p:nvSpPr>
            <p:spPr>
              <a:xfrm>
                <a:off x="8261196" y="2708695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773613" y="2708695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13062" y="3271406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4" idx="3"/>
                <a:endCxn id="44" idx="1"/>
              </p:cNvCxnSpPr>
              <p:nvPr/>
            </p:nvCxnSpPr>
            <p:spPr>
              <a:xfrm flipH="1">
                <a:off x="8825423" y="2981197"/>
                <a:ext cx="946345" cy="0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4" idx="0"/>
                <a:endCxn id="44" idx="2"/>
              </p:cNvCxnSpPr>
              <p:nvPr/>
            </p:nvCxnSpPr>
            <p:spPr>
              <a:xfrm>
                <a:off x="9298594" y="2699259"/>
                <a:ext cx="0" cy="563879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Diamond 43"/>
              <p:cNvSpPr/>
              <p:nvPr/>
            </p:nvSpPr>
            <p:spPr>
              <a:xfrm>
                <a:off x="8825423" y="2699259"/>
                <a:ext cx="946345" cy="563879"/>
              </a:xfrm>
              <a:prstGeom prst="diamond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9021710" y="2132414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2" name="Straight Connector 121"/>
            <p:cNvCxnSpPr>
              <a:stCxn id="19" idx="4"/>
              <a:endCxn id="38" idx="2"/>
            </p:cNvCxnSpPr>
            <p:nvPr/>
          </p:nvCxnSpPr>
          <p:spPr>
            <a:xfrm flipH="1">
              <a:off x="-3401571" y="3571111"/>
              <a:ext cx="1641246" cy="712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21" idx="4"/>
              <a:endCxn id="39" idx="2"/>
            </p:cNvCxnSpPr>
            <p:nvPr/>
          </p:nvCxnSpPr>
          <p:spPr>
            <a:xfrm flipH="1">
              <a:off x="-2840894" y="4322977"/>
              <a:ext cx="517858" cy="4995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>
              <a:off x="-3401571" y="5095305"/>
              <a:ext cx="1641246" cy="712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6" name="Group 195"/>
          <p:cNvGrpSpPr/>
          <p:nvPr/>
        </p:nvGrpSpPr>
        <p:grpSpPr>
          <a:xfrm>
            <a:off x="812083" y="4652342"/>
            <a:ext cx="2883208" cy="1364307"/>
            <a:chOff x="955463" y="6268683"/>
            <a:chExt cx="3459849" cy="1819076"/>
          </a:xfrm>
          <a:noFill/>
        </p:grpSpPr>
        <p:sp>
          <p:nvSpPr>
            <p:cNvPr id="176" name="Rectangle 175"/>
            <p:cNvSpPr/>
            <p:nvPr/>
          </p:nvSpPr>
          <p:spPr>
            <a:xfrm>
              <a:off x="955463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14552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863787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956888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0" name="Oval 179"/>
            <p:cNvSpPr/>
            <p:nvPr/>
          </p:nvSpPr>
          <p:spPr>
            <a:xfrm>
              <a:off x="1912374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1" name="Oval 180"/>
            <p:cNvSpPr/>
            <p:nvPr/>
          </p:nvSpPr>
          <p:spPr>
            <a:xfrm>
              <a:off x="2871245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2" name="Oval 181"/>
            <p:cNvSpPr/>
            <p:nvPr/>
          </p:nvSpPr>
          <p:spPr>
            <a:xfrm>
              <a:off x="3852601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849086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>
              <a:stCxn id="180" idx="2"/>
              <a:endCxn id="179" idx="6"/>
            </p:cNvCxnSpPr>
            <p:nvPr/>
          </p:nvCxnSpPr>
          <p:spPr>
            <a:xfrm flipH="1">
              <a:off x="1519599" y="7806404"/>
              <a:ext cx="39277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77" idx="2"/>
              <a:endCxn id="180" idx="0"/>
            </p:cNvCxnSpPr>
            <p:nvPr/>
          </p:nvCxnSpPr>
          <p:spPr>
            <a:xfrm flipH="1">
              <a:off x="2193730" y="6815261"/>
              <a:ext cx="2889" cy="709787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78" idx="1"/>
              <a:endCxn id="177" idx="3"/>
            </p:cNvCxnSpPr>
            <p:nvPr/>
          </p:nvCxnSpPr>
          <p:spPr>
            <a:xfrm flipH="1">
              <a:off x="2478686" y="6541972"/>
              <a:ext cx="385101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82" idx="0"/>
              <a:endCxn id="183" idx="2"/>
            </p:cNvCxnSpPr>
            <p:nvPr/>
          </p:nvCxnSpPr>
          <p:spPr>
            <a:xfrm flipH="1" flipV="1">
              <a:off x="4131153" y="6815261"/>
              <a:ext cx="2804" cy="709787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4" name="Straight Connector 223"/>
          <p:cNvCxnSpPr/>
          <p:nvPr/>
        </p:nvCxnSpPr>
        <p:spPr>
          <a:xfrm flipH="1">
            <a:off x="1774394" y="1262697"/>
            <a:ext cx="15654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1161067" y="1262697"/>
            <a:ext cx="628981" cy="2195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1154784" y="2315626"/>
            <a:ext cx="219780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V="1">
            <a:off x="1154783" y="1482221"/>
            <a:ext cx="2195802" cy="8334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V="1">
            <a:off x="2733640" y="1262697"/>
            <a:ext cx="10806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1161067" y="1482221"/>
            <a:ext cx="2191523" cy="8334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1161067" y="1482221"/>
            <a:ext cx="218951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1790048" y="1262697"/>
            <a:ext cx="95439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2744445" y="1262697"/>
            <a:ext cx="606140" cy="2195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1154783" y="2315626"/>
            <a:ext cx="619610" cy="22057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1774394" y="2536196"/>
            <a:ext cx="95924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2733639" y="2315626"/>
            <a:ext cx="618950" cy="22057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52" idx="2"/>
            <a:endCxn id="53" idx="0"/>
          </p:cNvCxnSpPr>
          <p:nvPr/>
        </p:nvCxnSpPr>
        <p:spPr>
          <a:xfrm flipH="1">
            <a:off x="1774393" y="1262697"/>
            <a:ext cx="970052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76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4569140" y="113581"/>
            <a:ext cx="0" cy="6630839"/>
          </a:xfrm>
          <a:prstGeom prst="line">
            <a:avLst/>
          </a:prstGeom>
          <a:ln w="66675" cmpd="sng">
            <a:solidFill>
              <a:schemeClr val="bg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59142" y="3409389"/>
            <a:ext cx="76199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27236"/>
            <a:ext cx="4577025" cy="593160"/>
          </a:xfrm>
          <a:prstGeom prst="rect">
            <a:avLst/>
          </a:prstGeom>
          <a:noFill/>
          <a:ln w="28575">
            <a:noFill/>
          </a:ln>
        </p:spPr>
        <p:txBody>
          <a:bodyPr wrap="square" lIns="436388" tIns="109097" rIns="436388" bIns="36366" rtlCol="0">
            <a:spAutoFit/>
          </a:bodyPr>
          <a:lstStyle/>
          <a:p>
            <a:pPr defTabSz="270217"/>
            <a:r>
              <a:rPr lang="en-US" sz="2900" b="1" dirty="0">
                <a:solidFill>
                  <a:schemeClr val="bg1"/>
                </a:solidFill>
              </a:rPr>
              <a:t>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80703" y="27236"/>
            <a:ext cx="4563297" cy="593160"/>
          </a:xfrm>
          <a:prstGeom prst="rect">
            <a:avLst/>
          </a:prstGeom>
          <a:noFill/>
          <a:ln w="28575">
            <a:noFill/>
          </a:ln>
        </p:spPr>
        <p:txBody>
          <a:bodyPr wrap="square" lIns="436388" tIns="109097" rIns="436388" bIns="36366" rtlCol="0">
            <a:spAutoFit/>
          </a:bodyPr>
          <a:lstStyle>
            <a:defPPr>
              <a:defRPr lang="en-US"/>
            </a:defPPr>
            <a:lvl1pPr algn="ctr" defTabSz="339725">
              <a:spcBef>
                <a:spcPts val="3600"/>
              </a:spcBef>
              <a:defRPr sz="2400" b="1"/>
            </a:lvl1pPr>
          </a:lstStyle>
          <a:p>
            <a:pPr algn="l">
              <a:spcBef>
                <a:spcPts val="0"/>
              </a:spcBef>
            </a:pPr>
            <a:r>
              <a:rPr lang="en-US" sz="2900" dirty="0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" y="3409391"/>
            <a:ext cx="4569140" cy="593160"/>
          </a:xfrm>
          <a:prstGeom prst="rect">
            <a:avLst/>
          </a:prstGeom>
          <a:noFill/>
          <a:ln w="28575">
            <a:noFill/>
          </a:ln>
        </p:spPr>
        <p:txBody>
          <a:bodyPr wrap="square" lIns="436388" tIns="109097" rIns="436388" bIns="36366" rtlCol="0">
            <a:spAutoFit/>
          </a:bodyPr>
          <a:lstStyle>
            <a:defPPr>
              <a:defRPr lang="en-US"/>
            </a:defPPr>
            <a:lvl1pPr algn="ctr" defTabSz="339725">
              <a:spcBef>
                <a:spcPts val="3600"/>
              </a:spcBef>
              <a:defRPr sz="2400" b="1"/>
            </a:lvl1pPr>
          </a:lstStyle>
          <a:p>
            <a:pPr algn="l">
              <a:spcBef>
                <a:spcPts val="0"/>
              </a:spcBef>
            </a:pPr>
            <a:r>
              <a:rPr lang="en-US" sz="2900" dirty="0">
                <a:solidFill>
                  <a:schemeClr val="bg1"/>
                </a:solidFill>
              </a:rPr>
              <a:t>C)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20274" y="3397678"/>
            <a:ext cx="4563298" cy="593160"/>
          </a:xfrm>
          <a:prstGeom prst="rect">
            <a:avLst/>
          </a:prstGeom>
          <a:noFill/>
          <a:ln w="28575">
            <a:noFill/>
          </a:ln>
        </p:spPr>
        <p:txBody>
          <a:bodyPr wrap="square" lIns="436388" tIns="109097" rIns="436388" bIns="36366" rtlCol="0">
            <a:spAutoFit/>
          </a:bodyPr>
          <a:lstStyle>
            <a:defPPr>
              <a:defRPr lang="en-US"/>
            </a:defPPr>
            <a:lvl1pPr algn="ctr" defTabSz="339725">
              <a:spcBef>
                <a:spcPts val="3600"/>
              </a:spcBef>
              <a:defRPr sz="2400" b="1"/>
            </a:lvl1pPr>
          </a:lstStyle>
          <a:p>
            <a:pPr algn="l">
              <a:spcBef>
                <a:spcPts val="0"/>
              </a:spcBef>
            </a:pPr>
            <a:r>
              <a:rPr lang="en-US" sz="2900" dirty="0">
                <a:solidFill>
                  <a:schemeClr val="bg1"/>
                </a:solidFill>
              </a:rPr>
              <a:t>D)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90955" y="1277254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554992" y="852763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509389" y="852763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539930" y="2536196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sp>
        <p:nvSpPr>
          <p:cNvPr id="54" name="Rectangle 53"/>
          <p:cNvSpPr/>
          <p:nvPr/>
        </p:nvSpPr>
        <p:spPr>
          <a:xfrm>
            <a:off x="3350585" y="1277254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499176" y="2536196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57" name="Straight Connector 56"/>
          <p:cNvCxnSpPr>
            <a:stCxn id="51" idx="2"/>
            <a:endCxn id="55" idx="0"/>
          </p:cNvCxnSpPr>
          <p:nvPr/>
        </p:nvCxnSpPr>
        <p:spPr>
          <a:xfrm>
            <a:off x="1790047" y="1262697"/>
            <a:ext cx="943592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85858" y="2104609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70" name="Straight Connector 69"/>
          <p:cNvCxnSpPr>
            <a:stCxn id="60" idx="0"/>
          </p:cNvCxnSpPr>
          <p:nvPr/>
        </p:nvCxnSpPr>
        <p:spPr>
          <a:xfrm flipV="1">
            <a:off x="920321" y="1685667"/>
            <a:ext cx="6283" cy="4189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3352590" y="2104609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3582645" y="1689084"/>
            <a:ext cx="4408" cy="4155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18914" y="3429000"/>
            <a:ext cx="8706172" cy="0"/>
          </a:xfrm>
          <a:prstGeom prst="line">
            <a:avLst/>
          </a:prstGeom>
          <a:ln w="66675" cmpd="sng">
            <a:solidFill>
              <a:schemeClr val="bg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587573" y="3009416"/>
            <a:ext cx="1849635" cy="411996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36366" rIns="0" bIns="36366" rtlCol="0">
            <a:spAutoFit/>
          </a:bodyPr>
          <a:lstStyle>
            <a:defPPr>
              <a:defRPr lang="en-US"/>
            </a:defPPr>
            <a:lvl1pPr marL="347663" indent="-347663" defTabSz="339725">
              <a:defRPr sz="2400" b="1"/>
            </a:lvl1pPr>
          </a:lstStyle>
          <a:p>
            <a:pPr algn="r"/>
            <a:r>
              <a:rPr lang="en-US" sz="2200" dirty="0">
                <a:solidFill>
                  <a:srgbClr val="FFFFFF"/>
                </a:solidFill>
              </a:rPr>
              <a:t>Modularity</a:t>
            </a:r>
          </a:p>
        </p:txBody>
      </p:sp>
      <p:sp>
        <p:nvSpPr>
          <p:cNvPr id="93" name="TextBox 92"/>
          <p:cNvSpPr txBox="1"/>
          <p:nvPr/>
        </p:nvSpPr>
        <p:spPr>
          <a:xfrm rot="16200000">
            <a:off x="3445818" y="1179720"/>
            <a:ext cx="1783535" cy="411996"/>
          </a:xfrm>
          <a:prstGeom prst="rect">
            <a:avLst/>
          </a:prstGeom>
          <a:noFill/>
          <a:ln w="28575">
            <a:noFill/>
          </a:ln>
        </p:spPr>
        <p:txBody>
          <a:bodyPr wrap="square" lIns="72731" tIns="36366" rIns="72731" bIns="36366" rtlCol="0">
            <a:spAutoFit/>
          </a:bodyPr>
          <a:lstStyle>
            <a:defPPr>
              <a:defRPr lang="en-US"/>
            </a:defPPr>
            <a:lvl1pPr marL="347663" indent="-347663" defTabSz="339725">
              <a:defRPr sz="2400" b="1"/>
            </a:lvl1pPr>
          </a:lstStyle>
          <a:p>
            <a:pPr algn="r"/>
            <a:r>
              <a:rPr lang="en-US" sz="2200" dirty="0">
                <a:solidFill>
                  <a:srgbClr val="FFFFFF"/>
                </a:solidFill>
              </a:rPr>
              <a:t>Redundancy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5359488" y="1121767"/>
            <a:ext cx="3232602" cy="1556346"/>
            <a:chOff x="-4500456" y="3289755"/>
            <a:chExt cx="3879122" cy="2075128"/>
          </a:xfrm>
          <a:noFill/>
        </p:grpSpPr>
        <p:grpSp>
          <p:nvGrpSpPr>
            <p:cNvPr id="120" name="Group 119"/>
            <p:cNvGrpSpPr/>
            <p:nvPr/>
          </p:nvGrpSpPr>
          <p:grpSpPr>
            <a:xfrm rot="16200000">
              <a:off x="-4705431" y="3494731"/>
              <a:ext cx="2069512" cy="1659561"/>
              <a:chOff x="6206127" y="1321636"/>
              <a:chExt cx="2069512" cy="1659561"/>
            </a:xfrm>
            <a:grpFill/>
          </p:grpSpPr>
          <p:cxnSp>
            <p:nvCxnSpPr>
              <p:cNvPr id="30" name="Straight Connector 29"/>
              <p:cNvCxnSpPr/>
              <p:nvPr/>
            </p:nvCxnSpPr>
            <p:spPr>
              <a:xfrm flipH="1" flipV="1">
                <a:off x="6765162" y="2152346"/>
                <a:ext cx="947441" cy="1345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7236270" y="1888567"/>
                <a:ext cx="2613" cy="540878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6206127" y="1873942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711505" y="1873942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955355" y="2434619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955599" y="1321636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/>
              <p:cNvSpPr/>
              <p:nvPr/>
            </p:nvSpPr>
            <p:spPr>
              <a:xfrm>
                <a:off x="6765162" y="1868216"/>
                <a:ext cx="946345" cy="563879"/>
              </a:xfrm>
              <a:prstGeom prst="diamond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 rot="5400000">
              <a:off x="-2509749" y="3476467"/>
              <a:ext cx="2075128" cy="1701703"/>
              <a:chOff x="8261196" y="2132414"/>
              <a:chExt cx="2075128" cy="1701703"/>
            </a:xfrm>
            <a:grpFill/>
          </p:grpSpPr>
          <p:sp>
            <p:nvSpPr>
              <p:cNvPr id="19" name="Oval 18"/>
              <p:cNvSpPr/>
              <p:nvPr/>
            </p:nvSpPr>
            <p:spPr>
              <a:xfrm>
                <a:off x="8261196" y="2708695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773613" y="2708695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13062" y="3271406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4" idx="3"/>
                <a:endCxn id="44" idx="1"/>
              </p:cNvCxnSpPr>
              <p:nvPr/>
            </p:nvCxnSpPr>
            <p:spPr>
              <a:xfrm flipH="1">
                <a:off x="8825423" y="2981197"/>
                <a:ext cx="946345" cy="0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4" idx="0"/>
                <a:endCxn id="44" idx="2"/>
              </p:cNvCxnSpPr>
              <p:nvPr/>
            </p:nvCxnSpPr>
            <p:spPr>
              <a:xfrm>
                <a:off x="9298594" y="2699259"/>
                <a:ext cx="0" cy="563879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Diamond 43"/>
              <p:cNvSpPr/>
              <p:nvPr/>
            </p:nvSpPr>
            <p:spPr>
              <a:xfrm>
                <a:off x="8825423" y="2699259"/>
                <a:ext cx="946345" cy="563879"/>
              </a:xfrm>
              <a:prstGeom prst="diamond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9021710" y="2132414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2" name="Straight Connector 121"/>
            <p:cNvCxnSpPr>
              <a:stCxn id="19" idx="4"/>
              <a:endCxn id="38" idx="2"/>
            </p:cNvCxnSpPr>
            <p:nvPr/>
          </p:nvCxnSpPr>
          <p:spPr>
            <a:xfrm flipH="1">
              <a:off x="-3401571" y="3571111"/>
              <a:ext cx="1641246" cy="712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21" idx="4"/>
              <a:endCxn id="39" idx="2"/>
            </p:cNvCxnSpPr>
            <p:nvPr/>
          </p:nvCxnSpPr>
          <p:spPr>
            <a:xfrm flipH="1">
              <a:off x="-2840894" y="4322977"/>
              <a:ext cx="517858" cy="4995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>
              <a:off x="-3401571" y="5095305"/>
              <a:ext cx="1641246" cy="712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5" name="Group 194"/>
          <p:cNvGrpSpPr/>
          <p:nvPr/>
        </p:nvGrpSpPr>
        <p:grpSpPr>
          <a:xfrm>
            <a:off x="5534186" y="4652342"/>
            <a:ext cx="2883208" cy="1364307"/>
            <a:chOff x="6642686" y="6268683"/>
            <a:chExt cx="3459849" cy="1819076"/>
          </a:xfrm>
          <a:noFill/>
        </p:grpSpPr>
        <p:sp>
          <p:nvSpPr>
            <p:cNvPr id="5" name="Rectangle 4"/>
            <p:cNvSpPr/>
            <p:nvPr/>
          </p:nvSpPr>
          <p:spPr>
            <a:xfrm>
              <a:off x="6642686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01775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51010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644111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6" name="Oval 15"/>
            <p:cNvSpPr/>
            <p:nvPr/>
          </p:nvSpPr>
          <p:spPr>
            <a:xfrm>
              <a:off x="7599597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7" name="Oval 16"/>
            <p:cNvSpPr/>
            <p:nvPr/>
          </p:nvSpPr>
          <p:spPr>
            <a:xfrm>
              <a:off x="8558468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" name="Oval 17"/>
            <p:cNvSpPr/>
            <p:nvPr/>
          </p:nvSpPr>
          <p:spPr>
            <a:xfrm>
              <a:off x="9539824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536309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" idx="2"/>
              <a:endCxn id="15" idx="6"/>
            </p:cNvCxnSpPr>
            <p:nvPr/>
          </p:nvCxnSpPr>
          <p:spPr>
            <a:xfrm flipH="1">
              <a:off x="7206822" y="7806404"/>
              <a:ext cx="39277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6" idx="1"/>
              <a:endCxn id="5" idx="3"/>
            </p:cNvCxnSpPr>
            <p:nvPr/>
          </p:nvCxnSpPr>
          <p:spPr>
            <a:xfrm flipH="1">
              <a:off x="7206820" y="6541972"/>
              <a:ext cx="39495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36" idx="1"/>
              <a:endCxn id="7" idx="3"/>
            </p:cNvCxnSpPr>
            <p:nvPr/>
          </p:nvCxnSpPr>
          <p:spPr>
            <a:xfrm flipH="1">
              <a:off x="9115144" y="6541972"/>
              <a:ext cx="42116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9115144" y="7810788"/>
              <a:ext cx="42116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6" name="Group 195"/>
          <p:cNvGrpSpPr/>
          <p:nvPr/>
        </p:nvGrpSpPr>
        <p:grpSpPr>
          <a:xfrm>
            <a:off x="812083" y="4652342"/>
            <a:ext cx="2883208" cy="1364307"/>
            <a:chOff x="955463" y="6268683"/>
            <a:chExt cx="3459849" cy="1819076"/>
          </a:xfrm>
          <a:noFill/>
        </p:grpSpPr>
        <p:sp>
          <p:nvSpPr>
            <p:cNvPr id="176" name="Rectangle 175"/>
            <p:cNvSpPr/>
            <p:nvPr/>
          </p:nvSpPr>
          <p:spPr>
            <a:xfrm>
              <a:off x="955463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14552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863787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956888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0" name="Oval 179"/>
            <p:cNvSpPr/>
            <p:nvPr/>
          </p:nvSpPr>
          <p:spPr>
            <a:xfrm>
              <a:off x="1912374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1" name="Oval 180"/>
            <p:cNvSpPr/>
            <p:nvPr/>
          </p:nvSpPr>
          <p:spPr>
            <a:xfrm>
              <a:off x="2871245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2" name="Oval 181"/>
            <p:cNvSpPr/>
            <p:nvPr/>
          </p:nvSpPr>
          <p:spPr>
            <a:xfrm>
              <a:off x="3852601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849086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>
              <a:stCxn id="180" idx="2"/>
              <a:endCxn id="179" idx="6"/>
            </p:cNvCxnSpPr>
            <p:nvPr/>
          </p:nvCxnSpPr>
          <p:spPr>
            <a:xfrm flipH="1">
              <a:off x="1519599" y="7806404"/>
              <a:ext cx="39277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77" idx="2"/>
              <a:endCxn id="180" idx="0"/>
            </p:cNvCxnSpPr>
            <p:nvPr/>
          </p:nvCxnSpPr>
          <p:spPr>
            <a:xfrm flipH="1">
              <a:off x="2193730" y="6815261"/>
              <a:ext cx="2889" cy="709787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78" idx="1"/>
              <a:endCxn id="177" idx="3"/>
            </p:cNvCxnSpPr>
            <p:nvPr/>
          </p:nvCxnSpPr>
          <p:spPr>
            <a:xfrm flipH="1">
              <a:off x="2478686" y="6541972"/>
              <a:ext cx="385101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82" idx="0"/>
              <a:endCxn id="183" idx="2"/>
            </p:cNvCxnSpPr>
            <p:nvPr/>
          </p:nvCxnSpPr>
          <p:spPr>
            <a:xfrm flipH="1" flipV="1">
              <a:off x="4131153" y="6815261"/>
              <a:ext cx="2804" cy="709787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4" name="Straight Connector 223"/>
          <p:cNvCxnSpPr/>
          <p:nvPr/>
        </p:nvCxnSpPr>
        <p:spPr>
          <a:xfrm flipH="1">
            <a:off x="1774394" y="1262697"/>
            <a:ext cx="15654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1161067" y="1262697"/>
            <a:ext cx="628981" cy="2195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1154784" y="2315626"/>
            <a:ext cx="219780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V="1">
            <a:off x="1154783" y="1482221"/>
            <a:ext cx="2195802" cy="8334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V="1">
            <a:off x="2733640" y="1262697"/>
            <a:ext cx="10806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1161067" y="1482221"/>
            <a:ext cx="2191523" cy="8334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1161067" y="1482221"/>
            <a:ext cx="218951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1790048" y="1262697"/>
            <a:ext cx="95439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2744445" y="1262697"/>
            <a:ext cx="606140" cy="2195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1154783" y="2315626"/>
            <a:ext cx="619610" cy="22057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1774394" y="2536196"/>
            <a:ext cx="95924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2733639" y="2315626"/>
            <a:ext cx="618950" cy="22057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52" idx="2"/>
            <a:endCxn id="53" idx="0"/>
          </p:cNvCxnSpPr>
          <p:nvPr/>
        </p:nvCxnSpPr>
        <p:spPr>
          <a:xfrm flipH="1">
            <a:off x="1774393" y="1262697"/>
            <a:ext cx="970052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1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1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49" grpId="0"/>
      <p:bldP spid="4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4569140" y="608784"/>
            <a:ext cx="0" cy="6135637"/>
          </a:xfrm>
          <a:prstGeom prst="line">
            <a:avLst/>
          </a:prstGeom>
          <a:ln w="66675" cmpd="sng">
            <a:solidFill>
              <a:schemeClr val="bg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90955" y="1277254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554992" y="852763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509389" y="852763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539930" y="2536196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sp>
        <p:nvSpPr>
          <p:cNvPr id="54" name="Rectangle 53"/>
          <p:cNvSpPr/>
          <p:nvPr/>
        </p:nvSpPr>
        <p:spPr>
          <a:xfrm>
            <a:off x="3350585" y="1277254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499176" y="2536196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57" name="Straight Connector 56"/>
          <p:cNvCxnSpPr>
            <a:stCxn id="51" idx="2"/>
            <a:endCxn id="55" idx="0"/>
          </p:cNvCxnSpPr>
          <p:nvPr/>
        </p:nvCxnSpPr>
        <p:spPr>
          <a:xfrm>
            <a:off x="1790047" y="1262697"/>
            <a:ext cx="943592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85858" y="2104609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70" name="Straight Connector 69"/>
          <p:cNvCxnSpPr>
            <a:stCxn id="60" idx="0"/>
          </p:cNvCxnSpPr>
          <p:nvPr/>
        </p:nvCxnSpPr>
        <p:spPr>
          <a:xfrm flipV="1">
            <a:off x="920321" y="1685667"/>
            <a:ext cx="6283" cy="4189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3352590" y="2104609"/>
            <a:ext cx="468926" cy="42203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31" tIns="36366" rIns="72731" bIns="36366" rtlCol="0" anchor="ctr"/>
          <a:lstStyle/>
          <a:p>
            <a:pPr algn="ctr"/>
            <a:endParaRPr lang="en-US" sz="1400" b="1"/>
          </a:p>
        </p:txBody>
      </p:sp>
      <p:cxnSp>
        <p:nvCxnSpPr>
          <p:cNvPr id="84" name="Straight Connector 83"/>
          <p:cNvCxnSpPr>
            <a:endCxn id="83" idx="0"/>
          </p:cNvCxnSpPr>
          <p:nvPr/>
        </p:nvCxnSpPr>
        <p:spPr>
          <a:xfrm>
            <a:off x="3582645" y="1689084"/>
            <a:ext cx="4408" cy="4155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18914" y="3429000"/>
            <a:ext cx="7201239" cy="0"/>
          </a:xfrm>
          <a:prstGeom prst="line">
            <a:avLst/>
          </a:prstGeom>
          <a:ln w="66675" cmpd="sng">
            <a:solidFill>
              <a:schemeClr val="bg1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244180" y="3009416"/>
            <a:ext cx="1849635" cy="411996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36366" rIns="0" bIns="36366" rtlCol="0">
            <a:spAutoFit/>
          </a:bodyPr>
          <a:lstStyle>
            <a:defPPr>
              <a:defRPr lang="en-US"/>
            </a:defPPr>
            <a:lvl1pPr marL="347663" indent="-347663" defTabSz="339725">
              <a:defRPr sz="2400" b="1"/>
            </a:lvl1pPr>
          </a:lstStyle>
          <a:p>
            <a:pPr algn="r"/>
            <a:r>
              <a:rPr lang="en-US" sz="2200" dirty="0">
                <a:solidFill>
                  <a:srgbClr val="FFFFFF"/>
                </a:solidFill>
              </a:rPr>
              <a:t>Modularity</a:t>
            </a:r>
          </a:p>
        </p:txBody>
      </p:sp>
      <p:sp>
        <p:nvSpPr>
          <p:cNvPr id="93" name="TextBox 92"/>
          <p:cNvSpPr txBox="1"/>
          <p:nvPr/>
        </p:nvSpPr>
        <p:spPr>
          <a:xfrm rot="16200000">
            <a:off x="3445820" y="1610067"/>
            <a:ext cx="1783535" cy="411996"/>
          </a:xfrm>
          <a:prstGeom prst="rect">
            <a:avLst/>
          </a:prstGeom>
          <a:noFill/>
          <a:ln w="28575">
            <a:noFill/>
          </a:ln>
        </p:spPr>
        <p:txBody>
          <a:bodyPr wrap="square" lIns="72731" tIns="36366" rIns="72731" bIns="36366" rtlCol="0">
            <a:spAutoFit/>
          </a:bodyPr>
          <a:lstStyle>
            <a:defPPr>
              <a:defRPr lang="en-US"/>
            </a:defPPr>
            <a:lvl1pPr marL="347663" indent="-347663" defTabSz="339725">
              <a:defRPr sz="2400" b="1"/>
            </a:lvl1pPr>
          </a:lstStyle>
          <a:p>
            <a:pPr algn="r"/>
            <a:r>
              <a:rPr lang="en-US" sz="2200" dirty="0">
                <a:solidFill>
                  <a:srgbClr val="FFFFFF"/>
                </a:solidFill>
              </a:rPr>
              <a:t>Redundancy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5359488" y="1121767"/>
            <a:ext cx="3232602" cy="1556346"/>
            <a:chOff x="-4500456" y="3289755"/>
            <a:chExt cx="3879122" cy="2075128"/>
          </a:xfrm>
          <a:noFill/>
        </p:grpSpPr>
        <p:grpSp>
          <p:nvGrpSpPr>
            <p:cNvPr id="120" name="Group 119"/>
            <p:cNvGrpSpPr/>
            <p:nvPr/>
          </p:nvGrpSpPr>
          <p:grpSpPr>
            <a:xfrm rot="16200000">
              <a:off x="-4705431" y="3494731"/>
              <a:ext cx="2069512" cy="1659561"/>
              <a:chOff x="6206127" y="1321636"/>
              <a:chExt cx="2069512" cy="1659561"/>
            </a:xfrm>
            <a:grpFill/>
          </p:grpSpPr>
          <p:cxnSp>
            <p:nvCxnSpPr>
              <p:cNvPr id="30" name="Straight Connector 29"/>
              <p:cNvCxnSpPr/>
              <p:nvPr/>
            </p:nvCxnSpPr>
            <p:spPr>
              <a:xfrm flipH="1" flipV="1">
                <a:off x="6765162" y="2152346"/>
                <a:ext cx="947441" cy="1345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7236270" y="1888567"/>
                <a:ext cx="2613" cy="540878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6206127" y="1873942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711505" y="1873942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955355" y="2434619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955599" y="1321636"/>
                <a:ext cx="564134" cy="546578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Diamond 40"/>
              <p:cNvSpPr/>
              <p:nvPr/>
            </p:nvSpPr>
            <p:spPr>
              <a:xfrm>
                <a:off x="6765162" y="1868216"/>
                <a:ext cx="946345" cy="563879"/>
              </a:xfrm>
              <a:prstGeom prst="diamond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 rot="5400000">
              <a:off x="-2509749" y="3476467"/>
              <a:ext cx="2075128" cy="1701703"/>
              <a:chOff x="8261196" y="2132414"/>
              <a:chExt cx="2075128" cy="1701703"/>
            </a:xfrm>
            <a:grpFill/>
          </p:grpSpPr>
          <p:sp>
            <p:nvSpPr>
              <p:cNvPr id="19" name="Oval 18"/>
              <p:cNvSpPr/>
              <p:nvPr/>
            </p:nvSpPr>
            <p:spPr>
              <a:xfrm>
                <a:off x="8261196" y="2708695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773613" y="2708695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13062" y="3271406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4" idx="3"/>
                <a:endCxn id="44" idx="1"/>
              </p:cNvCxnSpPr>
              <p:nvPr/>
            </p:nvCxnSpPr>
            <p:spPr>
              <a:xfrm flipH="1">
                <a:off x="8825423" y="2981197"/>
                <a:ext cx="946345" cy="0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4" idx="0"/>
                <a:endCxn id="44" idx="2"/>
              </p:cNvCxnSpPr>
              <p:nvPr/>
            </p:nvCxnSpPr>
            <p:spPr>
              <a:xfrm>
                <a:off x="9298594" y="2699259"/>
                <a:ext cx="0" cy="563879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Diamond 43"/>
              <p:cNvSpPr/>
              <p:nvPr/>
            </p:nvSpPr>
            <p:spPr>
              <a:xfrm>
                <a:off x="8825423" y="2699259"/>
                <a:ext cx="946345" cy="563879"/>
              </a:xfrm>
              <a:prstGeom prst="diamond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9021710" y="2132414"/>
                <a:ext cx="562711" cy="56271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2" name="Straight Connector 121"/>
            <p:cNvCxnSpPr>
              <a:stCxn id="19" idx="4"/>
              <a:endCxn id="38" idx="2"/>
            </p:cNvCxnSpPr>
            <p:nvPr/>
          </p:nvCxnSpPr>
          <p:spPr>
            <a:xfrm flipH="1">
              <a:off x="-3401571" y="3571111"/>
              <a:ext cx="1641246" cy="712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21" idx="4"/>
              <a:endCxn id="39" idx="2"/>
            </p:cNvCxnSpPr>
            <p:nvPr/>
          </p:nvCxnSpPr>
          <p:spPr>
            <a:xfrm flipH="1">
              <a:off x="-2840894" y="4322977"/>
              <a:ext cx="517858" cy="4995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>
              <a:off x="-3401571" y="5095305"/>
              <a:ext cx="1641246" cy="712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5" name="Group 194"/>
          <p:cNvGrpSpPr/>
          <p:nvPr/>
        </p:nvGrpSpPr>
        <p:grpSpPr>
          <a:xfrm>
            <a:off x="5534186" y="4652342"/>
            <a:ext cx="2883208" cy="1364307"/>
            <a:chOff x="6642686" y="6268683"/>
            <a:chExt cx="3459849" cy="1819076"/>
          </a:xfrm>
          <a:noFill/>
        </p:grpSpPr>
        <p:sp>
          <p:nvSpPr>
            <p:cNvPr id="5" name="Rectangle 4"/>
            <p:cNvSpPr/>
            <p:nvPr/>
          </p:nvSpPr>
          <p:spPr>
            <a:xfrm>
              <a:off x="6642686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01775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51010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644111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6" name="Oval 15"/>
            <p:cNvSpPr/>
            <p:nvPr/>
          </p:nvSpPr>
          <p:spPr>
            <a:xfrm>
              <a:off x="7599597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7" name="Oval 16"/>
            <p:cNvSpPr/>
            <p:nvPr/>
          </p:nvSpPr>
          <p:spPr>
            <a:xfrm>
              <a:off x="8558468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" name="Oval 17"/>
            <p:cNvSpPr/>
            <p:nvPr/>
          </p:nvSpPr>
          <p:spPr>
            <a:xfrm>
              <a:off x="9539824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536309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>
              <a:stCxn id="16" idx="2"/>
              <a:endCxn id="15" idx="6"/>
            </p:cNvCxnSpPr>
            <p:nvPr/>
          </p:nvCxnSpPr>
          <p:spPr>
            <a:xfrm flipH="1">
              <a:off x="7206822" y="7806404"/>
              <a:ext cx="39277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6" idx="1"/>
              <a:endCxn id="5" idx="3"/>
            </p:cNvCxnSpPr>
            <p:nvPr/>
          </p:nvCxnSpPr>
          <p:spPr>
            <a:xfrm flipH="1">
              <a:off x="7206820" y="6541972"/>
              <a:ext cx="39495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36" idx="1"/>
              <a:endCxn id="7" idx="3"/>
            </p:cNvCxnSpPr>
            <p:nvPr/>
          </p:nvCxnSpPr>
          <p:spPr>
            <a:xfrm flipH="1">
              <a:off x="9115144" y="6541972"/>
              <a:ext cx="42116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9115144" y="7810788"/>
              <a:ext cx="42116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6" name="Group 195"/>
          <p:cNvGrpSpPr/>
          <p:nvPr/>
        </p:nvGrpSpPr>
        <p:grpSpPr>
          <a:xfrm>
            <a:off x="812083" y="4652342"/>
            <a:ext cx="2883208" cy="1364307"/>
            <a:chOff x="955463" y="6268683"/>
            <a:chExt cx="3459849" cy="1819076"/>
          </a:xfrm>
          <a:noFill/>
        </p:grpSpPr>
        <p:sp>
          <p:nvSpPr>
            <p:cNvPr id="176" name="Rectangle 175"/>
            <p:cNvSpPr/>
            <p:nvPr/>
          </p:nvSpPr>
          <p:spPr>
            <a:xfrm>
              <a:off x="955463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14552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2863787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956888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0" name="Oval 179"/>
            <p:cNvSpPr/>
            <p:nvPr/>
          </p:nvSpPr>
          <p:spPr>
            <a:xfrm>
              <a:off x="1912374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1" name="Oval 180"/>
            <p:cNvSpPr/>
            <p:nvPr/>
          </p:nvSpPr>
          <p:spPr>
            <a:xfrm>
              <a:off x="2871245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2" name="Oval 181"/>
            <p:cNvSpPr/>
            <p:nvPr/>
          </p:nvSpPr>
          <p:spPr>
            <a:xfrm>
              <a:off x="3852601" y="7525048"/>
              <a:ext cx="562711" cy="56271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849086" y="6268683"/>
              <a:ext cx="564134" cy="546578"/>
            </a:xfrm>
            <a:prstGeom prst="rect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>
              <a:stCxn id="180" idx="2"/>
              <a:endCxn id="179" idx="6"/>
            </p:cNvCxnSpPr>
            <p:nvPr/>
          </p:nvCxnSpPr>
          <p:spPr>
            <a:xfrm flipH="1">
              <a:off x="1519599" y="7806404"/>
              <a:ext cx="392775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77" idx="2"/>
              <a:endCxn id="180" idx="0"/>
            </p:cNvCxnSpPr>
            <p:nvPr/>
          </p:nvCxnSpPr>
          <p:spPr>
            <a:xfrm flipH="1">
              <a:off x="2193730" y="6815261"/>
              <a:ext cx="2889" cy="709787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78" idx="1"/>
              <a:endCxn id="177" idx="3"/>
            </p:cNvCxnSpPr>
            <p:nvPr/>
          </p:nvCxnSpPr>
          <p:spPr>
            <a:xfrm flipH="1">
              <a:off x="2478686" y="6541972"/>
              <a:ext cx="385101" cy="0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82" idx="0"/>
              <a:endCxn id="183" idx="2"/>
            </p:cNvCxnSpPr>
            <p:nvPr/>
          </p:nvCxnSpPr>
          <p:spPr>
            <a:xfrm flipH="1" flipV="1">
              <a:off x="4131153" y="6815261"/>
              <a:ext cx="2804" cy="709787"/>
            </a:xfrm>
            <a:prstGeom prst="lin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4" name="Straight Connector 223"/>
          <p:cNvCxnSpPr/>
          <p:nvPr/>
        </p:nvCxnSpPr>
        <p:spPr>
          <a:xfrm flipH="1">
            <a:off x="1774394" y="1262697"/>
            <a:ext cx="15654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1161067" y="1262697"/>
            <a:ext cx="628981" cy="2195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1154784" y="2315626"/>
            <a:ext cx="219780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V="1">
            <a:off x="1154783" y="1482221"/>
            <a:ext cx="2195802" cy="8334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V="1">
            <a:off x="2733640" y="1262697"/>
            <a:ext cx="10806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1161067" y="1482221"/>
            <a:ext cx="2191523" cy="83340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1161067" y="1482221"/>
            <a:ext cx="218951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1790048" y="1262697"/>
            <a:ext cx="95439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2744445" y="1262697"/>
            <a:ext cx="606140" cy="219524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1154783" y="2315626"/>
            <a:ext cx="619610" cy="22057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1774394" y="2536196"/>
            <a:ext cx="95924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2733639" y="2315626"/>
            <a:ext cx="618950" cy="22057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52" idx="2"/>
            <a:endCxn id="53" idx="0"/>
          </p:cNvCxnSpPr>
          <p:nvPr/>
        </p:nvCxnSpPr>
        <p:spPr>
          <a:xfrm flipH="1">
            <a:off x="1774393" y="1262697"/>
            <a:ext cx="970052" cy="12734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516457" y="3057262"/>
            <a:ext cx="1627543" cy="812106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36366" rIns="0" bIns="36366" rtlCol="0">
            <a:spAutoFit/>
          </a:bodyPr>
          <a:lstStyle>
            <a:defPPr>
              <a:defRPr lang="en-US"/>
            </a:defPPr>
            <a:lvl1pPr marL="347663" indent="-347663" defTabSz="339725">
              <a:defRPr sz="2400" b="1"/>
            </a:lvl1pPr>
          </a:lstStyle>
          <a:p>
            <a:r>
              <a:rPr lang="en-US" dirty="0" smtClean="0">
                <a:solidFill>
                  <a:srgbClr val="EBB002"/>
                </a:solidFill>
              </a:rPr>
              <a:t>Multiple</a:t>
            </a:r>
          </a:p>
          <a:p>
            <a:r>
              <a:rPr lang="en-US" dirty="0" smtClean="0">
                <a:solidFill>
                  <a:srgbClr val="EBB002"/>
                </a:solidFill>
              </a:rPr>
              <a:t>Messages</a:t>
            </a:r>
            <a:endParaRPr lang="en-US" dirty="0">
              <a:solidFill>
                <a:srgbClr val="EBB002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348574" y="134925"/>
            <a:ext cx="2472072" cy="44277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36366" rIns="0" bIns="36366" rtlCol="0">
            <a:spAutoFit/>
          </a:bodyPr>
          <a:lstStyle>
            <a:defPPr>
              <a:defRPr lang="en-US"/>
            </a:defPPr>
            <a:lvl1pPr marL="347663" indent="-347663" defTabSz="339725">
              <a:defRPr sz="2400" b="1"/>
            </a:lvl1pPr>
          </a:lstStyle>
          <a:p>
            <a:pPr algn="ctr"/>
            <a:r>
              <a:rPr lang="en-US" dirty="0" smtClean="0">
                <a:solidFill>
                  <a:srgbClr val="EBB002"/>
                </a:solidFill>
              </a:rPr>
              <a:t>Backup Signals</a:t>
            </a:r>
            <a:endParaRPr lang="en-US" dirty="0">
              <a:solidFill>
                <a:srgbClr val="EBB0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1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067" y="2527834"/>
            <a:ext cx="8423062" cy="1189741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1) Complex trait architecture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9423" y="1377372"/>
            <a:ext cx="562515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u="sng" dirty="0" smtClean="0">
                <a:solidFill>
                  <a:prstClr val="white"/>
                </a:solidFill>
                <a:latin typeface="Century Gothic"/>
                <a:ea typeface="+mj-ea"/>
                <a:cs typeface="Century Gothic"/>
              </a:rPr>
              <a:t>Overall Approach:</a:t>
            </a:r>
            <a:r>
              <a:rPr lang="en-US" sz="4000" dirty="0">
                <a:solidFill>
                  <a:prstClr val="white"/>
                </a:solidFill>
                <a:latin typeface="Century Gothic"/>
                <a:ea typeface="+mj-ea"/>
                <a:cs typeface="Century Gothic"/>
              </a:rPr>
              <a:t/>
            </a:r>
            <a:br>
              <a:rPr lang="en-US" sz="4000" dirty="0">
                <a:solidFill>
                  <a:prstClr val="white"/>
                </a:solidFill>
                <a:latin typeface="Century Gothic"/>
                <a:ea typeface="+mj-ea"/>
                <a:cs typeface="Century Gothic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3067" y="3714220"/>
            <a:ext cx="8108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  <a:latin typeface="Century Gothic"/>
                <a:ea typeface="+mj-ea"/>
                <a:cs typeface="Century Gothic"/>
              </a:rPr>
              <a:t>2</a:t>
            </a:r>
            <a:r>
              <a:rPr lang="en-US" sz="4000" dirty="0">
                <a:solidFill>
                  <a:prstClr val="white"/>
                </a:solidFill>
                <a:latin typeface="Century Gothic"/>
                <a:ea typeface="+mj-ea"/>
                <a:cs typeface="Century Gothic"/>
              </a:rPr>
              <a:t>) Functions across </a:t>
            </a:r>
            <a:r>
              <a:rPr lang="en-US" sz="4000" dirty="0" smtClean="0">
                <a:solidFill>
                  <a:prstClr val="white"/>
                </a:solidFill>
                <a:latin typeface="Century Gothic"/>
                <a:ea typeface="+mj-ea"/>
                <a:cs typeface="Century Gothic"/>
              </a:rPr>
              <a:t>contexts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3067" y="4656892"/>
            <a:ext cx="8108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  <a:latin typeface="Century Gothic"/>
                <a:ea typeface="+mj-ea"/>
                <a:cs typeface="Century Gothic"/>
              </a:rPr>
              <a:t>3) </a:t>
            </a:r>
            <a:r>
              <a:rPr lang="en-US" sz="4000" dirty="0">
                <a:solidFill>
                  <a:prstClr val="white"/>
                </a:solidFill>
                <a:latin typeface="Century Gothic"/>
                <a:ea typeface="+mj-ea"/>
                <a:cs typeface="Century Gothic"/>
              </a:rPr>
              <a:t>Integrate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06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 BARS p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387" t="20788" r="6454" b="8623"/>
          <a:stretch>
            <a:fillRect/>
          </a:stretch>
        </p:blipFill>
        <p:spPr>
          <a:xfrm>
            <a:off x="0" y="1295401"/>
            <a:ext cx="9144000" cy="5174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6400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Study System: </a:t>
            </a:r>
            <a:b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3100" i="1" dirty="0">
                <a:solidFill>
                  <a:schemeClr val="bg1"/>
                </a:solidFill>
                <a:latin typeface="Century Gothic" panose="020B0502020202020204" pitchFamily="34" charset="0"/>
              </a:rPr>
              <a:t>Hirundo </a:t>
            </a:r>
            <a:r>
              <a:rPr lang="en-US" sz="3100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rustica </a:t>
            </a:r>
            <a:r>
              <a:rPr lang="en-US" sz="3100" i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erythrogaster</a:t>
            </a:r>
            <a:endParaRPr lang="en-US" sz="3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54013" y="6131755"/>
            <a:ext cx="1542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ea typeface="Adobe Song Std L" panose="02020300000000000000" pitchFamily="18" charset="-128"/>
              </a:rPr>
              <a:t>Matt Wilkins</a:t>
            </a:r>
            <a:endParaRPr lang="en-US" sz="1600" dirty="0">
              <a:solidFill>
                <a:schemeClr val="bg1">
                  <a:lumMod val="95000"/>
                </a:schemeClr>
              </a:solidFill>
              <a:ea typeface="Adobe Song Std L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627006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2819403"/>
            <a:ext cx="8077200" cy="76944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Measured Phenotypes</a:t>
            </a:r>
            <a:endParaRPr lang="en-US" sz="4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825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203203"/>
            <a:ext cx="8077200" cy="76944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Signals Are Often Complex</a:t>
            </a:r>
            <a:endParaRPr lang="en-US" sz="4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eacock spider danc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38251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56915" y="6377000"/>
            <a:ext cx="151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Jürgen C. Otto</a:t>
            </a:r>
          </a:p>
        </p:txBody>
      </p:sp>
    </p:spTree>
    <p:extLst>
      <p:ext uri="{BB962C8B-B14F-4D97-AF65-F5344CB8AC3E}">
        <p14:creationId xmlns:p14="http://schemas.microsoft.com/office/powerpoint/2010/main" val="412082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4936" y="0"/>
            <a:ext cx="8654136" cy="6858002"/>
            <a:chOff x="533400" y="228600"/>
            <a:chExt cx="8224545" cy="6362406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3400" y="228600"/>
              <a:ext cx="8224545" cy="6362406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6132328" y="3871921"/>
              <a:ext cx="2247143" cy="43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Throat Color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918014" y="4391290"/>
              <a:ext cx="2385257" cy="43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Breast Color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655872" y="4961001"/>
              <a:ext cx="1995787" cy="43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Belly Color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10723" y="5695098"/>
              <a:ext cx="1995787" cy="43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Vent Color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3187" y="3936721"/>
              <a:ext cx="1995787" cy="785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Tail Streamer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Length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678467" y="769643"/>
              <a:ext cx="1995787" cy="43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Wing Length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009783" y="444518"/>
              <a:ext cx="3100928" cy="2101339"/>
              <a:chOff x="1634157" y="591690"/>
              <a:chExt cx="2205104" cy="1494285"/>
            </a:xfrm>
            <a:effectLst/>
          </p:grpSpPr>
          <p:cxnSp>
            <p:nvCxnSpPr>
              <p:cNvPr id="68" name="Straight Connector 67"/>
              <p:cNvCxnSpPr/>
              <p:nvPr/>
            </p:nvCxnSpPr>
            <p:spPr>
              <a:xfrm flipV="1">
                <a:off x="1634157" y="591690"/>
                <a:ext cx="61979" cy="9411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696136" y="591690"/>
                <a:ext cx="2143125" cy="1400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3777282" y="1991865"/>
                <a:ext cx="61979" cy="9411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/>
            <p:cNvCxnSpPr/>
            <p:nvPr/>
          </p:nvCxnSpPr>
          <p:spPr>
            <a:xfrm flipH="1" flipV="1">
              <a:off x="796550" y="5221228"/>
              <a:ext cx="13472" cy="139266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796541" y="4971769"/>
              <a:ext cx="1679068" cy="24945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477602" y="4971763"/>
              <a:ext cx="13472" cy="139266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873243" y="4471656"/>
              <a:ext cx="1044773" cy="17931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endCxn id="64" idx="1"/>
            </p:cNvCxnSpPr>
            <p:nvPr/>
          </p:nvCxnSpPr>
          <p:spPr>
            <a:xfrm>
              <a:off x="3353064" y="5278406"/>
              <a:ext cx="757659" cy="63604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181319" y="3976390"/>
              <a:ext cx="1044773" cy="17931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73386" y="4883875"/>
              <a:ext cx="1230319" cy="220193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7142207" y="6410408"/>
            <a:ext cx="1542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10000"/>
                    <a:lumOff val="90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Matt Wilkins</a:t>
            </a:r>
          </a:p>
        </p:txBody>
      </p:sp>
    </p:spTree>
    <p:extLst>
      <p:ext uri="{BB962C8B-B14F-4D97-AF65-F5344CB8AC3E}">
        <p14:creationId xmlns:p14="http://schemas.microsoft.com/office/powerpoint/2010/main" val="227691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3399" y="2874641"/>
            <a:ext cx="8153400" cy="146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90600" y="609600"/>
            <a:ext cx="7543800" cy="1828800"/>
            <a:chOff x="990600" y="762000"/>
            <a:chExt cx="7445164" cy="936625"/>
          </a:xfrm>
        </p:grpSpPr>
        <p:sp>
          <p:nvSpPr>
            <p:cNvPr id="22" name="Right Brace 21"/>
            <p:cNvSpPr/>
            <p:nvPr/>
          </p:nvSpPr>
          <p:spPr>
            <a:xfrm rot="16200000">
              <a:off x="4386453" y="-2350686"/>
              <a:ext cx="653458" cy="7445164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1986068" y="762000"/>
              <a:ext cx="5454227" cy="15762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Song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914402" y="2514599"/>
            <a:ext cx="7521364" cy="1828800"/>
          </a:xfrm>
          <a:prstGeom prst="rect">
            <a:avLst/>
          </a:prstGeom>
          <a:solidFill>
            <a:srgbClr val="4F8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7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29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ndividual rustica erythrogaster-CO Sky #7 (+20dB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3399" y="2874641"/>
            <a:ext cx="8153400" cy="146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90601" y="381001"/>
            <a:ext cx="7445164" cy="2133601"/>
            <a:chOff x="990600" y="762000"/>
            <a:chExt cx="7445164" cy="1905000"/>
          </a:xfrm>
        </p:grpSpPr>
        <p:sp>
          <p:nvSpPr>
            <p:cNvPr id="22" name="Right Brace 21"/>
            <p:cNvSpPr/>
            <p:nvPr/>
          </p:nvSpPr>
          <p:spPr>
            <a:xfrm rot="16200000">
              <a:off x="4386453" y="-2350686"/>
              <a:ext cx="653458" cy="7445164"/>
            </a:xfrm>
            <a:prstGeom prst="rightBrac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1986068" y="762000"/>
              <a:ext cx="5454227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Song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1223719" y="2009001"/>
              <a:ext cx="1138483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Syllable</a:t>
              </a:r>
            </a:p>
          </p:txBody>
        </p:sp>
        <p:sp>
          <p:nvSpPr>
            <p:cNvPr id="25" name="Right Brace 24"/>
            <p:cNvSpPr/>
            <p:nvPr/>
          </p:nvSpPr>
          <p:spPr>
            <a:xfrm rot="16200000">
              <a:off x="1602459" y="2299453"/>
              <a:ext cx="381000" cy="354094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15913" y="2514600"/>
            <a:ext cx="370156" cy="1828800"/>
          </a:xfrm>
          <a:prstGeom prst="rect">
            <a:avLst/>
          </a:prstGeom>
          <a:solidFill>
            <a:srgbClr val="4F8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9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yllabl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3399" y="2874641"/>
            <a:ext cx="8153400" cy="146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90601" y="381001"/>
            <a:ext cx="7445165" cy="2133601"/>
            <a:chOff x="990599" y="762000"/>
            <a:chExt cx="7445165" cy="1905000"/>
          </a:xfrm>
        </p:grpSpPr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990599" y="1447800"/>
              <a:ext cx="5454226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Warble</a:t>
              </a:r>
            </a:p>
          </p:txBody>
        </p:sp>
        <p:sp>
          <p:nvSpPr>
            <p:cNvPr id="21" name="Right Brace 20"/>
            <p:cNvSpPr/>
            <p:nvPr/>
          </p:nvSpPr>
          <p:spPr>
            <a:xfrm rot="16200000">
              <a:off x="3500333" y="-741748"/>
              <a:ext cx="381000" cy="5400465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22" name="Right Brace 21"/>
            <p:cNvSpPr/>
            <p:nvPr/>
          </p:nvSpPr>
          <p:spPr>
            <a:xfrm rot="16200000">
              <a:off x="4386453" y="-2350686"/>
              <a:ext cx="653458" cy="7445164"/>
            </a:xfrm>
            <a:prstGeom prst="rightBrac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1986068" y="762000"/>
              <a:ext cx="5454226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Song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1223718" y="2009001"/>
              <a:ext cx="1138483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Syllable</a:t>
              </a:r>
            </a:p>
          </p:txBody>
        </p:sp>
        <p:sp>
          <p:nvSpPr>
            <p:cNvPr id="25" name="Right Brace 24"/>
            <p:cNvSpPr/>
            <p:nvPr/>
          </p:nvSpPr>
          <p:spPr>
            <a:xfrm rot="16200000">
              <a:off x="1602459" y="2299453"/>
              <a:ext cx="381000" cy="354094"/>
            </a:xfrm>
            <a:prstGeom prst="rightBrac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914405" y="2514600"/>
            <a:ext cx="5530425" cy="1828800"/>
          </a:xfrm>
          <a:prstGeom prst="rect">
            <a:avLst/>
          </a:prstGeom>
          <a:solidFill>
            <a:srgbClr val="4F8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3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arbl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3399" y="2874641"/>
            <a:ext cx="8153400" cy="146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90601" y="381001"/>
            <a:ext cx="7445165" cy="2133601"/>
            <a:chOff x="990599" y="762000"/>
            <a:chExt cx="7445165" cy="1905000"/>
          </a:xfrm>
        </p:grpSpPr>
        <p:sp>
          <p:nvSpPr>
            <p:cNvPr id="11" name="Right Brace 10"/>
            <p:cNvSpPr/>
            <p:nvPr/>
          </p:nvSpPr>
          <p:spPr>
            <a:xfrm rot="16200000">
              <a:off x="6801036" y="2033055"/>
              <a:ext cx="381000" cy="708188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6363021" y="1800264"/>
              <a:ext cx="1257028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P-Note</a:t>
              </a: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990599" y="1447800"/>
              <a:ext cx="5454226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Warble</a:t>
              </a:r>
            </a:p>
          </p:txBody>
        </p:sp>
        <p:sp>
          <p:nvSpPr>
            <p:cNvPr id="21" name="Right Brace 20"/>
            <p:cNvSpPr/>
            <p:nvPr/>
          </p:nvSpPr>
          <p:spPr>
            <a:xfrm rot="16200000">
              <a:off x="3500333" y="-741748"/>
              <a:ext cx="381000" cy="5400465"/>
            </a:xfrm>
            <a:prstGeom prst="rightBrac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22" name="Right Brace 21"/>
            <p:cNvSpPr/>
            <p:nvPr/>
          </p:nvSpPr>
          <p:spPr>
            <a:xfrm rot="16200000">
              <a:off x="4386453" y="-2350686"/>
              <a:ext cx="653458" cy="7445164"/>
            </a:xfrm>
            <a:prstGeom prst="rightBrac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1986068" y="762000"/>
              <a:ext cx="5454226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Song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1223718" y="2009001"/>
              <a:ext cx="1138483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Syllable</a:t>
              </a:r>
            </a:p>
          </p:txBody>
        </p:sp>
        <p:sp>
          <p:nvSpPr>
            <p:cNvPr id="25" name="Right Brace 24"/>
            <p:cNvSpPr/>
            <p:nvPr/>
          </p:nvSpPr>
          <p:spPr>
            <a:xfrm rot="16200000">
              <a:off x="1602459" y="2299453"/>
              <a:ext cx="381000" cy="354094"/>
            </a:xfrm>
            <a:prstGeom prst="rightBrac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6553203" y="2514600"/>
            <a:ext cx="792431" cy="1828800"/>
          </a:xfrm>
          <a:prstGeom prst="rect">
            <a:avLst/>
          </a:prstGeom>
          <a:solidFill>
            <a:srgbClr val="4F8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0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-no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3399" y="2874641"/>
            <a:ext cx="8153400" cy="146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90601" y="381001"/>
            <a:ext cx="7445165" cy="2133601"/>
            <a:chOff x="990599" y="762000"/>
            <a:chExt cx="7445165" cy="1905000"/>
          </a:xfrm>
        </p:grpSpPr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7620049" y="1800264"/>
              <a:ext cx="815712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Rattle</a:t>
              </a:r>
            </a:p>
          </p:txBody>
        </p:sp>
        <p:sp>
          <p:nvSpPr>
            <p:cNvPr id="11" name="Right Brace 10"/>
            <p:cNvSpPr/>
            <p:nvPr/>
          </p:nvSpPr>
          <p:spPr>
            <a:xfrm rot="16200000">
              <a:off x="7837406" y="2033055"/>
              <a:ext cx="381000" cy="708188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6363021" y="1800264"/>
              <a:ext cx="1257028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P-Note</a:t>
              </a:r>
            </a:p>
          </p:txBody>
        </p:sp>
        <p:sp>
          <p:nvSpPr>
            <p:cNvPr id="19" name="Right Brace 18"/>
            <p:cNvSpPr/>
            <p:nvPr/>
          </p:nvSpPr>
          <p:spPr>
            <a:xfrm rot="16200000">
              <a:off x="6801036" y="2033055"/>
              <a:ext cx="381000" cy="708188"/>
            </a:xfrm>
            <a:prstGeom prst="rightBrac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990599" y="1447800"/>
              <a:ext cx="5454226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Warble</a:t>
              </a:r>
            </a:p>
          </p:txBody>
        </p:sp>
        <p:sp>
          <p:nvSpPr>
            <p:cNvPr id="21" name="Right Brace 20"/>
            <p:cNvSpPr/>
            <p:nvPr/>
          </p:nvSpPr>
          <p:spPr>
            <a:xfrm rot="16200000">
              <a:off x="3500333" y="-741748"/>
              <a:ext cx="381000" cy="5400465"/>
            </a:xfrm>
            <a:prstGeom prst="rightBrac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22" name="Right Brace 21"/>
            <p:cNvSpPr/>
            <p:nvPr/>
          </p:nvSpPr>
          <p:spPr>
            <a:xfrm rot="16200000">
              <a:off x="4386453" y="-2350686"/>
              <a:ext cx="653458" cy="7445164"/>
            </a:xfrm>
            <a:prstGeom prst="rightBrac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1986068" y="762000"/>
              <a:ext cx="5454226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Song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1223718" y="2009001"/>
              <a:ext cx="1138483" cy="274801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/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Syllable</a:t>
              </a:r>
            </a:p>
          </p:txBody>
        </p:sp>
        <p:sp>
          <p:nvSpPr>
            <p:cNvPr id="25" name="Right Brace 24"/>
            <p:cNvSpPr/>
            <p:nvPr/>
          </p:nvSpPr>
          <p:spPr>
            <a:xfrm rot="16200000">
              <a:off x="1602459" y="2299453"/>
              <a:ext cx="381000" cy="354094"/>
            </a:xfrm>
            <a:prstGeom prst="rightBrac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black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7673814" y="2514600"/>
            <a:ext cx="761953" cy="1828800"/>
          </a:xfrm>
          <a:prstGeom prst="rect">
            <a:avLst/>
          </a:prstGeom>
          <a:solidFill>
            <a:srgbClr val="4F8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2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8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ttle (2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130"/>
            <a:ext cx="9144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-5147826" y="8119450"/>
            <a:ext cx="629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Syllable Repertoire</a:t>
            </a: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99256" y="480262"/>
            <a:ext cx="5526486" cy="4308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/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Syllable Repertoire</a:t>
            </a:r>
            <a:endParaRPr lang="en-US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08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130"/>
            <a:ext cx="9144000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-5147826" y="8119450"/>
            <a:ext cx="629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Syllable Repertoire</a:t>
            </a: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8043" y="611429"/>
            <a:ext cx="1152370" cy="3656816"/>
            <a:chOff x="388043" y="611429"/>
            <a:chExt cx="1152370" cy="3656816"/>
          </a:xfrm>
        </p:grpSpPr>
        <p:sp>
          <p:nvSpPr>
            <p:cNvPr id="2" name="Rectangle 1"/>
            <p:cNvSpPr/>
            <p:nvPr/>
          </p:nvSpPr>
          <p:spPr>
            <a:xfrm>
              <a:off x="682015" y="987693"/>
              <a:ext cx="670257" cy="328055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8043" y="611429"/>
              <a:ext cx="1152370" cy="369332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EBB002"/>
                  </a:solidFill>
                  <a:latin typeface="Century Gothic"/>
                  <a:cs typeface="Century Gothic"/>
                </a:defRPr>
              </a:lvl1pPr>
            </a:lstStyle>
            <a:p>
              <a:r>
                <a:rPr lang="en-US" dirty="0" smtClean="0"/>
                <a:t>Simple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35134" y="1140550"/>
            <a:ext cx="2602705" cy="3715608"/>
            <a:chOff x="4135134" y="1140550"/>
            <a:chExt cx="2602705" cy="3715608"/>
          </a:xfrm>
        </p:grpSpPr>
        <p:grpSp>
          <p:nvGrpSpPr>
            <p:cNvPr id="3" name="Group 2"/>
            <p:cNvGrpSpPr/>
            <p:nvPr/>
          </p:nvGrpSpPr>
          <p:grpSpPr>
            <a:xfrm>
              <a:off x="4938730" y="1140550"/>
              <a:ext cx="1799109" cy="3715608"/>
              <a:chOff x="4938730" y="1140550"/>
              <a:chExt cx="1799109" cy="371560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914717" y="1140550"/>
                <a:ext cx="823122" cy="623188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938730" y="3445168"/>
                <a:ext cx="670257" cy="141099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135134" y="3071517"/>
              <a:ext cx="1709029" cy="369332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EBB002"/>
                  </a:solidFill>
                  <a:latin typeface="Century Gothic"/>
                  <a:cs typeface="Century Gothic"/>
                </a:rPr>
                <a:t>Intermediate</a:t>
              </a:r>
              <a:endParaRPr lang="en-US" b="1" dirty="0">
                <a:solidFill>
                  <a:srgbClr val="EBB002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14717" y="1518970"/>
            <a:ext cx="1469395" cy="3478287"/>
            <a:chOff x="5914717" y="1518970"/>
            <a:chExt cx="1469395" cy="3478287"/>
          </a:xfrm>
        </p:grpSpPr>
        <p:sp>
          <p:nvSpPr>
            <p:cNvPr id="10" name="Rectangle 9"/>
            <p:cNvSpPr/>
            <p:nvPr/>
          </p:nvSpPr>
          <p:spPr>
            <a:xfrm>
              <a:off x="5914717" y="1904837"/>
              <a:ext cx="1446343" cy="309242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34778" y="1518970"/>
              <a:ext cx="1349334" cy="369332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EBB002"/>
                  </a:solidFill>
                  <a:latin typeface="Century Gothic"/>
                  <a:cs typeface="Century Gothic"/>
                </a:rPr>
                <a:t>Complex</a:t>
              </a:r>
              <a:endParaRPr lang="en-US" b="1" dirty="0">
                <a:solidFill>
                  <a:srgbClr val="EBB002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81549" y="975477"/>
            <a:ext cx="670257" cy="328055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145630" y="1151851"/>
            <a:ext cx="2591744" cy="3715608"/>
            <a:chOff x="4146095" y="1140550"/>
            <a:chExt cx="2591744" cy="3715608"/>
          </a:xfrm>
        </p:grpSpPr>
        <p:grpSp>
          <p:nvGrpSpPr>
            <p:cNvPr id="20" name="Group 19"/>
            <p:cNvGrpSpPr/>
            <p:nvPr/>
          </p:nvGrpSpPr>
          <p:grpSpPr>
            <a:xfrm>
              <a:off x="4938730" y="1140550"/>
              <a:ext cx="1799109" cy="3715608"/>
              <a:chOff x="4938730" y="1140550"/>
              <a:chExt cx="1799109" cy="371560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914717" y="1140550"/>
                <a:ext cx="823122" cy="623188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938730" y="3445168"/>
                <a:ext cx="670257" cy="141099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146095" y="3061021"/>
              <a:ext cx="1698069" cy="369332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EBB002"/>
                  </a:solidFill>
                  <a:latin typeface="Century Gothic"/>
                  <a:cs typeface="Century Gothic"/>
                </a:rPr>
                <a:t>Intermediate</a:t>
              </a:r>
              <a:endParaRPr lang="en-US" b="1" dirty="0">
                <a:solidFill>
                  <a:srgbClr val="EBB002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914251" y="1518511"/>
            <a:ext cx="1469395" cy="3478288"/>
            <a:chOff x="5914717" y="1518969"/>
            <a:chExt cx="1469395" cy="3478288"/>
          </a:xfrm>
        </p:grpSpPr>
        <p:sp>
          <p:nvSpPr>
            <p:cNvPr id="25" name="Rectangle 24"/>
            <p:cNvSpPr/>
            <p:nvPr/>
          </p:nvSpPr>
          <p:spPr>
            <a:xfrm>
              <a:off x="5914717" y="1904837"/>
              <a:ext cx="1446343" cy="309242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35244" y="1518969"/>
              <a:ext cx="1348868" cy="369332"/>
            </a:xfrm>
            <a:prstGeom prst="rect">
              <a:avLst/>
            </a:prstGeom>
            <a:solidFill>
              <a:schemeClr val="tx1">
                <a:alpha val="24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EBB002"/>
                  </a:solidFill>
                  <a:latin typeface="Century Gothic"/>
                  <a:cs typeface="Century Gothic"/>
                </a:rPr>
                <a:t>Complex</a:t>
              </a:r>
              <a:endParaRPr lang="en-US" b="1" dirty="0">
                <a:solidFill>
                  <a:srgbClr val="EBB002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999256" y="480262"/>
            <a:ext cx="5526486" cy="4308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/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Syllable Repertoire</a:t>
            </a:r>
            <a:endParaRPr lang="en-US" sz="28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43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2(2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2(2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2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2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4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4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0858" y="1557828"/>
            <a:ext cx="2439634" cy="1887271"/>
          </a:xfrm>
          <a:prstGeom prst="rect">
            <a:avLst/>
          </a:prstGeom>
        </p:spPr>
      </p:pic>
      <p:pic>
        <p:nvPicPr>
          <p:cNvPr id="5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7965" y="3907722"/>
            <a:ext cx="4485421" cy="8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4896293" y="1557828"/>
            <a:ext cx="3992525" cy="3361010"/>
            <a:chOff x="4896293" y="1557828"/>
            <a:chExt cx="3992525" cy="3361010"/>
          </a:xfrm>
        </p:grpSpPr>
        <p:sp>
          <p:nvSpPr>
            <p:cNvPr id="26" name="TextBox 25"/>
            <p:cNvSpPr txBox="1"/>
            <p:nvPr/>
          </p:nvSpPr>
          <p:spPr>
            <a:xfrm>
              <a:off x="5709684" y="1679700"/>
              <a:ext cx="3179134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Measured 28 traits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Morphology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Color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Song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Frequency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Temporal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Repertoire</a:t>
              </a:r>
            </a:p>
            <a:p>
              <a:pPr lvl="1"/>
              <a:endPara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r>
                <a:rPr lang="en-US" sz="2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N= 50 males</a:t>
              </a:r>
              <a:endParaRPr lang="en-US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Right Brace 26"/>
            <p:cNvSpPr/>
            <p:nvPr/>
          </p:nvSpPr>
          <p:spPr>
            <a:xfrm>
              <a:off x="4896293" y="1557828"/>
              <a:ext cx="680484" cy="3361010"/>
            </a:xfrm>
            <a:prstGeom prst="rightBrac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963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Trait Correlation Matrix </a:t>
            </a:r>
            <a:endParaRPr lang="en-US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16109"/>
              </p:ext>
            </p:extLst>
          </p:nvPr>
        </p:nvGraphicFramePr>
        <p:xfrm>
          <a:off x="138234" y="1417638"/>
          <a:ext cx="8867540" cy="4900362"/>
        </p:xfrm>
        <a:graphic>
          <a:graphicData uri="http://schemas.openxmlformats.org/drawingml/2006/table">
            <a:tbl>
              <a:tblPr/>
              <a:tblGrid>
                <a:gridCol w="340960"/>
                <a:gridCol w="289299"/>
                <a:gridCol w="289299"/>
                <a:gridCol w="289299"/>
                <a:gridCol w="299632"/>
                <a:gridCol w="289299"/>
                <a:gridCol w="320296"/>
                <a:gridCol w="333211"/>
                <a:gridCol w="320296"/>
                <a:gridCol w="330628"/>
                <a:gridCol w="320296"/>
                <a:gridCol w="289299"/>
                <a:gridCol w="289299"/>
                <a:gridCol w="289299"/>
                <a:gridCol w="289299"/>
                <a:gridCol w="289299"/>
                <a:gridCol w="289299"/>
                <a:gridCol w="289299"/>
                <a:gridCol w="330628"/>
                <a:gridCol w="299632"/>
                <a:gridCol w="289299"/>
                <a:gridCol w="333211"/>
                <a:gridCol w="302215"/>
                <a:gridCol w="289299"/>
                <a:gridCol w="333211"/>
                <a:gridCol w="302215"/>
                <a:gridCol w="289299"/>
                <a:gridCol w="340960"/>
                <a:gridCol w="309963"/>
              </a:tblGrid>
              <a:tr h="168978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WL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PL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RL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PF W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PF P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PF CR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 W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FB CR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RTmp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STmp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%A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%S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%T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RWL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TS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 Bri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 Hue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 Chr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 Bri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 Hue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 Chr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 Bri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 Hue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 Chr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 Bri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 Hue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 Chr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WL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PL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RL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PF W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PF P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PF CR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-0.37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 W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FB CR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-0.51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-0.40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RTmp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-0.41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STmp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%A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-0.42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%S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%T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Rep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RWL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TS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 Bri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-0.25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 Hue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-0.61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 Chr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-0.78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 Bri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 Hue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 Chr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-0.59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-0.85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 Bri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-0.20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-0.46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-0.57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 Hue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 Chr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-0.47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-0.60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-0.64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-0.95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 Bri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-0.30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-0.41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-0.53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-0.42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 Hue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897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 Chr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7202" marR="7202" marT="7202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-0.23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-0.19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-0.42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-0.32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-0.41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-0.85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2" marR="7202" marT="7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6222960" y="1970732"/>
            <a:ext cx="2438399" cy="2600811"/>
            <a:chOff x="4953001" y="2123589"/>
            <a:chExt cx="2561556" cy="3082941"/>
          </a:xfrm>
        </p:grpSpPr>
        <p:grpSp>
          <p:nvGrpSpPr>
            <p:cNvPr id="25" name="Group 24"/>
            <p:cNvGrpSpPr/>
            <p:nvPr/>
          </p:nvGrpSpPr>
          <p:grpSpPr>
            <a:xfrm>
              <a:off x="5278745" y="2578877"/>
              <a:ext cx="1969112" cy="2339765"/>
              <a:chOff x="5278745" y="2578874"/>
              <a:chExt cx="1969112" cy="2339765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592863" y="2683400"/>
                <a:ext cx="601139" cy="129957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6508120" y="2578874"/>
                <a:ext cx="499336" cy="234483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 flipV="1">
                <a:off x="7196041" y="2656989"/>
                <a:ext cx="51816" cy="859979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278745" y="3583271"/>
                <a:ext cx="0" cy="380355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67330" y="3505156"/>
                <a:ext cx="658712" cy="497887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6657534" y="4069562"/>
                <a:ext cx="280870" cy="426704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6938404" y="3962866"/>
                <a:ext cx="126265" cy="53340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6659442" y="3962866"/>
                <a:ext cx="384848" cy="40177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6053567" y="4762966"/>
                <a:ext cx="618137" cy="155673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5545445" y="4003043"/>
                <a:ext cx="580597" cy="227283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6929341" y="2123589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71704" y="4496267"/>
              <a:ext cx="533400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Isosceles Triangle 37"/>
            <p:cNvSpPr/>
            <p:nvPr/>
          </p:nvSpPr>
          <p:spPr>
            <a:xfrm>
              <a:off x="6036943" y="2547331"/>
              <a:ext cx="628236" cy="54158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26043" y="3736343"/>
              <a:ext cx="533400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5608835" y="4664947"/>
              <a:ext cx="628236" cy="54158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981157" y="3516968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000419" y="3049111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00419" y="3962867"/>
              <a:ext cx="533400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Isosceles Triangle 43"/>
            <p:cNvSpPr/>
            <p:nvPr/>
          </p:nvSpPr>
          <p:spPr>
            <a:xfrm>
              <a:off x="4953001" y="2141060"/>
              <a:ext cx="628236" cy="54158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74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457203"/>
            <a:ext cx="8077200" cy="76944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white"/>
                </a:solidFill>
                <a:latin typeface="Century Gothic" panose="020B0502020202020204" pitchFamily="34" charset="0"/>
              </a:rPr>
              <a:t>Why multiple </a:t>
            </a:r>
            <a:r>
              <a:rPr lang="en-US" sz="4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components? </a:t>
            </a:r>
            <a:endParaRPr lang="en-US" sz="4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191" y="1524000"/>
            <a:ext cx="69646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Redundant signals :</a:t>
            </a:r>
          </a:p>
          <a:p>
            <a:pPr marL="571486" indent="-282568">
              <a:buFont typeface="Arial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backups</a:t>
            </a:r>
          </a:p>
          <a:p>
            <a:pPr marL="571486" indent="-282568">
              <a:buFont typeface="Arial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receiver stimulation</a:t>
            </a:r>
          </a:p>
          <a:p>
            <a:pPr marL="571486" indent="-282568">
              <a:buFont typeface="Arial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improve chance of </a:t>
            </a:r>
            <a:r>
              <a:rPr lang="en-US" sz="28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reception</a:t>
            </a:r>
          </a:p>
          <a:p>
            <a:pPr marL="288918"/>
            <a:endParaRPr lang="en-US" sz="2800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288918"/>
            <a:endParaRPr lang="en-US" sz="1600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r>
              <a:rPr lang="en-US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Multiple messages :</a:t>
            </a:r>
          </a:p>
          <a:p>
            <a:pPr marL="571486" indent="-282568">
              <a:buFont typeface="Arial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greater information</a:t>
            </a:r>
          </a:p>
          <a:p>
            <a:pPr marL="571486" indent="-282568">
              <a:buFont typeface="Arial" pitchFamily="34" charset="0"/>
              <a:buChar char="•"/>
            </a:pPr>
            <a:r>
              <a:rPr lang="en-US" sz="2800" dirty="0">
                <a:solidFill>
                  <a:prstClr val="white"/>
                </a:solidFill>
                <a:latin typeface="Century Gothic" panose="020B0502020202020204" pitchFamily="34" charset="0"/>
              </a:rPr>
              <a:t>reduce search costs</a:t>
            </a:r>
          </a:p>
          <a:p>
            <a:pPr marL="288918"/>
            <a:endParaRPr lang="en-US" sz="3200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endParaRPr lang="en-US" sz="3200" dirty="0">
              <a:solidFill>
                <a:srgbClr val="FF9900"/>
              </a:solidFill>
              <a:latin typeface="Century Gothic" panose="020B0502020202020204" pitchFamily="34" charset="0"/>
            </a:endParaRPr>
          </a:p>
          <a:p>
            <a:pPr marL="571486" indent="-571486">
              <a:buFont typeface="Arial" pitchFamily="34" charset="0"/>
              <a:buChar char="•"/>
            </a:pPr>
            <a:endParaRPr lang="en-US" sz="3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340" name="Picture 4" descr="http://museumvictoria.com.au/forest/images/mr004868_m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981" y="4056545"/>
            <a:ext cx="2036481" cy="14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22684" y="5589910"/>
            <a:ext cx="251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Doucet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, </a:t>
            </a:r>
            <a:r>
              <a:rPr lang="en-US" i="1" dirty="0" err="1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Beh</a:t>
            </a:r>
            <a:r>
              <a:rPr lang="en-US" i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 Eco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 2003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98091" y="312518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Uetz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 </a:t>
            </a:r>
            <a:r>
              <a:rPr lang="en-US" i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An </a:t>
            </a:r>
            <a:r>
              <a:rPr lang="en-US" i="1" dirty="0" err="1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Beh</a:t>
            </a:r>
            <a:r>
              <a:rPr lang="en-US" i="1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2009</a:t>
            </a:r>
          </a:p>
        </p:txBody>
      </p:sp>
      <p:pic>
        <p:nvPicPr>
          <p:cNvPr id="14342" name="Picture 6" descr="Image of Male Brush-legged Wolf Spi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981" y="1524000"/>
            <a:ext cx="2072420" cy="1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9273" y="6034823"/>
            <a:ext cx="2820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(Hebets &amp;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Papaj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 2004</a:t>
            </a:r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)</a:t>
            </a:r>
            <a:endParaRPr lang="en-US" dirty="0" smtClean="0">
              <a:solidFill>
                <a:prstClr val="white">
                  <a:lumMod val="50000"/>
                </a:prstClr>
              </a:solidFill>
              <a:latin typeface="Century Gothic" panose="020B0502020202020204" pitchFamily="34" charset="0"/>
            </a:endParaRPr>
          </a:p>
          <a:p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(</a:t>
            </a:r>
            <a:r>
              <a:rPr lang="en-US" dirty="0" err="1" smtClean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Partan</a:t>
            </a:r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 &amp; </a:t>
            </a:r>
            <a:r>
              <a:rPr lang="en-US" dirty="0" err="1" smtClean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Marler</a:t>
            </a:r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 2005) </a:t>
            </a:r>
          </a:p>
        </p:txBody>
      </p:sp>
    </p:spTree>
    <p:extLst>
      <p:ext uri="{BB962C8B-B14F-4D97-AF65-F5344CB8AC3E}">
        <p14:creationId xmlns:p14="http://schemas.microsoft.com/office/powerpoint/2010/main" val="2825891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381003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Multimodal Barn Swallow Phenotype Network 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1560" y="1036114"/>
            <a:ext cx="2384283" cy="1038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28" y="781656"/>
            <a:ext cx="7703250" cy="61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5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381003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Multimodal Barn Swallow Phenotype Network 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1560" y="1036113"/>
            <a:ext cx="2384283" cy="1461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28" y="781656"/>
            <a:ext cx="7703250" cy="61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28" y="781656"/>
            <a:ext cx="7703250" cy="616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1560" y="1036113"/>
            <a:ext cx="2384283" cy="21106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381003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Multimodal Barn Swallow Phenotype Network </a:t>
            </a:r>
          </a:p>
        </p:txBody>
      </p:sp>
    </p:spTree>
    <p:extLst>
      <p:ext uri="{BB962C8B-B14F-4D97-AF65-F5344CB8AC3E}">
        <p14:creationId xmlns:p14="http://schemas.microsoft.com/office/powerpoint/2010/main" val="202509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888" y="1312334"/>
            <a:ext cx="5344582" cy="4275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38100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latin typeface="Century Gothic" panose="020B0502020202020204" pitchFamily="34" charset="0"/>
              </a:rPr>
              <a:t>Network Architecture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629" y="1636888"/>
            <a:ext cx="4778962" cy="358422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711853" y="1605221"/>
            <a:ext cx="2164036" cy="1583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8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trips dir="ld"/>
      </p:transition>
    </mc:Choice>
    <mc:Fallback xmlns="">
      <p:transition xmlns:p14="http://schemas.microsoft.com/office/powerpoint/2010/main" spd="slow">
        <p:strips dir="ld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916724"/>
            <a:ext cx="8077200" cy="126188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Trait Functions</a:t>
            </a:r>
          </a:p>
          <a:p>
            <a:pPr algn="ctr"/>
            <a:r>
              <a:rPr lang="en-US" sz="32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(In </a:t>
            </a:r>
            <a:r>
              <a:rPr lang="en-US" sz="3200" dirty="0" smtClean="0">
                <a:solidFill>
                  <a:srgbClr val="DA0017"/>
                </a:solidFill>
                <a:latin typeface="Century Gothic" panose="020B0502020202020204" pitchFamily="34" charset="0"/>
              </a:rPr>
              <a:t>Competition</a:t>
            </a:r>
            <a:r>
              <a:rPr lang="en-US" sz="32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vs</a:t>
            </a:r>
            <a:r>
              <a:rPr lang="en-US" sz="32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smtClean="0">
                <a:solidFill>
                  <a:srgbClr val="4BA3FF"/>
                </a:solidFill>
                <a:latin typeface="Century Gothic" panose="020B0502020202020204" pitchFamily="34" charset="0"/>
              </a:rPr>
              <a:t>Mate Choice</a:t>
            </a:r>
            <a:r>
              <a:rPr lang="en-US" sz="32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)</a:t>
            </a:r>
            <a:endParaRPr lang="en-US" sz="3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1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sosceles Triangle 104"/>
          <p:cNvSpPr/>
          <p:nvPr/>
        </p:nvSpPr>
        <p:spPr>
          <a:xfrm>
            <a:off x="4964627" y="2141820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5012045" y="3049871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6929341" y="2123589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12045" y="3963627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6671704" y="4496267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7" name="Isosceles Triangle 196"/>
          <p:cNvSpPr/>
          <p:nvPr/>
        </p:nvSpPr>
        <p:spPr>
          <a:xfrm>
            <a:off x="6036943" y="2542568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6126043" y="3736343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9" name="Isosceles Triangle 198"/>
          <p:cNvSpPr/>
          <p:nvPr/>
        </p:nvSpPr>
        <p:spPr>
          <a:xfrm>
            <a:off x="5608835" y="4664947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6981157" y="3516968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5278745" y="2578877"/>
            <a:ext cx="1969112" cy="2339765"/>
            <a:chOff x="5278745" y="2578874"/>
            <a:chExt cx="1969112" cy="2339765"/>
          </a:xfrm>
        </p:grpSpPr>
        <p:cxnSp>
          <p:nvCxnSpPr>
            <p:cNvPr id="207" name="Straight Connector 206"/>
            <p:cNvCxnSpPr>
              <a:stCxn id="105" idx="4"/>
              <a:endCxn id="197" idx="1"/>
            </p:cNvCxnSpPr>
            <p:nvPr/>
          </p:nvCxnSpPr>
          <p:spPr>
            <a:xfrm>
              <a:off x="5592863" y="2683400"/>
              <a:ext cx="601139" cy="129957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7" idx="5"/>
              <a:endCxn id="195" idx="3"/>
            </p:cNvCxnSpPr>
            <p:nvPr/>
          </p:nvCxnSpPr>
          <p:spPr>
            <a:xfrm flipV="1">
              <a:off x="6508120" y="2578874"/>
              <a:ext cx="499336" cy="23448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00" idx="0"/>
              <a:endCxn id="195" idx="4"/>
            </p:cNvCxnSpPr>
            <p:nvPr/>
          </p:nvCxnSpPr>
          <p:spPr>
            <a:xfrm flipH="1" flipV="1">
              <a:off x="7196041" y="2656989"/>
              <a:ext cx="51816" cy="859979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3" idx="4"/>
              <a:endCxn id="8" idx="0"/>
            </p:cNvCxnSpPr>
            <p:nvPr/>
          </p:nvCxnSpPr>
          <p:spPr>
            <a:xfrm>
              <a:off x="5278745" y="3583271"/>
              <a:ext cx="0" cy="380355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3" idx="5"/>
              <a:endCxn id="198" idx="1"/>
            </p:cNvCxnSpPr>
            <p:nvPr/>
          </p:nvCxnSpPr>
          <p:spPr>
            <a:xfrm>
              <a:off x="5467330" y="3505156"/>
              <a:ext cx="658712" cy="497887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6657534" y="4069562"/>
              <a:ext cx="280870" cy="426704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H="1">
              <a:off x="6938404" y="3962866"/>
              <a:ext cx="126265" cy="53340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>
              <a:off x="6659442" y="3962866"/>
              <a:ext cx="384848" cy="40177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6053567" y="4762966"/>
              <a:ext cx="618137" cy="15567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8" idx="3"/>
              <a:endCxn id="198" idx="1"/>
            </p:cNvCxnSpPr>
            <p:nvPr/>
          </p:nvCxnSpPr>
          <p:spPr>
            <a:xfrm flipV="1">
              <a:off x="5545445" y="4003043"/>
              <a:ext cx="580597" cy="22728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Oval 102"/>
          <p:cNvSpPr/>
          <p:nvPr/>
        </p:nvSpPr>
        <p:spPr>
          <a:xfrm>
            <a:off x="3627751" y="2747050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1910918" y="4469162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1918391" y="3983087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2392841" y="4249787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2598575" y="3658859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1479645" y="4246124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860575" y="4317523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3195478" y="3283570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621434" y="3203487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3383326" y="3523212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3597437" y="3107214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1318788" y="4638031"/>
            <a:ext cx="45719" cy="45719"/>
          </a:xfrm>
          <a:prstGeom prst="ellipse">
            <a:avLst/>
          </a:prstGeom>
          <a:solidFill>
            <a:srgbClr val="4BA3FF"/>
          </a:solidFill>
          <a:ln w="3175">
            <a:solidFill>
              <a:srgbClr val="3C8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5235" y="2323008"/>
            <a:ext cx="3238267" cy="2921319"/>
            <a:chOff x="755235" y="2323008"/>
            <a:chExt cx="3238267" cy="292131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203649" y="2341239"/>
              <a:ext cx="0" cy="2455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203649" y="4796624"/>
              <a:ext cx="2789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1221734" y="4874995"/>
              <a:ext cx="2771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Trait Measurement</a:t>
              </a: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 rot="16200000">
              <a:off x="-298092" y="3376335"/>
              <a:ext cx="2475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% Genetic Offspring</a:t>
              </a: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851187" y="877440"/>
            <a:ext cx="277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u="sng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Sexual Selection: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Female Choice</a:t>
            </a:r>
            <a:endParaRPr lang="en-US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2" name="Picture 2" descr="C:\Users\Matteo\Pictures\2012\DSC_0124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6159" y="273516"/>
            <a:ext cx="2910027" cy="193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238063" y="2310181"/>
            <a:ext cx="3084452" cy="24399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9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sosceles Triangle 104"/>
          <p:cNvSpPr/>
          <p:nvPr/>
        </p:nvSpPr>
        <p:spPr>
          <a:xfrm>
            <a:off x="4964627" y="2141820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5012045" y="3049871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6929341" y="2123589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12045" y="3963627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6671704" y="4496267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7" name="Isosceles Triangle 196"/>
          <p:cNvSpPr/>
          <p:nvPr/>
        </p:nvSpPr>
        <p:spPr>
          <a:xfrm>
            <a:off x="6036943" y="2542568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6126043" y="3736343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9" name="Isosceles Triangle 198"/>
          <p:cNvSpPr/>
          <p:nvPr/>
        </p:nvSpPr>
        <p:spPr>
          <a:xfrm>
            <a:off x="5608835" y="4664947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6981157" y="3516968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5278745" y="2578877"/>
            <a:ext cx="1969112" cy="2339765"/>
            <a:chOff x="5278745" y="2578874"/>
            <a:chExt cx="1969112" cy="2339765"/>
          </a:xfrm>
        </p:grpSpPr>
        <p:cxnSp>
          <p:nvCxnSpPr>
            <p:cNvPr id="207" name="Straight Connector 206"/>
            <p:cNvCxnSpPr>
              <a:stCxn id="105" idx="4"/>
              <a:endCxn id="197" idx="1"/>
            </p:cNvCxnSpPr>
            <p:nvPr/>
          </p:nvCxnSpPr>
          <p:spPr>
            <a:xfrm>
              <a:off x="5592863" y="2683400"/>
              <a:ext cx="601139" cy="129957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7" idx="5"/>
              <a:endCxn id="195" idx="3"/>
            </p:cNvCxnSpPr>
            <p:nvPr/>
          </p:nvCxnSpPr>
          <p:spPr>
            <a:xfrm flipV="1">
              <a:off x="6508120" y="2578874"/>
              <a:ext cx="499336" cy="23448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00" idx="0"/>
              <a:endCxn id="195" idx="4"/>
            </p:cNvCxnSpPr>
            <p:nvPr/>
          </p:nvCxnSpPr>
          <p:spPr>
            <a:xfrm flipH="1" flipV="1">
              <a:off x="7196041" y="2656989"/>
              <a:ext cx="51816" cy="859979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3" idx="4"/>
              <a:endCxn id="8" idx="0"/>
            </p:cNvCxnSpPr>
            <p:nvPr/>
          </p:nvCxnSpPr>
          <p:spPr>
            <a:xfrm>
              <a:off x="5278745" y="3583271"/>
              <a:ext cx="0" cy="380355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3" idx="5"/>
              <a:endCxn id="198" idx="1"/>
            </p:cNvCxnSpPr>
            <p:nvPr/>
          </p:nvCxnSpPr>
          <p:spPr>
            <a:xfrm>
              <a:off x="5467330" y="3505156"/>
              <a:ext cx="658712" cy="497887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6657534" y="4069562"/>
              <a:ext cx="280870" cy="426704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H="1">
              <a:off x="6938404" y="3962866"/>
              <a:ext cx="126265" cy="53340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>
              <a:off x="6659442" y="3962866"/>
              <a:ext cx="384848" cy="40177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6053567" y="4762966"/>
              <a:ext cx="618137" cy="15567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8" idx="3"/>
              <a:endCxn id="198" idx="1"/>
            </p:cNvCxnSpPr>
            <p:nvPr/>
          </p:nvCxnSpPr>
          <p:spPr>
            <a:xfrm flipV="1">
              <a:off x="5545445" y="4003043"/>
              <a:ext cx="580597" cy="22728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5236" y="2203359"/>
            <a:ext cx="3238266" cy="3040968"/>
            <a:chOff x="755236" y="2003940"/>
            <a:chExt cx="3238266" cy="304096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203649" y="2141820"/>
              <a:ext cx="0" cy="2455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203649" y="4597205"/>
              <a:ext cx="2789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3627751" y="2547631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1910918" y="4269743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918391" y="3783668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2392841" y="4050368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2598575" y="3459440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1479645" y="4046705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2860575" y="4118104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3195478" y="3084151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2621434" y="3004068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383326" y="3323793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597437" y="2907795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1318788" y="4438612"/>
              <a:ext cx="45719" cy="45719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21734" y="4675576"/>
              <a:ext cx="2771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Trait Measurement</a:t>
              </a: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 rot="16200000">
              <a:off x="-417740" y="3176916"/>
              <a:ext cx="2715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Competitor Distance</a:t>
              </a: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636" y="413121"/>
            <a:ext cx="3455878" cy="195993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851186" y="877440"/>
            <a:ext cx="277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u="sng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Sexual Selection: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Male-Male Competition</a:t>
            </a:r>
            <a:endParaRPr lang="en-US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238063" y="2284525"/>
            <a:ext cx="3084452" cy="24399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6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28" y="781656"/>
            <a:ext cx="7703250" cy="616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38100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latin typeface="Century Gothic" panose="020B0502020202020204" pitchFamily="34" charset="0"/>
              </a:rPr>
              <a:t>Trait </a:t>
            </a:r>
            <a:r>
              <a:rPr lang="en-US" sz="2400" b="1" dirty="0">
                <a:latin typeface="Century Gothic" panose="020B0502020202020204" pitchFamily="34" charset="0"/>
              </a:rPr>
              <a:t>Functions</a:t>
            </a:r>
          </a:p>
        </p:txBody>
      </p:sp>
      <p:sp>
        <p:nvSpPr>
          <p:cNvPr id="8" name="Oval 7"/>
          <p:cNvSpPr/>
          <p:nvPr/>
        </p:nvSpPr>
        <p:spPr>
          <a:xfrm>
            <a:off x="6747041" y="2846446"/>
            <a:ext cx="290738" cy="29073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6723782" y="2222377"/>
            <a:ext cx="337256" cy="290738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7041" y="1699966"/>
            <a:ext cx="292742" cy="29274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60325" y="1693763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Morphology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0326" y="2266502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Color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0325" y="2839241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Song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690479" y="3415471"/>
            <a:ext cx="395633" cy="336613"/>
          </a:xfrm>
          <a:custGeom>
            <a:avLst/>
            <a:gdLst>
              <a:gd name="connsiteX0" fmla="*/ 145878 w 296725"/>
              <a:gd name="connsiteY0" fmla="*/ 252460 h 252460"/>
              <a:gd name="connsiteX1" fmla="*/ 143497 w 296725"/>
              <a:gd name="connsiteY1" fmla="*/ 240554 h 252460"/>
              <a:gd name="connsiteX2" fmla="*/ 136353 w 296725"/>
              <a:gd name="connsiteY2" fmla="*/ 223885 h 252460"/>
              <a:gd name="connsiteX3" fmla="*/ 119684 w 296725"/>
              <a:gd name="connsiteY3" fmla="*/ 209597 h 252460"/>
              <a:gd name="connsiteX4" fmla="*/ 112540 w 296725"/>
              <a:gd name="connsiteY4" fmla="*/ 190547 h 252460"/>
              <a:gd name="connsiteX5" fmla="*/ 100634 w 296725"/>
              <a:gd name="connsiteY5" fmla="*/ 171497 h 252460"/>
              <a:gd name="connsiteX6" fmla="*/ 98253 w 296725"/>
              <a:gd name="connsiteY6" fmla="*/ 159591 h 252460"/>
              <a:gd name="connsiteX7" fmla="*/ 88728 w 296725"/>
              <a:gd name="connsiteY7" fmla="*/ 142922 h 252460"/>
              <a:gd name="connsiteX8" fmla="*/ 79203 w 296725"/>
              <a:gd name="connsiteY8" fmla="*/ 131016 h 252460"/>
              <a:gd name="connsiteX9" fmla="*/ 69678 w 296725"/>
              <a:gd name="connsiteY9" fmla="*/ 116729 h 252460"/>
              <a:gd name="connsiteX10" fmla="*/ 55390 w 296725"/>
              <a:gd name="connsiteY10" fmla="*/ 100060 h 252460"/>
              <a:gd name="connsiteX11" fmla="*/ 50628 w 296725"/>
              <a:gd name="connsiteY11" fmla="*/ 92916 h 252460"/>
              <a:gd name="connsiteX12" fmla="*/ 55390 w 296725"/>
              <a:gd name="connsiteY12" fmla="*/ 107204 h 252460"/>
              <a:gd name="connsiteX13" fmla="*/ 57772 w 296725"/>
              <a:gd name="connsiteY13" fmla="*/ 116729 h 252460"/>
              <a:gd name="connsiteX14" fmla="*/ 64915 w 296725"/>
              <a:gd name="connsiteY14" fmla="*/ 119110 h 252460"/>
              <a:gd name="connsiteX15" fmla="*/ 69678 w 296725"/>
              <a:gd name="connsiteY15" fmla="*/ 126254 h 252460"/>
              <a:gd name="connsiteX16" fmla="*/ 76822 w 296725"/>
              <a:gd name="connsiteY16" fmla="*/ 128635 h 252460"/>
              <a:gd name="connsiteX17" fmla="*/ 79203 w 296725"/>
              <a:gd name="connsiteY17" fmla="*/ 135779 h 252460"/>
              <a:gd name="connsiteX18" fmla="*/ 83965 w 296725"/>
              <a:gd name="connsiteY18" fmla="*/ 142922 h 252460"/>
              <a:gd name="connsiteX19" fmla="*/ 95872 w 296725"/>
              <a:gd name="connsiteY19" fmla="*/ 161972 h 252460"/>
              <a:gd name="connsiteX20" fmla="*/ 103015 w 296725"/>
              <a:gd name="connsiteY20" fmla="*/ 164354 h 252460"/>
              <a:gd name="connsiteX21" fmla="*/ 105397 w 296725"/>
              <a:gd name="connsiteY21" fmla="*/ 171497 h 252460"/>
              <a:gd name="connsiteX22" fmla="*/ 119684 w 296725"/>
              <a:gd name="connsiteY22" fmla="*/ 181022 h 252460"/>
              <a:gd name="connsiteX23" fmla="*/ 136353 w 296725"/>
              <a:gd name="connsiteY23" fmla="*/ 202454 h 252460"/>
              <a:gd name="connsiteX24" fmla="*/ 150640 w 296725"/>
              <a:gd name="connsiteY24" fmla="*/ 221504 h 252460"/>
              <a:gd name="connsiteX25" fmla="*/ 155403 w 296725"/>
              <a:gd name="connsiteY25" fmla="*/ 228647 h 252460"/>
              <a:gd name="connsiteX26" fmla="*/ 162547 w 296725"/>
              <a:gd name="connsiteY26" fmla="*/ 235791 h 252460"/>
              <a:gd name="connsiteX27" fmla="*/ 160165 w 296725"/>
              <a:gd name="connsiteY27" fmla="*/ 214360 h 252460"/>
              <a:gd name="connsiteX28" fmla="*/ 141115 w 296725"/>
              <a:gd name="connsiteY28" fmla="*/ 161972 h 252460"/>
              <a:gd name="connsiteX29" fmla="*/ 136353 w 296725"/>
              <a:gd name="connsiteY29" fmla="*/ 147685 h 252460"/>
              <a:gd name="connsiteX30" fmla="*/ 126828 w 296725"/>
              <a:gd name="connsiteY30" fmla="*/ 133397 h 252460"/>
              <a:gd name="connsiteX31" fmla="*/ 122065 w 296725"/>
              <a:gd name="connsiteY31" fmla="*/ 114347 h 252460"/>
              <a:gd name="connsiteX32" fmla="*/ 107778 w 296725"/>
              <a:gd name="connsiteY32" fmla="*/ 92916 h 252460"/>
              <a:gd name="connsiteX33" fmla="*/ 100634 w 296725"/>
              <a:gd name="connsiteY33" fmla="*/ 81010 h 252460"/>
              <a:gd name="connsiteX34" fmla="*/ 91109 w 296725"/>
              <a:gd name="connsiteY34" fmla="*/ 76247 h 252460"/>
              <a:gd name="connsiteX35" fmla="*/ 83965 w 296725"/>
              <a:gd name="connsiteY35" fmla="*/ 71485 h 252460"/>
              <a:gd name="connsiteX36" fmla="*/ 76822 w 296725"/>
              <a:gd name="connsiteY36" fmla="*/ 57197 h 252460"/>
              <a:gd name="connsiteX37" fmla="*/ 69678 w 296725"/>
              <a:gd name="connsiteY37" fmla="*/ 54816 h 252460"/>
              <a:gd name="connsiteX38" fmla="*/ 79203 w 296725"/>
              <a:gd name="connsiteY38" fmla="*/ 76247 h 252460"/>
              <a:gd name="connsiteX39" fmla="*/ 95872 w 296725"/>
              <a:gd name="connsiteY39" fmla="*/ 97679 h 252460"/>
              <a:gd name="connsiteX40" fmla="*/ 100634 w 296725"/>
              <a:gd name="connsiteY40" fmla="*/ 107204 h 252460"/>
              <a:gd name="connsiteX41" fmla="*/ 107778 w 296725"/>
              <a:gd name="connsiteY41" fmla="*/ 123872 h 252460"/>
              <a:gd name="connsiteX42" fmla="*/ 117303 w 296725"/>
              <a:gd name="connsiteY42" fmla="*/ 138160 h 252460"/>
              <a:gd name="connsiteX43" fmla="*/ 122065 w 296725"/>
              <a:gd name="connsiteY43" fmla="*/ 147685 h 252460"/>
              <a:gd name="connsiteX44" fmla="*/ 138734 w 296725"/>
              <a:gd name="connsiteY44" fmla="*/ 164354 h 252460"/>
              <a:gd name="connsiteX45" fmla="*/ 150640 w 296725"/>
              <a:gd name="connsiteY45" fmla="*/ 173879 h 252460"/>
              <a:gd name="connsiteX46" fmla="*/ 157784 w 296725"/>
              <a:gd name="connsiteY46" fmla="*/ 181022 h 252460"/>
              <a:gd name="connsiteX47" fmla="*/ 167309 w 296725"/>
              <a:gd name="connsiteY47" fmla="*/ 195310 h 252460"/>
              <a:gd name="connsiteX48" fmla="*/ 172072 w 296725"/>
              <a:gd name="connsiteY48" fmla="*/ 202454 h 252460"/>
              <a:gd name="connsiteX49" fmla="*/ 179215 w 296725"/>
              <a:gd name="connsiteY49" fmla="*/ 214360 h 252460"/>
              <a:gd name="connsiteX50" fmla="*/ 191122 w 296725"/>
              <a:gd name="connsiteY50" fmla="*/ 228647 h 252460"/>
              <a:gd name="connsiteX51" fmla="*/ 186359 w 296725"/>
              <a:gd name="connsiteY51" fmla="*/ 207216 h 252460"/>
              <a:gd name="connsiteX52" fmla="*/ 172072 w 296725"/>
              <a:gd name="connsiteY52" fmla="*/ 195310 h 252460"/>
              <a:gd name="connsiteX53" fmla="*/ 148259 w 296725"/>
              <a:gd name="connsiteY53" fmla="*/ 176260 h 252460"/>
              <a:gd name="connsiteX54" fmla="*/ 136353 w 296725"/>
              <a:gd name="connsiteY54" fmla="*/ 166735 h 252460"/>
              <a:gd name="connsiteX55" fmla="*/ 126828 w 296725"/>
              <a:gd name="connsiteY55" fmla="*/ 154829 h 252460"/>
              <a:gd name="connsiteX56" fmla="*/ 119684 w 296725"/>
              <a:gd name="connsiteY56" fmla="*/ 145304 h 252460"/>
              <a:gd name="connsiteX57" fmla="*/ 100634 w 296725"/>
              <a:gd name="connsiteY57" fmla="*/ 128635 h 252460"/>
              <a:gd name="connsiteX58" fmla="*/ 83965 w 296725"/>
              <a:gd name="connsiteY58" fmla="*/ 111966 h 252460"/>
              <a:gd name="connsiteX59" fmla="*/ 74440 w 296725"/>
              <a:gd name="connsiteY59" fmla="*/ 104822 h 252460"/>
              <a:gd name="connsiteX60" fmla="*/ 64915 w 296725"/>
              <a:gd name="connsiteY60" fmla="*/ 92916 h 252460"/>
              <a:gd name="connsiteX61" fmla="*/ 53009 w 296725"/>
              <a:gd name="connsiteY61" fmla="*/ 85772 h 252460"/>
              <a:gd name="connsiteX62" fmla="*/ 48247 w 296725"/>
              <a:gd name="connsiteY62" fmla="*/ 78629 h 252460"/>
              <a:gd name="connsiteX63" fmla="*/ 41103 w 296725"/>
              <a:gd name="connsiteY63" fmla="*/ 71485 h 252460"/>
              <a:gd name="connsiteX64" fmla="*/ 64915 w 296725"/>
              <a:gd name="connsiteY64" fmla="*/ 81010 h 252460"/>
              <a:gd name="connsiteX65" fmla="*/ 83965 w 296725"/>
              <a:gd name="connsiteY65" fmla="*/ 95297 h 252460"/>
              <a:gd name="connsiteX66" fmla="*/ 110159 w 296725"/>
              <a:gd name="connsiteY66" fmla="*/ 119110 h 252460"/>
              <a:gd name="connsiteX67" fmla="*/ 119684 w 296725"/>
              <a:gd name="connsiteY67" fmla="*/ 121491 h 252460"/>
              <a:gd name="connsiteX68" fmla="*/ 126828 w 296725"/>
              <a:gd name="connsiteY68" fmla="*/ 128635 h 252460"/>
              <a:gd name="connsiteX69" fmla="*/ 129209 w 296725"/>
              <a:gd name="connsiteY69" fmla="*/ 138160 h 252460"/>
              <a:gd name="connsiteX70" fmla="*/ 145878 w 296725"/>
              <a:gd name="connsiteY70" fmla="*/ 154829 h 252460"/>
              <a:gd name="connsiteX71" fmla="*/ 162547 w 296725"/>
              <a:gd name="connsiteY71" fmla="*/ 173879 h 252460"/>
              <a:gd name="connsiteX72" fmla="*/ 172072 w 296725"/>
              <a:gd name="connsiteY72" fmla="*/ 178641 h 252460"/>
              <a:gd name="connsiteX73" fmla="*/ 174453 w 296725"/>
              <a:gd name="connsiteY73" fmla="*/ 185785 h 252460"/>
              <a:gd name="connsiteX74" fmla="*/ 183978 w 296725"/>
              <a:gd name="connsiteY74" fmla="*/ 190547 h 252460"/>
              <a:gd name="connsiteX75" fmla="*/ 155403 w 296725"/>
              <a:gd name="connsiteY75" fmla="*/ 161972 h 252460"/>
              <a:gd name="connsiteX76" fmla="*/ 148259 w 296725"/>
              <a:gd name="connsiteY76" fmla="*/ 152447 h 252460"/>
              <a:gd name="connsiteX77" fmla="*/ 143497 w 296725"/>
              <a:gd name="connsiteY77" fmla="*/ 145304 h 252460"/>
              <a:gd name="connsiteX78" fmla="*/ 136353 w 296725"/>
              <a:gd name="connsiteY78" fmla="*/ 123872 h 252460"/>
              <a:gd name="connsiteX79" fmla="*/ 129209 w 296725"/>
              <a:gd name="connsiteY79" fmla="*/ 85772 h 252460"/>
              <a:gd name="connsiteX80" fmla="*/ 124447 w 296725"/>
              <a:gd name="connsiteY80" fmla="*/ 78629 h 252460"/>
              <a:gd name="connsiteX81" fmla="*/ 119684 w 296725"/>
              <a:gd name="connsiteY81" fmla="*/ 66722 h 252460"/>
              <a:gd name="connsiteX82" fmla="*/ 112540 w 296725"/>
              <a:gd name="connsiteY82" fmla="*/ 59579 h 252460"/>
              <a:gd name="connsiteX83" fmla="*/ 119684 w 296725"/>
              <a:gd name="connsiteY83" fmla="*/ 69104 h 252460"/>
              <a:gd name="connsiteX84" fmla="*/ 122065 w 296725"/>
              <a:gd name="connsiteY84" fmla="*/ 76247 h 252460"/>
              <a:gd name="connsiteX85" fmla="*/ 148259 w 296725"/>
              <a:gd name="connsiteY85" fmla="*/ 109585 h 252460"/>
              <a:gd name="connsiteX86" fmla="*/ 162547 w 296725"/>
              <a:gd name="connsiteY86" fmla="*/ 135779 h 252460"/>
              <a:gd name="connsiteX87" fmla="*/ 172072 w 296725"/>
              <a:gd name="connsiteY87" fmla="*/ 154829 h 252460"/>
              <a:gd name="connsiteX88" fmla="*/ 186359 w 296725"/>
              <a:gd name="connsiteY88" fmla="*/ 164354 h 252460"/>
              <a:gd name="connsiteX89" fmla="*/ 195884 w 296725"/>
              <a:gd name="connsiteY89" fmla="*/ 173879 h 252460"/>
              <a:gd name="connsiteX90" fmla="*/ 198265 w 296725"/>
              <a:gd name="connsiteY90" fmla="*/ 183404 h 252460"/>
              <a:gd name="connsiteX91" fmla="*/ 205409 w 296725"/>
              <a:gd name="connsiteY91" fmla="*/ 190547 h 252460"/>
              <a:gd name="connsiteX92" fmla="*/ 210172 w 296725"/>
              <a:gd name="connsiteY92" fmla="*/ 197691 h 252460"/>
              <a:gd name="connsiteX93" fmla="*/ 203028 w 296725"/>
              <a:gd name="connsiteY93" fmla="*/ 190547 h 252460"/>
              <a:gd name="connsiteX94" fmla="*/ 181597 w 296725"/>
              <a:gd name="connsiteY94" fmla="*/ 161972 h 252460"/>
              <a:gd name="connsiteX95" fmla="*/ 174453 w 296725"/>
              <a:gd name="connsiteY95" fmla="*/ 154829 h 252460"/>
              <a:gd name="connsiteX96" fmla="*/ 167309 w 296725"/>
              <a:gd name="connsiteY96" fmla="*/ 140541 h 252460"/>
              <a:gd name="connsiteX97" fmla="*/ 160165 w 296725"/>
              <a:gd name="connsiteY97" fmla="*/ 119110 h 252460"/>
              <a:gd name="connsiteX98" fmla="*/ 153022 w 296725"/>
              <a:gd name="connsiteY98" fmla="*/ 107204 h 252460"/>
              <a:gd name="connsiteX99" fmla="*/ 145878 w 296725"/>
              <a:gd name="connsiteY99" fmla="*/ 88154 h 252460"/>
              <a:gd name="connsiteX100" fmla="*/ 141115 w 296725"/>
              <a:gd name="connsiteY100" fmla="*/ 69104 h 252460"/>
              <a:gd name="connsiteX101" fmla="*/ 133972 w 296725"/>
              <a:gd name="connsiteY101" fmla="*/ 52435 h 252460"/>
              <a:gd name="connsiteX102" fmla="*/ 124447 w 296725"/>
              <a:gd name="connsiteY102" fmla="*/ 38147 h 252460"/>
              <a:gd name="connsiteX103" fmla="*/ 145878 w 296725"/>
              <a:gd name="connsiteY103" fmla="*/ 81010 h 252460"/>
              <a:gd name="connsiteX104" fmla="*/ 155403 w 296725"/>
              <a:gd name="connsiteY104" fmla="*/ 90535 h 252460"/>
              <a:gd name="connsiteX105" fmla="*/ 169690 w 296725"/>
              <a:gd name="connsiteY105" fmla="*/ 109585 h 252460"/>
              <a:gd name="connsiteX106" fmla="*/ 179215 w 296725"/>
              <a:gd name="connsiteY106" fmla="*/ 121491 h 252460"/>
              <a:gd name="connsiteX107" fmla="*/ 193503 w 296725"/>
              <a:gd name="connsiteY107" fmla="*/ 133397 h 252460"/>
              <a:gd name="connsiteX108" fmla="*/ 222078 w 296725"/>
              <a:gd name="connsiteY108" fmla="*/ 164354 h 252460"/>
              <a:gd name="connsiteX109" fmla="*/ 226840 w 296725"/>
              <a:gd name="connsiteY109" fmla="*/ 173879 h 252460"/>
              <a:gd name="connsiteX110" fmla="*/ 233984 w 296725"/>
              <a:gd name="connsiteY110" fmla="*/ 176260 h 252460"/>
              <a:gd name="connsiteX111" fmla="*/ 229222 w 296725"/>
              <a:gd name="connsiteY111" fmla="*/ 164354 h 252460"/>
              <a:gd name="connsiteX112" fmla="*/ 222078 w 296725"/>
              <a:gd name="connsiteY112" fmla="*/ 150066 h 252460"/>
              <a:gd name="connsiteX113" fmla="*/ 207790 w 296725"/>
              <a:gd name="connsiteY113" fmla="*/ 131016 h 252460"/>
              <a:gd name="connsiteX114" fmla="*/ 200647 w 296725"/>
              <a:gd name="connsiteY114" fmla="*/ 116729 h 252460"/>
              <a:gd name="connsiteX115" fmla="*/ 193503 w 296725"/>
              <a:gd name="connsiteY115" fmla="*/ 97679 h 252460"/>
              <a:gd name="connsiteX116" fmla="*/ 188740 w 296725"/>
              <a:gd name="connsiteY116" fmla="*/ 90535 h 252460"/>
              <a:gd name="connsiteX117" fmla="*/ 176834 w 296725"/>
              <a:gd name="connsiteY117" fmla="*/ 73866 h 252460"/>
              <a:gd name="connsiteX118" fmla="*/ 172072 w 296725"/>
              <a:gd name="connsiteY118" fmla="*/ 61960 h 252460"/>
              <a:gd name="connsiteX119" fmla="*/ 167309 w 296725"/>
              <a:gd name="connsiteY119" fmla="*/ 52435 h 252460"/>
              <a:gd name="connsiteX120" fmla="*/ 155403 w 296725"/>
              <a:gd name="connsiteY120" fmla="*/ 35766 h 252460"/>
              <a:gd name="connsiteX121" fmla="*/ 148259 w 296725"/>
              <a:gd name="connsiteY121" fmla="*/ 19097 h 252460"/>
              <a:gd name="connsiteX122" fmla="*/ 141115 w 296725"/>
              <a:gd name="connsiteY122" fmla="*/ 16716 h 252460"/>
              <a:gd name="connsiteX123" fmla="*/ 129209 w 296725"/>
              <a:gd name="connsiteY123" fmla="*/ 47 h 252460"/>
              <a:gd name="connsiteX124" fmla="*/ 126828 w 296725"/>
              <a:gd name="connsiteY124" fmla="*/ 7191 h 252460"/>
              <a:gd name="connsiteX125" fmla="*/ 138734 w 296725"/>
              <a:gd name="connsiteY125" fmla="*/ 21479 h 252460"/>
              <a:gd name="connsiteX126" fmla="*/ 143497 w 296725"/>
              <a:gd name="connsiteY126" fmla="*/ 35766 h 252460"/>
              <a:gd name="connsiteX127" fmla="*/ 160165 w 296725"/>
              <a:gd name="connsiteY127" fmla="*/ 66722 h 252460"/>
              <a:gd name="connsiteX128" fmla="*/ 172072 w 296725"/>
              <a:gd name="connsiteY128" fmla="*/ 81010 h 252460"/>
              <a:gd name="connsiteX129" fmla="*/ 188740 w 296725"/>
              <a:gd name="connsiteY129" fmla="*/ 102441 h 252460"/>
              <a:gd name="connsiteX130" fmla="*/ 195884 w 296725"/>
              <a:gd name="connsiteY130" fmla="*/ 107204 h 252460"/>
              <a:gd name="connsiteX131" fmla="*/ 198265 w 296725"/>
              <a:gd name="connsiteY131" fmla="*/ 114347 h 252460"/>
              <a:gd name="connsiteX132" fmla="*/ 226840 w 296725"/>
              <a:gd name="connsiteY132" fmla="*/ 138160 h 252460"/>
              <a:gd name="connsiteX133" fmla="*/ 238747 w 296725"/>
              <a:gd name="connsiteY133" fmla="*/ 154829 h 252460"/>
              <a:gd name="connsiteX134" fmla="*/ 236365 w 296725"/>
              <a:gd name="connsiteY134" fmla="*/ 145304 h 252460"/>
              <a:gd name="connsiteX135" fmla="*/ 222078 w 296725"/>
              <a:gd name="connsiteY135" fmla="*/ 114347 h 252460"/>
              <a:gd name="connsiteX136" fmla="*/ 217315 w 296725"/>
              <a:gd name="connsiteY136" fmla="*/ 107204 h 252460"/>
              <a:gd name="connsiteX137" fmla="*/ 207790 w 296725"/>
              <a:gd name="connsiteY137" fmla="*/ 71485 h 252460"/>
              <a:gd name="connsiteX138" fmla="*/ 205409 w 296725"/>
              <a:gd name="connsiteY138" fmla="*/ 59579 h 252460"/>
              <a:gd name="connsiteX139" fmla="*/ 195884 w 296725"/>
              <a:gd name="connsiteY139" fmla="*/ 38147 h 252460"/>
              <a:gd name="connsiteX140" fmla="*/ 193503 w 296725"/>
              <a:gd name="connsiteY140" fmla="*/ 26241 h 252460"/>
              <a:gd name="connsiteX141" fmla="*/ 183978 w 296725"/>
              <a:gd name="connsiteY141" fmla="*/ 11954 h 252460"/>
              <a:gd name="connsiteX142" fmla="*/ 186359 w 296725"/>
              <a:gd name="connsiteY142" fmla="*/ 35766 h 252460"/>
              <a:gd name="connsiteX143" fmla="*/ 191122 w 296725"/>
              <a:gd name="connsiteY143" fmla="*/ 42910 h 252460"/>
              <a:gd name="connsiteX144" fmla="*/ 200647 w 296725"/>
              <a:gd name="connsiteY144" fmla="*/ 64341 h 252460"/>
              <a:gd name="connsiteX145" fmla="*/ 207790 w 296725"/>
              <a:gd name="connsiteY145" fmla="*/ 69104 h 252460"/>
              <a:gd name="connsiteX146" fmla="*/ 214934 w 296725"/>
              <a:gd name="connsiteY146" fmla="*/ 78629 h 252460"/>
              <a:gd name="connsiteX147" fmla="*/ 245890 w 296725"/>
              <a:gd name="connsiteY147" fmla="*/ 111966 h 252460"/>
              <a:gd name="connsiteX148" fmla="*/ 257797 w 296725"/>
              <a:gd name="connsiteY148" fmla="*/ 119110 h 252460"/>
              <a:gd name="connsiteX149" fmla="*/ 272084 w 296725"/>
              <a:gd name="connsiteY149" fmla="*/ 131016 h 252460"/>
              <a:gd name="connsiteX150" fmla="*/ 279228 w 296725"/>
              <a:gd name="connsiteY150" fmla="*/ 135779 h 252460"/>
              <a:gd name="connsiteX151" fmla="*/ 262559 w 296725"/>
              <a:gd name="connsiteY151" fmla="*/ 114347 h 252460"/>
              <a:gd name="connsiteX152" fmla="*/ 233984 w 296725"/>
              <a:gd name="connsiteY152" fmla="*/ 78629 h 252460"/>
              <a:gd name="connsiteX153" fmla="*/ 231603 w 296725"/>
              <a:gd name="connsiteY153" fmla="*/ 71485 h 252460"/>
              <a:gd name="connsiteX154" fmla="*/ 217315 w 296725"/>
              <a:gd name="connsiteY154" fmla="*/ 54816 h 252460"/>
              <a:gd name="connsiteX155" fmla="*/ 198265 w 296725"/>
              <a:gd name="connsiteY155" fmla="*/ 33385 h 252460"/>
              <a:gd name="connsiteX156" fmla="*/ 191122 w 296725"/>
              <a:gd name="connsiteY156" fmla="*/ 31004 h 252460"/>
              <a:gd name="connsiteX157" fmla="*/ 181597 w 296725"/>
              <a:gd name="connsiteY157" fmla="*/ 21479 h 252460"/>
              <a:gd name="connsiteX158" fmla="*/ 174453 w 296725"/>
              <a:gd name="connsiteY158" fmla="*/ 19097 h 252460"/>
              <a:gd name="connsiteX159" fmla="*/ 145878 w 296725"/>
              <a:gd name="connsiteY159" fmla="*/ 7191 h 252460"/>
              <a:gd name="connsiteX160" fmla="*/ 141115 w 296725"/>
              <a:gd name="connsiteY160" fmla="*/ 14335 h 252460"/>
              <a:gd name="connsiteX161" fmla="*/ 143497 w 296725"/>
              <a:gd name="connsiteY161" fmla="*/ 23860 h 252460"/>
              <a:gd name="connsiteX162" fmla="*/ 157784 w 296725"/>
              <a:gd name="connsiteY162" fmla="*/ 45291 h 252460"/>
              <a:gd name="connsiteX163" fmla="*/ 167309 w 296725"/>
              <a:gd name="connsiteY163" fmla="*/ 71485 h 252460"/>
              <a:gd name="connsiteX164" fmla="*/ 174453 w 296725"/>
              <a:gd name="connsiteY164" fmla="*/ 81010 h 252460"/>
              <a:gd name="connsiteX165" fmla="*/ 179215 w 296725"/>
              <a:gd name="connsiteY165" fmla="*/ 92916 h 252460"/>
              <a:gd name="connsiteX166" fmla="*/ 183978 w 296725"/>
              <a:gd name="connsiteY166" fmla="*/ 102441 h 252460"/>
              <a:gd name="connsiteX167" fmla="*/ 193503 w 296725"/>
              <a:gd name="connsiteY167" fmla="*/ 123872 h 252460"/>
              <a:gd name="connsiteX168" fmla="*/ 198265 w 296725"/>
              <a:gd name="connsiteY168" fmla="*/ 135779 h 252460"/>
              <a:gd name="connsiteX169" fmla="*/ 212553 w 296725"/>
              <a:gd name="connsiteY169" fmla="*/ 154829 h 252460"/>
              <a:gd name="connsiteX170" fmla="*/ 219697 w 296725"/>
              <a:gd name="connsiteY170" fmla="*/ 166735 h 252460"/>
              <a:gd name="connsiteX171" fmla="*/ 233984 w 296725"/>
              <a:gd name="connsiteY171" fmla="*/ 183404 h 252460"/>
              <a:gd name="connsiteX172" fmla="*/ 236365 w 296725"/>
              <a:gd name="connsiteY172" fmla="*/ 159591 h 252460"/>
              <a:gd name="connsiteX173" fmla="*/ 229222 w 296725"/>
              <a:gd name="connsiteY173" fmla="*/ 135779 h 252460"/>
              <a:gd name="connsiteX174" fmla="*/ 222078 w 296725"/>
              <a:gd name="connsiteY174" fmla="*/ 131016 h 252460"/>
              <a:gd name="connsiteX175" fmla="*/ 214934 w 296725"/>
              <a:gd name="connsiteY175" fmla="*/ 100060 h 252460"/>
              <a:gd name="connsiteX176" fmla="*/ 210172 w 296725"/>
              <a:gd name="connsiteY176" fmla="*/ 90535 h 252460"/>
              <a:gd name="connsiteX177" fmla="*/ 207790 w 296725"/>
              <a:gd name="connsiteY177" fmla="*/ 81010 h 252460"/>
              <a:gd name="connsiteX178" fmla="*/ 195884 w 296725"/>
              <a:gd name="connsiteY178" fmla="*/ 61960 h 252460"/>
              <a:gd name="connsiteX179" fmla="*/ 179215 w 296725"/>
              <a:gd name="connsiteY179" fmla="*/ 28622 h 252460"/>
              <a:gd name="connsiteX180" fmla="*/ 186359 w 296725"/>
              <a:gd name="connsiteY180" fmla="*/ 54816 h 252460"/>
              <a:gd name="connsiteX181" fmla="*/ 198265 w 296725"/>
              <a:gd name="connsiteY181" fmla="*/ 76247 h 252460"/>
              <a:gd name="connsiteX182" fmla="*/ 200647 w 296725"/>
              <a:gd name="connsiteY182" fmla="*/ 85772 h 252460"/>
              <a:gd name="connsiteX183" fmla="*/ 214934 w 296725"/>
              <a:gd name="connsiteY183" fmla="*/ 107204 h 252460"/>
              <a:gd name="connsiteX184" fmla="*/ 226840 w 296725"/>
              <a:gd name="connsiteY184" fmla="*/ 131016 h 252460"/>
              <a:gd name="connsiteX185" fmla="*/ 241128 w 296725"/>
              <a:gd name="connsiteY185" fmla="*/ 157210 h 252460"/>
              <a:gd name="connsiteX186" fmla="*/ 245890 w 296725"/>
              <a:gd name="connsiteY186" fmla="*/ 166735 h 252460"/>
              <a:gd name="connsiteX187" fmla="*/ 229222 w 296725"/>
              <a:gd name="connsiteY187" fmla="*/ 131016 h 252460"/>
              <a:gd name="connsiteX188" fmla="*/ 174453 w 296725"/>
              <a:gd name="connsiteY188" fmla="*/ 78629 h 252460"/>
              <a:gd name="connsiteX189" fmla="*/ 157784 w 296725"/>
              <a:gd name="connsiteY189" fmla="*/ 54816 h 252460"/>
              <a:gd name="connsiteX190" fmla="*/ 138734 w 296725"/>
              <a:gd name="connsiteY190" fmla="*/ 28622 h 252460"/>
              <a:gd name="connsiteX191" fmla="*/ 138734 w 296725"/>
              <a:gd name="connsiteY191" fmla="*/ 57197 h 252460"/>
              <a:gd name="connsiteX192" fmla="*/ 164928 w 296725"/>
              <a:gd name="connsiteY192" fmla="*/ 102441 h 252460"/>
              <a:gd name="connsiteX193" fmla="*/ 174453 w 296725"/>
              <a:gd name="connsiteY193" fmla="*/ 121491 h 252460"/>
              <a:gd name="connsiteX194" fmla="*/ 176834 w 296725"/>
              <a:gd name="connsiteY194" fmla="*/ 131016 h 252460"/>
              <a:gd name="connsiteX195" fmla="*/ 198265 w 296725"/>
              <a:gd name="connsiteY195" fmla="*/ 154829 h 252460"/>
              <a:gd name="connsiteX196" fmla="*/ 191122 w 296725"/>
              <a:gd name="connsiteY196" fmla="*/ 154829 h 252460"/>
              <a:gd name="connsiteX197" fmla="*/ 183978 w 296725"/>
              <a:gd name="connsiteY197" fmla="*/ 135779 h 252460"/>
              <a:gd name="connsiteX198" fmla="*/ 181597 w 296725"/>
              <a:gd name="connsiteY198" fmla="*/ 126254 h 252460"/>
              <a:gd name="connsiteX199" fmla="*/ 169690 w 296725"/>
              <a:gd name="connsiteY199" fmla="*/ 107204 h 252460"/>
              <a:gd name="connsiteX200" fmla="*/ 160165 w 296725"/>
              <a:gd name="connsiteY200" fmla="*/ 92916 h 252460"/>
              <a:gd name="connsiteX201" fmla="*/ 153022 w 296725"/>
              <a:gd name="connsiteY201" fmla="*/ 85772 h 252460"/>
              <a:gd name="connsiteX202" fmla="*/ 143497 w 296725"/>
              <a:gd name="connsiteY202" fmla="*/ 83391 h 252460"/>
              <a:gd name="connsiteX203" fmla="*/ 124447 w 296725"/>
              <a:gd name="connsiteY203" fmla="*/ 73866 h 252460"/>
              <a:gd name="connsiteX204" fmla="*/ 114922 w 296725"/>
              <a:gd name="connsiteY204" fmla="*/ 69104 h 252460"/>
              <a:gd name="connsiteX205" fmla="*/ 95872 w 296725"/>
              <a:gd name="connsiteY205" fmla="*/ 57197 h 252460"/>
              <a:gd name="connsiteX206" fmla="*/ 79203 w 296725"/>
              <a:gd name="connsiteY206" fmla="*/ 35766 h 252460"/>
              <a:gd name="connsiteX207" fmla="*/ 74440 w 296725"/>
              <a:gd name="connsiteY207" fmla="*/ 45291 h 252460"/>
              <a:gd name="connsiteX208" fmla="*/ 81584 w 296725"/>
              <a:gd name="connsiteY208" fmla="*/ 57197 h 252460"/>
              <a:gd name="connsiteX209" fmla="*/ 83965 w 296725"/>
              <a:gd name="connsiteY209" fmla="*/ 66722 h 252460"/>
              <a:gd name="connsiteX210" fmla="*/ 112540 w 296725"/>
              <a:gd name="connsiteY210" fmla="*/ 116729 h 252460"/>
              <a:gd name="connsiteX211" fmla="*/ 124447 w 296725"/>
              <a:gd name="connsiteY211" fmla="*/ 131016 h 252460"/>
              <a:gd name="connsiteX212" fmla="*/ 136353 w 296725"/>
              <a:gd name="connsiteY212" fmla="*/ 147685 h 252460"/>
              <a:gd name="connsiteX213" fmla="*/ 153022 w 296725"/>
              <a:gd name="connsiteY213" fmla="*/ 171497 h 252460"/>
              <a:gd name="connsiteX214" fmla="*/ 160165 w 296725"/>
              <a:gd name="connsiteY214" fmla="*/ 181022 h 252460"/>
              <a:gd name="connsiteX215" fmla="*/ 164928 w 296725"/>
              <a:gd name="connsiteY215" fmla="*/ 188166 h 252460"/>
              <a:gd name="connsiteX216" fmla="*/ 179215 w 296725"/>
              <a:gd name="connsiteY216" fmla="*/ 202454 h 252460"/>
              <a:gd name="connsiteX217" fmla="*/ 160165 w 296725"/>
              <a:gd name="connsiteY217" fmla="*/ 204835 h 252460"/>
              <a:gd name="connsiteX218" fmla="*/ 148259 w 296725"/>
              <a:gd name="connsiteY218" fmla="*/ 207216 h 252460"/>
              <a:gd name="connsiteX219" fmla="*/ 126828 w 296725"/>
              <a:gd name="connsiteY219" fmla="*/ 209597 h 252460"/>
              <a:gd name="connsiteX220" fmla="*/ 117303 w 296725"/>
              <a:gd name="connsiteY220" fmla="*/ 211979 h 252460"/>
              <a:gd name="connsiteX221" fmla="*/ 131590 w 296725"/>
              <a:gd name="connsiteY221" fmla="*/ 214360 h 252460"/>
              <a:gd name="connsiteX222" fmla="*/ 174453 w 296725"/>
              <a:gd name="connsiteY222" fmla="*/ 216741 h 252460"/>
              <a:gd name="connsiteX223" fmla="*/ 188740 w 296725"/>
              <a:gd name="connsiteY223" fmla="*/ 211979 h 252460"/>
              <a:gd name="connsiteX224" fmla="*/ 219697 w 296725"/>
              <a:gd name="connsiteY224" fmla="*/ 185785 h 252460"/>
              <a:gd name="connsiteX225" fmla="*/ 264940 w 296725"/>
              <a:gd name="connsiteY225" fmla="*/ 173879 h 252460"/>
              <a:gd name="connsiteX226" fmla="*/ 288753 w 296725"/>
              <a:gd name="connsiteY226" fmla="*/ 157210 h 252460"/>
              <a:gd name="connsiteX227" fmla="*/ 293515 w 296725"/>
              <a:gd name="connsiteY227" fmla="*/ 150066 h 252460"/>
              <a:gd name="connsiteX228" fmla="*/ 295897 w 296725"/>
              <a:gd name="connsiteY228" fmla="*/ 142922 h 252460"/>
              <a:gd name="connsiteX229" fmla="*/ 267322 w 296725"/>
              <a:gd name="connsiteY229" fmla="*/ 145304 h 252460"/>
              <a:gd name="connsiteX230" fmla="*/ 243509 w 296725"/>
              <a:gd name="connsiteY230" fmla="*/ 154829 h 252460"/>
              <a:gd name="connsiteX231" fmla="*/ 226840 w 296725"/>
              <a:gd name="connsiteY231" fmla="*/ 166735 h 252460"/>
              <a:gd name="connsiteX232" fmla="*/ 212553 w 296725"/>
              <a:gd name="connsiteY232" fmla="*/ 173879 h 252460"/>
              <a:gd name="connsiteX233" fmla="*/ 205409 w 296725"/>
              <a:gd name="connsiteY233" fmla="*/ 181022 h 252460"/>
              <a:gd name="connsiteX234" fmla="*/ 164928 w 296725"/>
              <a:gd name="connsiteY234" fmla="*/ 200072 h 252460"/>
              <a:gd name="connsiteX235" fmla="*/ 148259 w 296725"/>
              <a:gd name="connsiteY235" fmla="*/ 202454 h 252460"/>
              <a:gd name="connsiteX236" fmla="*/ 198265 w 296725"/>
              <a:gd name="connsiteY236" fmla="*/ 171497 h 252460"/>
              <a:gd name="connsiteX237" fmla="*/ 214934 w 296725"/>
              <a:gd name="connsiteY237" fmla="*/ 159591 h 252460"/>
              <a:gd name="connsiteX238" fmla="*/ 233984 w 296725"/>
              <a:gd name="connsiteY238" fmla="*/ 142922 h 252460"/>
              <a:gd name="connsiteX239" fmla="*/ 269703 w 296725"/>
              <a:gd name="connsiteY239" fmla="*/ 133397 h 252460"/>
              <a:gd name="connsiteX240" fmla="*/ 276847 w 296725"/>
              <a:gd name="connsiteY240" fmla="*/ 131016 h 252460"/>
              <a:gd name="connsiteX241" fmla="*/ 245890 w 296725"/>
              <a:gd name="connsiteY241" fmla="*/ 135779 h 252460"/>
              <a:gd name="connsiteX242" fmla="*/ 195884 w 296725"/>
              <a:gd name="connsiteY242" fmla="*/ 159591 h 252460"/>
              <a:gd name="connsiteX243" fmla="*/ 179215 w 296725"/>
              <a:gd name="connsiteY243" fmla="*/ 169116 h 252460"/>
              <a:gd name="connsiteX244" fmla="*/ 172072 w 296725"/>
              <a:gd name="connsiteY244" fmla="*/ 173879 h 252460"/>
              <a:gd name="connsiteX245" fmla="*/ 136353 w 296725"/>
              <a:gd name="connsiteY245" fmla="*/ 183404 h 252460"/>
              <a:gd name="connsiteX246" fmla="*/ 107778 w 296725"/>
              <a:gd name="connsiteY246" fmla="*/ 190547 h 252460"/>
              <a:gd name="connsiteX247" fmla="*/ 124447 w 296725"/>
              <a:gd name="connsiteY247" fmla="*/ 178641 h 252460"/>
              <a:gd name="connsiteX248" fmla="*/ 157784 w 296725"/>
              <a:gd name="connsiteY248" fmla="*/ 166735 h 252460"/>
              <a:gd name="connsiteX249" fmla="*/ 193503 w 296725"/>
              <a:gd name="connsiteY249" fmla="*/ 152447 h 252460"/>
              <a:gd name="connsiteX250" fmla="*/ 205409 w 296725"/>
              <a:gd name="connsiteY250" fmla="*/ 142922 h 252460"/>
              <a:gd name="connsiteX251" fmla="*/ 224459 w 296725"/>
              <a:gd name="connsiteY251" fmla="*/ 135779 h 252460"/>
              <a:gd name="connsiteX252" fmla="*/ 248272 w 296725"/>
              <a:gd name="connsiteY252" fmla="*/ 121491 h 252460"/>
              <a:gd name="connsiteX253" fmla="*/ 200647 w 296725"/>
              <a:gd name="connsiteY253" fmla="*/ 128635 h 252460"/>
              <a:gd name="connsiteX254" fmla="*/ 176834 w 296725"/>
              <a:gd name="connsiteY254" fmla="*/ 140541 h 252460"/>
              <a:gd name="connsiteX255" fmla="*/ 153022 w 296725"/>
              <a:gd name="connsiteY255" fmla="*/ 150066 h 252460"/>
              <a:gd name="connsiteX256" fmla="*/ 119684 w 296725"/>
              <a:gd name="connsiteY256" fmla="*/ 166735 h 252460"/>
              <a:gd name="connsiteX257" fmla="*/ 107778 w 296725"/>
              <a:gd name="connsiteY257" fmla="*/ 171497 h 252460"/>
              <a:gd name="connsiteX258" fmla="*/ 98253 w 296725"/>
              <a:gd name="connsiteY258" fmla="*/ 176260 h 252460"/>
              <a:gd name="connsiteX259" fmla="*/ 83965 w 296725"/>
              <a:gd name="connsiteY259" fmla="*/ 181022 h 252460"/>
              <a:gd name="connsiteX260" fmla="*/ 107778 w 296725"/>
              <a:gd name="connsiteY260" fmla="*/ 166735 h 252460"/>
              <a:gd name="connsiteX261" fmla="*/ 141115 w 296725"/>
              <a:gd name="connsiteY261" fmla="*/ 152447 h 252460"/>
              <a:gd name="connsiteX262" fmla="*/ 164928 w 296725"/>
              <a:gd name="connsiteY262" fmla="*/ 138160 h 252460"/>
              <a:gd name="connsiteX263" fmla="*/ 186359 w 296725"/>
              <a:gd name="connsiteY263" fmla="*/ 126254 h 252460"/>
              <a:gd name="connsiteX264" fmla="*/ 210172 w 296725"/>
              <a:gd name="connsiteY264" fmla="*/ 109585 h 252460"/>
              <a:gd name="connsiteX265" fmla="*/ 224459 w 296725"/>
              <a:gd name="connsiteY265" fmla="*/ 95297 h 252460"/>
              <a:gd name="connsiteX266" fmla="*/ 198265 w 296725"/>
              <a:gd name="connsiteY266" fmla="*/ 104822 h 252460"/>
              <a:gd name="connsiteX267" fmla="*/ 179215 w 296725"/>
              <a:gd name="connsiteY267" fmla="*/ 114347 h 252460"/>
              <a:gd name="connsiteX268" fmla="*/ 157784 w 296725"/>
              <a:gd name="connsiteY268" fmla="*/ 121491 h 252460"/>
              <a:gd name="connsiteX269" fmla="*/ 141115 w 296725"/>
              <a:gd name="connsiteY269" fmla="*/ 131016 h 252460"/>
              <a:gd name="connsiteX270" fmla="*/ 114922 w 296725"/>
              <a:gd name="connsiteY270" fmla="*/ 140541 h 252460"/>
              <a:gd name="connsiteX271" fmla="*/ 100634 w 296725"/>
              <a:gd name="connsiteY271" fmla="*/ 150066 h 252460"/>
              <a:gd name="connsiteX272" fmla="*/ 148259 w 296725"/>
              <a:gd name="connsiteY272" fmla="*/ 150066 h 252460"/>
              <a:gd name="connsiteX273" fmla="*/ 217315 w 296725"/>
              <a:gd name="connsiteY273" fmla="*/ 126254 h 252460"/>
              <a:gd name="connsiteX274" fmla="*/ 231603 w 296725"/>
              <a:gd name="connsiteY274" fmla="*/ 116729 h 252460"/>
              <a:gd name="connsiteX275" fmla="*/ 264940 w 296725"/>
              <a:gd name="connsiteY275" fmla="*/ 90535 h 252460"/>
              <a:gd name="connsiteX276" fmla="*/ 276847 w 296725"/>
              <a:gd name="connsiteY276" fmla="*/ 83391 h 252460"/>
              <a:gd name="connsiteX277" fmla="*/ 286372 w 296725"/>
              <a:gd name="connsiteY277" fmla="*/ 76247 h 252460"/>
              <a:gd name="connsiteX278" fmla="*/ 274465 w 296725"/>
              <a:gd name="connsiteY278" fmla="*/ 81010 h 252460"/>
              <a:gd name="connsiteX279" fmla="*/ 248272 w 296725"/>
              <a:gd name="connsiteY279" fmla="*/ 95297 h 252460"/>
              <a:gd name="connsiteX280" fmla="*/ 162547 w 296725"/>
              <a:gd name="connsiteY280" fmla="*/ 116729 h 252460"/>
              <a:gd name="connsiteX281" fmla="*/ 110159 w 296725"/>
              <a:gd name="connsiteY281" fmla="*/ 121491 h 252460"/>
              <a:gd name="connsiteX282" fmla="*/ 136353 w 296725"/>
              <a:gd name="connsiteY282" fmla="*/ 116729 h 252460"/>
              <a:gd name="connsiteX283" fmla="*/ 148259 w 296725"/>
              <a:gd name="connsiteY283" fmla="*/ 111966 h 252460"/>
              <a:gd name="connsiteX284" fmla="*/ 155403 w 296725"/>
              <a:gd name="connsiteY284" fmla="*/ 109585 h 252460"/>
              <a:gd name="connsiteX285" fmla="*/ 188740 w 296725"/>
              <a:gd name="connsiteY285" fmla="*/ 88154 h 252460"/>
              <a:gd name="connsiteX286" fmla="*/ 195884 w 296725"/>
              <a:gd name="connsiteY286" fmla="*/ 85772 h 252460"/>
              <a:gd name="connsiteX287" fmla="*/ 210172 w 296725"/>
              <a:gd name="connsiteY287" fmla="*/ 88154 h 252460"/>
              <a:gd name="connsiteX288" fmla="*/ 193503 w 296725"/>
              <a:gd name="connsiteY288" fmla="*/ 90535 h 252460"/>
              <a:gd name="connsiteX289" fmla="*/ 164928 w 296725"/>
              <a:gd name="connsiteY289" fmla="*/ 95297 h 252460"/>
              <a:gd name="connsiteX290" fmla="*/ 114922 w 296725"/>
              <a:gd name="connsiteY290" fmla="*/ 109585 h 252460"/>
              <a:gd name="connsiteX291" fmla="*/ 55390 w 296725"/>
              <a:gd name="connsiteY291" fmla="*/ 128635 h 252460"/>
              <a:gd name="connsiteX292" fmla="*/ 33959 w 296725"/>
              <a:gd name="connsiteY292" fmla="*/ 145304 h 252460"/>
              <a:gd name="connsiteX293" fmla="*/ 48247 w 296725"/>
              <a:gd name="connsiteY293" fmla="*/ 150066 h 252460"/>
              <a:gd name="connsiteX294" fmla="*/ 105397 w 296725"/>
              <a:gd name="connsiteY294" fmla="*/ 135779 h 252460"/>
              <a:gd name="connsiteX295" fmla="*/ 150640 w 296725"/>
              <a:gd name="connsiteY295" fmla="*/ 121491 h 252460"/>
              <a:gd name="connsiteX296" fmla="*/ 181597 w 296725"/>
              <a:gd name="connsiteY296" fmla="*/ 104822 h 252460"/>
              <a:gd name="connsiteX297" fmla="*/ 188740 w 296725"/>
              <a:gd name="connsiteY297" fmla="*/ 100060 h 252460"/>
              <a:gd name="connsiteX298" fmla="*/ 195884 w 296725"/>
              <a:gd name="connsiteY298" fmla="*/ 97679 h 252460"/>
              <a:gd name="connsiteX299" fmla="*/ 205409 w 296725"/>
              <a:gd name="connsiteY299" fmla="*/ 92916 h 252460"/>
              <a:gd name="connsiteX300" fmla="*/ 167309 w 296725"/>
              <a:gd name="connsiteY300" fmla="*/ 111966 h 252460"/>
              <a:gd name="connsiteX301" fmla="*/ 153022 w 296725"/>
              <a:gd name="connsiteY301" fmla="*/ 116729 h 252460"/>
              <a:gd name="connsiteX302" fmla="*/ 133972 w 296725"/>
              <a:gd name="connsiteY302" fmla="*/ 126254 h 252460"/>
              <a:gd name="connsiteX303" fmla="*/ 95872 w 296725"/>
              <a:gd name="connsiteY303" fmla="*/ 140541 h 252460"/>
              <a:gd name="connsiteX304" fmla="*/ 86347 w 296725"/>
              <a:gd name="connsiteY304" fmla="*/ 142922 h 252460"/>
              <a:gd name="connsiteX305" fmla="*/ 79203 w 296725"/>
              <a:gd name="connsiteY305" fmla="*/ 145304 h 252460"/>
              <a:gd name="connsiteX306" fmla="*/ 105397 w 296725"/>
              <a:gd name="connsiteY306" fmla="*/ 138160 h 252460"/>
              <a:gd name="connsiteX307" fmla="*/ 155403 w 296725"/>
              <a:gd name="connsiteY307" fmla="*/ 100060 h 252460"/>
              <a:gd name="connsiteX308" fmla="*/ 167309 w 296725"/>
              <a:gd name="connsiteY308" fmla="*/ 90535 h 252460"/>
              <a:gd name="connsiteX309" fmla="*/ 176834 w 296725"/>
              <a:gd name="connsiteY309" fmla="*/ 88154 h 252460"/>
              <a:gd name="connsiteX310" fmla="*/ 191122 w 296725"/>
              <a:gd name="connsiteY310" fmla="*/ 83391 h 252460"/>
              <a:gd name="connsiteX311" fmla="*/ 200647 w 296725"/>
              <a:gd name="connsiteY311" fmla="*/ 78629 h 252460"/>
              <a:gd name="connsiteX312" fmla="*/ 217315 w 296725"/>
              <a:gd name="connsiteY312" fmla="*/ 76247 h 252460"/>
              <a:gd name="connsiteX313" fmla="*/ 231603 w 296725"/>
              <a:gd name="connsiteY313" fmla="*/ 66722 h 252460"/>
              <a:gd name="connsiteX314" fmla="*/ 243509 w 296725"/>
              <a:gd name="connsiteY314" fmla="*/ 54816 h 252460"/>
              <a:gd name="connsiteX315" fmla="*/ 219697 w 296725"/>
              <a:gd name="connsiteY315" fmla="*/ 69104 h 252460"/>
              <a:gd name="connsiteX316" fmla="*/ 183978 w 296725"/>
              <a:gd name="connsiteY316" fmla="*/ 88154 h 252460"/>
              <a:gd name="connsiteX317" fmla="*/ 162547 w 296725"/>
              <a:gd name="connsiteY317" fmla="*/ 95297 h 252460"/>
              <a:gd name="connsiteX318" fmla="*/ 150640 w 296725"/>
              <a:gd name="connsiteY318" fmla="*/ 102441 h 252460"/>
              <a:gd name="connsiteX319" fmla="*/ 88728 w 296725"/>
              <a:gd name="connsiteY319" fmla="*/ 121491 h 252460"/>
              <a:gd name="connsiteX320" fmla="*/ 69678 w 296725"/>
              <a:gd name="connsiteY320" fmla="*/ 128635 h 252460"/>
              <a:gd name="connsiteX321" fmla="*/ 157784 w 296725"/>
              <a:gd name="connsiteY321" fmla="*/ 126254 h 252460"/>
              <a:gd name="connsiteX322" fmla="*/ 174453 w 296725"/>
              <a:gd name="connsiteY322" fmla="*/ 121491 h 252460"/>
              <a:gd name="connsiteX323" fmla="*/ 181597 w 296725"/>
              <a:gd name="connsiteY323" fmla="*/ 119110 h 252460"/>
              <a:gd name="connsiteX324" fmla="*/ 191122 w 296725"/>
              <a:gd name="connsiteY324" fmla="*/ 114347 h 252460"/>
              <a:gd name="connsiteX325" fmla="*/ 212553 w 296725"/>
              <a:gd name="connsiteY325" fmla="*/ 107204 h 252460"/>
              <a:gd name="connsiteX326" fmla="*/ 226840 w 296725"/>
              <a:gd name="connsiteY326" fmla="*/ 97679 h 252460"/>
              <a:gd name="connsiteX327" fmla="*/ 181597 w 296725"/>
              <a:gd name="connsiteY327" fmla="*/ 102441 h 252460"/>
              <a:gd name="connsiteX328" fmla="*/ 143497 w 296725"/>
              <a:gd name="connsiteY328" fmla="*/ 114347 h 252460"/>
              <a:gd name="connsiteX329" fmla="*/ 133972 w 296725"/>
              <a:gd name="connsiteY329" fmla="*/ 116729 h 252460"/>
              <a:gd name="connsiteX330" fmla="*/ 117303 w 296725"/>
              <a:gd name="connsiteY330" fmla="*/ 126254 h 252460"/>
              <a:gd name="connsiteX331" fmla="*/ 100634 w 296725"/>
              <a:gd name="connsiteY331" fmla="*/ 133397 h 252460"/>
              <a:gd name="connsiteX332" fmla="*/ 91109 w 296725"/>
              <a:gd name="connsiteY332" fmla="*/ 138160 h 252460"/>
              <a:gd name="connsiteX333" fmla="*/ 81584 w 296725"/>
              <a:gd name="connsiteY333" fmla="*/ 133397 h 252460"/>
              <a:gd name="connsiteX334" fmla="*/ 91109 w 296725"/>
              <a:gd name="connsiteY334" fmla="*/ 123872 h 252460"/>
              <a:gd name="connsiteX335" fmla="*/ 114922 w 296725"/>
              <a:gd name="connsiteY335" fmla="*/ 114347 h 252460"/>
              <a:gd name="connsiteX336" fmla="*/ 174453 w 296725"/>
              <a:gd name="connsiteY336" fmla="*/ 90535 h 252460"/>
              <a:gd name="connsiteX337" fmla="*/ 193503 w 296725"/>
              <a:gd name="connsiteY337" fmla="*/ 81010 h 252460"/>
              <a:gd name="connsiteX338" fmla="*/ 222078 w 296725"/>
              <a:gd name="connsiteY338" fmla="*/ 73866 h 252460"/>
              <a:gd name="connsiteX339" fmla="*/ 224459 w 296725"/>
              <a:gd name="connsiteY339" fmla="*/ 64341 h 252460"/>
              <a:gd name="connsiteX340" fmla="*/ 205409 w 296725"/>
              <a:gd name="connsiteY340" fmla="*/ 59579 h 252460"/>
              <a:gd name="connsiteX341" fmla="*/ 136353 w 296725"/>
              <a:gd name="connsiteY341" fmla="*/ 83391 h 252460"/>
              <a:gd name="connsiteX342" fmla="*/ 86347 w 296725"/>
              <a:gd name="connsiteY342" fmla="*/ 116729 h 252460"/>
              <a:gd name="connsiteX343" fmla="*/ 69678 w 296725"/>
              <a:gd name="connsiteY343" fmla="*/ 123872 h 252460"/>
              <a:gd name="connsiteX344" fmla="*/ 53009 w 296725"/>
              <a:gd name="connsiteY344" fmla="*/ 128635 h 252460"/>
              <a:gd name="connsiteX345" fmla="*/ 38722 w 296725"/>
              <a:gd name="connsiteY345" fmla="*/ 131016 h 252460"/>
              <a:gd name="connsiteX346" fmla="*/ 31578 w 296725"/>
              <a:gd name="connsiteY346" fmla="*/ 133397 h 252460"/>
              <a:gd name="connsiteX347" fmla="*/ 50628 w 296725"/>
              <a:gd name="connsiteY347" fmla="*/ 128635 h 252460"/>
              <a:gd name="connsiteX348" fmla="*/ 62534 w 296725"/>
              <a:gd name="connsiteY348" fmla="*/ 126254 h 252460"/>
              <a:gd name="connsiteX349" fmla="*/ 86347 w 296725"/>
              <a:gd name="connsiteY349" fmla="*/ 114347 h 252460"/>
              <a:gd name="connsiteX350" fmla="*/ 129209 w 296725"/>
              <a:gd name="connsiteY350" fmla="*/ 88154 h 252460"/>
              <a:gd name="connsiteX351" fmla="*/ 167309 w 296725"/>
              <a:gd name="connsiteY351" fmla="*/ 76247 h 252460"/>
              <a:gd name="connsiteX352" fmla="*/ 186359 w 296725"/>
              <a:gd name="connsiteY352" fmla="*/ 66722 h 252460"/>
              <a:gd name="connsiteX353" fmla="*/ 200647 w 296725"/>
              <a:gd name="connsiteY353" fmla="*/ 59579 h 252460"/>
              <a:gd name="connsiteX354" fmla="*/ 214934 w 296725"/>
              <a:gd name="connsiteY354" fmla="*/ 50054 h 252460"/>
              <a:gd name="connsiteX355" fmla="*/ 219697 w 296725"/>
              <a:gd name="connsiteY355" fmla="*/ 42910 h 252460"/>
              <a:gd name="connsiteX356" fmla="*/ 203028 w 296725"/>
              <a:gd name="connsiteY356" fmla="*/ 40529 h 252460"/>
              <a:gd name="connsiteX357" fmla="*/ 162547 w 296725"/>
              <a:gd name="connsiteY357" fmla="*/ 47672 h 252460"/>
              <a:gd name="connsiteX358" fmla="*/ 131590 w 296725"/>
              <a:gd name="connsiteY358" fmla="*/ 59579 h 252460"/>
              <a:gd name="connsiteX359" fmla="*/ 103015 w 296725"/>
              <a:gd name="connsiteY359" fmla="*/ 73866 h 252460"/>
              <a:gd name="connsiteX360" fmla="*/ 95872 w 296725"/>
              <a:gd name="connsiteY360" fmla="*/ 78629 h 252460"/>
              <a:gd name="connsiteX361" fmla="*/ 81584 w 296725"/>
              <a:gd name="connsiteY361" fmla="*/ 81010 h 252460"/>
              <a:gd name="connsiteX362" fmla="*/ 57772 w 296725"/>
              <a:gd name="connsiteY362" fmla="*/ 88154 h 252460"/>
              <a:gd name="connsiteX363" fmla="*/ 22053 w 296725"/>
              <a:gd name="connsiteY363" fmla="*/ 102441 h 252460"/>
              <a:gd name="connsiteX364" fmla="*/ 14909 w 296725"/>
              <a:gd name="connsiteY364" fmla="*/ 104822 h 252460"/>
              <a:gd name="connsiteX365" fmla="*/ 7765 w 296725"/>
              <a:gd name="connsiteY365" fmla="*/ 111966 h 252460"/>
              <a:gd name="connsiteX366" fmla="*/ 622 w 296725"/>
              <a:gd name="connsiteY366" fmla="*/ 116729 h 252460"/>
              <a:gd name="connsiteX367" fmla="*/ 14909 w 296725"/>
              <a:gd name="connsiteY367" fmla="*/ 111966 h 252460"/>
              <a:gd name="connsiteX368" fmla="*/ 33959 w 296725"/>
              <a:gd name="connsiteY368" fmla="*/ 104822 h 252460"/>
              <a:gd name="connsiteX369" fmla="*/ 69678 w 296725"/>
              <a:gd name="connsiteY369" fmla="*/ 88154 h 252460"/>
              <a:gd name="connsiteX370" fmla="*/ 91109 w 296725"/>
              <a:gd name="connsiteY370" fmla="*/ 76247 h 252460"/>
              <a:gd name="connsiteX371" fmla="*/ 119684 w 296725"/>
              <a:gd name="connsiteY371" fmla="*/ 66722 h 252460"/>
              <a:gd name="connsiteX372" fmla="*/ 131590 w 296725"/>
              <a:gd name="connsiteY372" fmla="*/ 57197 h 252460"/>
              <a:gd name="connsiteX373" fmla="*/ 193503 w 296725"/>
              <a:gd name="connsiteY373" fmla="*/ 42910 h 252460"/>
              <a:gd name="connsiteX374" fmla="*/ 203028 w 296725"/>
              <a:gd name="connsiteY374" fmla="*/ 38147 h 252460"/>
              <a:gd name="connsiteX375" fmla="*/ 191122 w 296725"/>
              <a:gd name="connsiteY375" fmla="*/ 35766 h 252460"/>
              <a:gd name="connsiteX376" fmla="*/ 105397 w 296725"/>
              <a:gd name="connsiteY376" fmla="*/ 76247 h 252460"/>
              <a:gd name="connsiteX377" fmla="*/ 43484 w 296725"/>
              <a:gd name="connsiteY377" fmla="*/ 107204 h 252460"/>
              <a:gd name="connsiteX378" fmla="*/ 55390 w 296725"/>
              <a:gd name="connsiteY378" fmla="*/ 92916 h 252460"/>
              <a:gd name="connsiteX379" fmla="*/ 74440 w 296725"/>
              <a:gd name="connsiteY379" fmla="*/ 83391 h 252460"/>
              <a:gd name="connsiteX380" fmla="*/ 86347 w 296725"/>
              <a:gd name="connsiteY380" fmla="*/ 73866 h 252460"/>
              <a:gd name="connsiteX381" fmla="*/ 107778 w 296725"/>
              <a:gd name="connsiteY381" fmla="*/ 59579 h 252460"/>
              <a:gd name="connsiteX382" fmla="*/ 119684 w 296725"/>
              <a:gd name="connsiteY382" fmla="*/ 50054 h 252460"/>
              <a:gd name="connsiteX383" fmla="*/ 143497 w 296725"/>
              <a:gd name="connsiteY383" fmla="*/ 45291 h 252460"/>
              <a:gd name="connsiteX384" fmla="*/ 164928 w 296725"/>
              <a:gd name="connsiteY384" fmla="*/ 40529 h 252460"/>
              <a:gd name="connsiteX385" fmla="*/ 172072 w 296725"/>
              <a:gd name="connsiteY385" fmla="*/ 35766 h 252460"/>
              <a:gd name="connsiteX386" fmla="*/ 212553 w 296725"/>
              <a:gd name="connsiteY386" fmla="*/ 26241 h 252460"/>
              <a:gd name="connsiteX387" fmla="*/ 183978 w 296725"/>
              <a:gd name="connsiteY387" fmla="*/ 14335 h 252460"/>
              <a:gd name="connsiteX388" fmla="*/ 103015 w 296725"/>
              <a:gd name="connsiteY388" fmla="*/ 26241 h 252460"/>
              <a:gd name="connsiteX389" fmla="*/ 86347 w 296725"/>
              <a:gd name="connsiteY389" fmla="*/ 31004 h 252460"/>
              <a:gd name="connsiteX390" fmla="*/ 74440 w 296725"/>
              <a:gd name="connsiteY390" fmla="*/ 38147 h 252460"/>
              <a:gd name="connsiteX391" fmla="*/ 62534 w 296725"/>
              <a:gd name="connsiteY391" fmla="*/ 42910 h 252460"/>
              <a:gd name="connsiteX392" fmla="*/ 53009 w 296725"/>
              <a:gd name="connsiteY392" fmla="*/ 47672 h 252460"/>
              <a:gd name="connsiteX393" fmla="*/ 43484 w 296725"/>
              <a:gd name="connsiteY393" fmla="*/ 66722 h 252460"/>
              <a:gd name="connsiteX394" fmla="*/ 57772 w 296725"/>
              <a:gd name="connsiteY394" fmla="*/ 69104 h 252460"/>
              <a:gd name="connsiteX395" fmla="*/ 136353 w 296725"/>
              <a:gd name="connsiteY395" fmla="*/ 57197 h 252460"/>
              <a:gd name="connsiteX396" fmla="*/ 155403 w 296725"/>
              <a:gd name="connsiteY396" fmla="*/ 47672 h 252460"/>
              <a:gd name="connsiteX397" fmla="*/ 193503 w 296725"/>
              <a:gd name="connsiteY397" fmla="*/ 31004 h 252460"/>
              <a:gd name="connsiteX398" fmla="*/ 200647 w 296725"/>
              <a:gd name="connsiteY398" fmla="*/ 28622 h 252460"/>
              <a:gd name="connsiteX399" fmla="*/ 212553 w 296725"/>
              <a:gd name="connsiteY399" fmla="*/ 23860 h 252460"/>
              <a:gd name="connsiteX400" fmla="*/ 229222 w 296725"/>
              <a:gd name="connsiteY400" fmla="*/ 19097 h 252460"/>
              <a:gd name="connsiteX401" fmla="*/ 236365 w 296725"/>
              <a:gd name="connsiteY401" fmla="*/ 14335 h 252460"/>
              <a:gd name="connsiteX402" fmla="*/ 214934 w 296725"/>
              <a:gd name="connsiteY402" fmla="*/ 16716 h 252460"/>
              <a:gd name="connsiteX403" fmla="*/ 160165 w 296725"/>
              <a:gd name="connsiteY403" fmla="*/ 23860 h 252460"/>
              <a:gd name="connsiteX404" fmla="*/ 145878 w 296725"/>
              <a:gd name="connsiteY404" fmla="*/ 31004 h 252460"/>
              <a:gd name="connsiteX405" fmla="*/ 138734 w 296725"/>
              <a:gd name="connsiteY405" fmla="*/ 35766 h 252460"/>
              <a:gd name="connsiteX406" fmla="*/ 181597 w 296725"/>
              <a:gd name="connsiteY406" fmla="*/ 47672 h 252460"/>
              <a:gd name="connsiteX407" fmla="*/ 226840 w 296725"/>
              <a:gd name="connsiteY407" fmla="*/ 40529 h 252460"/>
              <a:gd name="connsiteX408" fmla="*/ 233984 w 296725"/>
              <a:gd name="connsiteY408" fmla="*/ 33385 h 252460"/>
              <a:gd name="connsiteX409" fmla="*/ 241128 w 296725"/>
              <a:gd name="connsiteY409" fmla="*/ 31004 h 252460"/>
              <a:gd name="connsiteX410" fmla="*/ 193503 w 296725"/>
              <a:gd name="connsiteY410" fmla="*/ 59579 h 252460"/>
              <a:gd name="connsiteX411" fmla="*/ 181597 w 296725"/>
              <a:gd name="connsiteY411" fmla="*/ 66722 h 252460"/>
              <a:gd name="connsiteX412" fmla="*/ 191122 w 296725"/>
              <a:gd name="connsiteY412" fmla="*/ 69104 h 252460"/>
              <a:gd name="connsiteX413" fmla="*/ 233984 w 296725"/>
              <a:gd name="connsiteY413" fmla="*/ 59579 h 252460"/>
              <a:gd name="connsiteX414" fmla="*/ 243509 w 296725"/>
              <a:gd name="connsiteY414" fmla="*/ 54816 h 252460"/>
              <a:gd name="connsiteX415" fmla="*/ 236365 w 296725"/>
              <a:gd name="connsiteY415" fmla="*/ 59579 h 252460"/>
              <a:gd name="connsiteX416" fmla="*/ 222078 w 296725"/>
              <a:gd name="connsiteY416" fmla="*/ 71485 h 252460"/>
              <a:gd name="connsiteX417" fmla="*/ 217315 w 296725"/>
              <a:gd name="connsiteY417" fmla="*/ 81010 h 252460"/>
              <a:gd name="connsiteX418" fmla="*/ 245890 w 296725"/>
              <a:gd name="connsiteY418" fmla="*/ 92916 h 252460"/>
              <a:gd name="connsiteX419" fmla="*/ 233984 w 296725"/>
              <a:gd name="connsiteY419" fmla="*/ 100060 h 252460"/>
              <a:gd name="connsiteX420" fmla="*/ 241128 w 296725"/>
              <a:gd name="connsiteY420" fmla="*/ 107204 h 252460"/>
              <a:gd name="connsiteX421" fmla="*/ 269703 w 296725"/>
              <a:gd name="connsiteY421" fmla="*/ 116729 h 252460"/>
              <a:gd name="connsiteX422" fmla="*/ 250653 w 296725"/>
              <a:gd name="connsiteY422" fmla="*/ 131016 h 252460"/>
              <a:gd name="connsiteX423" fmla="*/ 243509 w 296725"/>
              <a:gd name="connsiteY423" fmla="*/ 138160 h 252460"/>
              <a:gd name="connsiteX424" fmla="*/ 253034 w 296725"/>
              <a:gd name="connsiteY424" fmla="*/ 140541 h 252460"/>
              <a:gd name="connsiteX425" fmla="*/ 262559 w 296725"/>
              <a:gd name="connsiteY425" fmla="*/ 147685 h 252460"/>
              <a:gd name="connsiteX426" fmla="*/ 269703 w 296725"/>
              <a:gd name="connsiteY426" fmla="*/ 150066 h 252460"/>
              <a:gd name="connsiteX427" fmla="*/ 262559 w 296725"/>
              <a:gd name="connsiteY427" fmla="*/ 154829 h 252460"/>
              <a:gd name="connsiteX428" fmla="*/ 279228 w 296725"/>
              <a:gd name="connsiteY428" fmla="*/ 161972 h 252460"/>
              <a:gd name="connsiteX429" fmla="*/ 272084 w 296725"/>
              <a:gd name="connsiteY429" fmla="*/ 159591 h 252460"/>
              <a:gd name="connsiteX430" fmla="*/ 253034 w 296725"/>
              <a:gd name="connsiteY430" fmla="*/ 159591 h 25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296725" h="252460">
                <a:moveTo>
                  <a:pt x="145878" y="252460"/>
                </a:moveTo>
                <a:cubicBezTo>
                  <a:pt x="145084" y="248491"/>
                  <a:pt x="144479" y="244480"/>
                  <a:pt x="143497" y="240554"/>
                </a:cubicBezTo>
                <a:cubicBezTo>
                  <a:pt x="142302" y="235774"/>
                  <a:pt x="138972" y="227551"/>
                  <a:pt x="136353" y="223885"/>
                </a:cubicBezTo>
                <a:cubicBezTo>
                  <a:pt x="132526" y="218528"/>
                  <a:pt x="124686" y="213349"/>
                  <a:pt x="119684" y="209597"/>
                </a:cubicBezTo>
                <a:cubicBezTo>
                  <a:pt x="115090" y="186625"/>
                  <a:pt x="120716" y="206899"/>
                  <a:pt x="112540" y="190547"/>
                </a:cubicBezTo>
                <a:cubicBezTo>
                  <a:pt x="103520" y="172507"/>
                  <a:pt x="113170" y="184033"/>
                  <a:pt x="100634" y="171497"/>
                </a:cubicBezTo>
                <a:cubicBezTo>
                  <a:pt x="99840" y="167528"/>
                  <a:pt x="99533" y="163431"/>
                  <a:pt x="98253" y="159591"/>
                </a:cubicBezTo>
                <a:cubicBezTo>
                  <a:pt x="96672" y="154849"/>
                  <a:pt x="91861" y="147100"/>
                  <a:pt x="88728" y="142922"/>
                </a:cubicBezTo>
                <a:cubicBezTo>
                  <a:pt x="85679" y="138856"/>
                  <a:pt x="82192" y="135126"/>
                  <a:pt x="79203" y="131016"/>
                </a:cubicBezTo>
                <a:cubicBezTo>
                  <a:pt x="75836" y="126387"/>
                  <a:pt x="73112" y="121308"/>
                  <a:pt x="69678" y="116729"/>
                </a:cubicBezTo>
                <a:cubicBezTo>
                  <a:pt x="42903" y="81030"/>
                  <a:pt x="80284" y="129934"/>
                  <a:pt x="55390" y="100060"/>
                </a:cubicBezTo>
                <a:cubicBezTo>
                  <a:pt x="53558" y="97861"/>
                  <a:pt x="50628" y="90054"/>
                  <a:pt x="50628" y="92916"/>
                </a:cubicBezTo>
                <a:cubicBezTo>
                  <a:pt x="50628" y="97936"/>
                  <a:pt x="53947" y="102396"/>
                  <a:pt x="55390" y="107204"/>
                </a:cubicBezTo>
                <a:cubicBezTo>
                  <a:pt x="56330" y="110339"/>
                  <a:pt x="55727" y="114173"/>
                  <a:pt x="57772" y="116729"/>
                </a:cubicBezTo>
                <a:cubicBezTo>
                  <a:pt x="59340" y="118689"/>
                  <a:pt x="62534" y="118316"/>
                  <a:pt x="64915" y="119110"/>
                </a:cubicBezTo>
                <a:cubicBezTo>
                  <a:pt x="66503" y="121491"/>
                  <a:pt x="67443" y="124466"/>
                  <a:pt x="69678" y="126254"/>
                </a:cubicBezTo>
                <a:cubicBezTo>
                  <a:pt x="71638" y="127822"/>
                  <a:pt x="75047" y="126860"/>
                  <a:pt x="76822" y="128635"/>
                </a:cubicBezTo>
                <a:cubicBezTo>
                  <a:pt x="78597" y="130410"/>
                  <a:pt x="78081" y="133534"/>
                  <a:pt x="79203" y="135779"/>
                </a:cubicBezTo>
                <a:cubicBezTo>
                  <a:pt x="80483" y="138339"/>
                  <a:pt x="82545" y="140437"/>
                  <a:pt x="83965" y="142922"/>
                </a:cubicBezTo>
                <a:cubicBezTo>
                  <a:pt x="87761" y="149565"/>
                  <a:pt x="89663" y="156798"/>
                  <a:pt x="95872" y="161972"/>
                </a:cubicBezTo>
                <a:cubicBezTo>
                  <a:pt x="97800" y="163579"/>
                  <a:pt x="100634" y="163560"/>
                  <a:pt x="103015" y="164354"/>
                </a:cubicBezTo>
                <a:cubicBezTo>
                  <a:pt x="103809" y="166735"/>
                  <a:pt x="103622" y="169722"/>
                  <a:pt x="105397" y="171497"/>
                </a:cubicBezTo>
                <a:cubicBezTo>
                  <a:pt x="109444" y="175544"/>
                  <a:pt x="119684" y="181022"/>
                  <a:pt x="119684" y="181022"/>
                </a:cubicBezTo>
                <a:cubicBezTo>
                  <a:pt x="129917" y="196370"/>
                  <a:pt x="118216" y="179370"/>
                  <a:pt x="136353" y="202454"/>
                </a:cubicBezTo>
                <a:cubicBezTo>
                  <a:pt x="141257" y="208695"/>
                  <a:pt x="146236" y="214900"/>
                  <a:pt x="150640" y="221504"/>
                </a:cubicBezTo>
                <a:cubicBezTo>
                  <a:pt x="152228" y="223885"/>
                  <a:pt x="153571" y="226449"/>
                  <a:pt x="155403" y="228647"/>
                </a:cubicBezTo>
                <a:cubicBezTo>
                  <a:pt x="157559" y="231234"/>
                  <a:pt x="160166" y="233410"/>
                  <a:pt x="162547" y="235791"/>
                </a:cubicBezTo>
                <a:cubicBezTo>
                  <a:pt x="161753" y="228647"/>
                  <a:pt x="161646" y="221393"/>
                  <a:pt x="160165" y="214360"/>
                </a:cubicBezTo>
                <a:cubicBezTo>
                  <a:pt x="155674" y="193026"/>
                  <a:pt x="149216" y="182803"/>
                  <a:pt x="141115" y="161972"/>
                </a:cubicBezTo>
                <a:cubicBezTo>
                  <a:pt x="139296" y="157293"/>
                  <a:pt x="139137" y="151862"/>
                  <a:pt x="136353" y="147685"/>
                </a:cubicBezTo>
                <a:lnTo>
                  <a:pt x="126828" y="133397"/>
                </a:lnTo>
                <a:cubicBezTo>
                  <a:pt x="126263" y="130574"/>
                  <a:pt x="124295" y="118170"/>
                  <a:pt x="122065" y="114347"/>
                </a:cubicBezTo>
                <a:cubicBezTo>
                  <a:pt x="117739" y="106931"/>
                  <a:pt x="112195" y="100278"/>
                  <a:pt x="107778" y="92916"/>
                </a:cubicBezTo>
                <a:cubicBezTo>
                  <a:pt x="105397" y="88947"/>
                  <a:pt x="103907" y="84283"/>
                  <a:pt x="100634" y="81010"/>
                </a:cubicBezTo>
                <a:cubicBezTo>
                  <a:pt x="98124" y="78500"/>
                  <a:pt x="94191" y="78008"/>
                  <a:pt x="91109" y="76247"/>
                </a:cubicBezTo>
                <a:cubicBezTo>
                  <a:pt x="88624" y="74827"/>
                  <a:pt x="86346" y="73072"/>
                  <a:pt x="83965" y="71485"/>
                </a:cubicBezTo>
                <a:cubicBezTo>
                  <a:pt x="82397" y="66780"/>
                  <a:pt x="81018" y="60554"/>
                  <a:pt x="76822" y="57197"/>
                </a:cubicBezTo>
                <a:cubicBezTo>
                  <a:pt x="74862" y="55629"/>
                  <a:pt x="72059" y="55610"/>
                  <a:pt x="69678" y="54816"/>
                </a:cubicBezTo>
                <a:cubicBezTo>
                  <a:pt x="74677" y="84815"/>
                  <a:pt x="67205" y="57049"/>
                  <a:pt x="79203" y="76247"/>
                </a:cubicBezTo>
                <a:cubicBezTo>
                  <a:pt x="93335" y="98859"/>
                  <a:pt x="71729" y="78366"/>
                  <a:pt x="95872" y="97679"/>
                </a:cubicBezTo>
                <a:cubicBezTo>
                  <a:pt x="97459" y="100854"/>
                  <a:pt x="99236" y="103941"/>
                  <a:pt x="100634" y="107204"/>
                </a:cubicBezTo>
                <a:cubicBezTo>
                  <a:pt x="105561" y="118700"/>
                  <a:pt x="99880" y="110708"/>
                  <a:pt x="107778" y="123872"/>
                </a:cubicBezTo>
                <a:cubicBezTo>
                  <a:pt x="110723" y="128780"/>
                  <a:pt x="114743" y="133040"/>
                  <a:pt x="117303" y="138160"/>
                </a:cubicBezTo>
                <a:cubicBezTo>
                  <a:pt x="118890" y="141335"/>
                  <a:pt x="119817" y="144938"/>
                  <a:pt x="122065" y="147685"/>
                </a:cubicBezTo>
                <a:cubicBezTo>
                  <a:pt x="127041" y="153767"/>
                  <a:pt x="133477" y="158513"/>
                  <a:pt x="138734" y="164354"/>
                </a:cubicBezTo>
                <a:cubicBezTo>
                  <a:pt x="147966" y="174611"/>
                  <a:pt x="138084" y="169692"/>
                  <a:pt x="150640" y="173879"/>
                </a:cubicBezTo>
                <a:cubicBezTo>
                  <a:pt x="153021" y="176260"/>
                  <a:pt x="155717" y="178364"/>
                  <a:pt x="157784" y="181022"/>
                </a:cubicBezTo>
                <a:cubicBezTo>
                  <a:pt x="161298" y="185540"/>
                  <a:pt x="164134" y="190547"/>
                  <a:pt x="167309" y="195310"/>
                </a:cubicBezTo>
                <a:cubicBezTo>
                  <a:pt x="168897" y="197691"/>
                  <a:pt x="170600" y="200000"/>
                  <a:pt x="172072" y="202454"/>
                </a:cubicBezTo>
                <a:cubicBezTo>
                  <a:pt x="174453" y="206423"/>
                  <a:pt x="176493" y="210617"/>
                  <a:pt x="179215" y="214360"/>
                </a:cubicBezTo>
                <a:cubicBezTo>
                  <a:pt x="182861" y="219374"/>
                  <a:pt x="187153" y="223885"/>
                  <a:pt x="191122" y="228647"/>
                </a:cubicBezTo>
                <a:cubicBezTo>
                  <a:pt x="189534" y="221503"/>
                  <a:pt x="189174" y="213971"/>
                  <a:pt x="186359" y="207216"/>
                </a:cubicBezTo>
                <a:cubicBezTo>
                  <a:pt x="184596" y="202985"/>
                  <a:pt x="175726" y="197746"/>
                  <a:pt x="172072" y="195310"/>
                </a:cubicBezTo>
                <a:cubicBezTo>
                  <a:pt x="162471" y="180909"/>
                  <a:pt x="171526" y="192368"/>
                  <a:pt x="148259" y="176260"/>
                </a:cubicBezTo>
                <a:cubicBezTo>
                  <a:pt x="144080" y="173367"/>
                  <a:pt x="140322" y="169910"/>
                  <a:pt x="136353" y="166735"/>
                </a:cubicBezTo>
                <a:cubicBezTo>
                  <a:pt x="131718" y="152827"/>
                  <a:pt x="137599" y="165599"/>
                  <a:pt x="126828" y="154829"/>
                </a:cubicBezTo>
                <a:cubicBezTo>
                  <a:pt x="124022" y="152023"/>
                  <a:pt x="122490" y="148110"/>
                  <a:pt x="119684" y="145304"/>
                </a:cubicBezTo>
                <a:cubicBezTo>
                  <a:pt x="104352" y="129972"/>
                  <a:pt x="115471" y="147182"/>
                  <a:pt x="100634" y="128635"/>
                </a:cubicBezTo>
                <a:cubicBezTo>
                  <a:pt x="86739" y="111266"/>
                  <a:pt x="97845" y="116592"/>
                  <a:pt x="83965" y="111966"/>
                </a:cubicBezTo>
                <a:cubicBezTo>
                  <a:pt x="80790" y="109585"/>
                  <a:pt x="77246" y="107628"/>
                  <a:pt x="74440" y="104822"/>
                </a:cubicBezTo>
                <a:cubicBezTo>
                  <a:pt x="70846" y="101228"/>
                  <a:pt x="68714" y="96293"/>
                  <a:pt x="64915" y="92916"/>
                </a:cubicBezTo>
                <a:cubicBezTo>
                  <a:pt x="61456" y="89841"/>
                  <a:pt x="56978" y="88153"/>
                  <a:pt x="53009" y="85772"/>
                </a:cubicBezTo>
                <a:cubicBezTo>
                  <a:pt x="51422" y="83391"/>
                  <a:pt x="50079" y="80827"/>
                  <a:pt x="48247" y="78629"/>
                </a:cubicBezTo>
                <a:cubicBezTo>
                  <a:pt x="46091" y="76042"/>
                  <a:pt x="37908" y="72550"/>
                  <a:pt x="41103" y="71485"/>
                </a:cubicBezTo>
                <a:cubicBezTo>
                  <a:pt x="44186" y="70457"/>
                  <a:pt x="61205" y="78890"/>
                  <a:pt x="64915" y="81010"/>
                </a:cubicBezTo>
                <a:cubicBezTo>
                  <a:pt x="70463" y="84180"/>
                  <a:pt x="80169" y="91817"/>
                  <a:pt x="83965" y="95297"/>
                </a:cubicBezTo>
                <a:cubicBezTo>
                  <a:pt x="88551" y="99500"/>
                  <a:pt x="101868" y="114965"/>
                  <a:pt x="110159" y="119110"/>
                </a:cubicBezTo>
                <a:cubicBezTo>
                  <a:pt x="113086" y="120574"/>
                  <a:pt x="116509" y="120697"/>
                  <a:pt x="119684" y="121491"/>
                </a:cubicBezTo>
                <a:cubicBezTo>
                  <a:pt x="122065" y="123872"/>
                  <a:pt x="125157" y="125711"/>
                  <a:pt x="126828" y="128635"/>
                </a:cubicBezTo>
                <a:cubicBezTo>
                  <a:pt x="128452" y="131477"/>
                  <a:pt x="127284" y="135513"/>
                  <a:pt x="129209" y="138160"/>
                </a:cubicBezTo>
                <a:cubicBezTo>
                  <a:pt x="133831" y="144515"/>
                  <a:pt x="140969" y="148693"/>
                  <a:pt x="145878" y="154829"/>
                </a:cubicBezTo>
                <a:cubicBezTo>
                  <a:pt x="148863" y="158561"/>
                  <a:pt x="157537" y="170300"/>
                  <a:pt x="162547" y="173879"/>
                </a:cubicBezTo>
                <a:cubicBezTo>
                  <a:pt x="165436" y="175942"/>
                  <a:pt x="168897" y="177054"/>
                  <a:pt x="172072" y="178641"/>
                </a:cubicBezTo>
                <a:cubicBezTo>
                  <a:pt x="172866" y="181022"/>
                  <a:pt x="172678" y="184010"/>
                  <a:pt x="174453" y="185785"/>
                </a:cubicBezTo>
                <a:cubicBezTo>
                  <a:pt x="176963" y="188295"/>
                  <a:pt x="186195" y="193319"/>
                  <a:pt x="183978" y="190547"/>
                </a:cubicBezTo>
                <a:cubicBezTo>
                  <a:pt x="175563" y="180028"/>
                  <a:pt x="163485" y="172748"/>
                  <a:pt x="155403" y="161972"/>
                </a:cubicBezTo>
                <a:cubicBezTo>
                  <a:pt x="153022" y="158797"/>
                  <a:pt x="150566" y="155677"/>
                  <a:pt x="148259" y="152447"/>
                </a:cubicBezTo>
                <a:cubicBezTo>
                  <a:pt x="146596" y="150118"/>
                  <a:pt x="144598" y="147945"/>
                  <a:pt x="143497" y="145304"/>
                </a:cubicBezTo>
                <a:cubicBezTo>
                  <a:pt x="140601" y="138353"/>
                  <a:pt x="136353" y="123872"/>
                  <a:pt x="136353" y="123872"/>
                </a:cubicBezTo>
                <a:cubicBezTo>
                  <a:pt x="134656" y="111996"/>
                  <a:pt x="132948" y="96988"/>
                  <a:pt x="129209" y="85772"/>
                </a:cubicBezTo>
                <a:cubicBezTo>
                  <a:pt x="128304" y="83057"/>
                  <a:pt x="125727" y="81188"/>
                  <a:pt x="124447" y="78629"/>
                </a:cubicBezTo>
                <a:cubicBezTo>
                  <a:pt x="122535" y="74806"/>
                  <a:pt x="121950" y="70347"/>
                  <a:pt x="119684" y="66722"/>
                </a:cubicBezTo>
                <a:cubicBezTo>
                  <a:pt x="117899" y="63866"/>
                  <a:pt x="112540" y="56212"/>
                  <a:pt x="112540" y="59579"/>
                </a:cubicBezTo>
                <a:cubicBezTo>
                  <a:pt x="112540" y="63548"/>
                  <a:pt x="117303" y="65929"/>
                  <a:pt x="119684" y="69104"/>
                </a:cubicBezTo>
                <a:cubicBezTo>
                  <a:pt x="120478" y="71485"/>
                  <a:pt x="120618" y="74197"/>
                  <a:pt x="122065" y="76247"/>
                </a:cubicBezTo>
                <a:cubicBezTo>
                  <a:pt x="130215" y="87793"/>
                  <a:pt x="141247" y="97315"/>
                  <a:pt x="148259" y="109585"/>
                </a:cubicBezTo>
                <a:cubicBezTo>
                  <a:pt x="152666" y="117298"/>
                  <a:pt x="158738" y="127208"/>
                  <a:pt x="162547" y="135779"/>
                </a:cubicBezTo>
                <a:cubicBezTo>
                  <a:pt x="164590" y="140375"/>
                  <a:pt x="167470" y="150802"/>
                  <a:pt x="172072" y="154829"/>
                </a:cubicBezTo>
                <a:cubicBezTo>
                  <a:pt x="176379" y="158598"/>
                  <a:pt x="181597" y="161179"/>
                  <a:pt x="186359" y="164354"/>
                </a:cubicBezTo>
                <a:cubicBezTo>
                  <a:pt x="194522" y="188844"/>
                  <a:pt x="181370" y="155735"/>
                  <a:pt x="195884" y="173879"/>
                </a:cubicBezTo>
                <a:cubicBezTo>
                  <a:pt x="197928" y="176435"/>
                  <a:pt x="196641" y="180563"/>
                  <a:pt x="198265" y="183404"/>
                </a:cubicBezTo>
                <a:cubicBezTo>
                  <a:pt x="199936" y="186328"/>
                  <a:pt x="203253" y="187960"/>
                  <a:pt x="205409" y="190547"/>
                </a:cubicBezTo>
                <a:cubicBezTo>
                  <a:pt x="207241" y="192746"/>
                  <a:pt x="213034" y="197691"/>
                  <a:pt x="210172" y="197691"/>
                </a:cubicBezTo>
                <a:cubicBezTo>
                  <a:pt x="206804" y="197691"/>
                  <a:pt x="205132" y="193177"/>
                  <a:pt x="203028" y="190547"/>
                </a:cubicBezTo>
                <a:cubicBezTo>
                  <a:pt x="195590" y="181250"/>
                  <a:pt x="189035" y="171269"/>
                  <a:pt x="181597" y="161972"/>
                </a:cubicBezTo>
                <a:cubicBezTo>
                  <a:pt x="179493" y="159342"/>
                  <a:pt x="176834" y="157210"/>
                  <a:pt x="174453" y="154829"/>
                </a:cubicBezTo>
                <a:cubicBezTo>
                  <a:pt x="164423" y="124735"/>
                  <a:pt x="181154" y="172845"/>
                  <a:pt x="167309" y="140541"/>
                </a:cubicBezTo>
                <a:cubicBezTo>
                  <a:pt x="153659" y="108692"/>
                  <a:pt x="179508" y="157796"/>
                  <a:pt x="160165" y="119110"/>
                </a:cubicBezTo>
                <a:cubicBezTo>
                  <a:pt x="158095" y="114970"/>
                  <a:pt x="155092" y="111344"/>
                  <a:pt x="153022" y="107204"/>
                </a:cubicBezTo>
                <a:cubicBezTo>
                  <a:pt x="151578" y="104315"/>
                  <a:pt x="147115" y="92689"/>
                  <a:pt x="145878" y="88154"/>
                </a:cubicBezTo>
                <a:cubicBezTo>
                  <a:pt x="144156" y="81839"/>
                  <a:pt x="143185" y="75314"/>
                  <a:pt x="141115" y="69104"/>
                </a:cubicBezTo>
                <a:cubicBezTo>
                  <a:pt x="139203" y="63369"/>
                  <a:pt x="136838" y="57758"/>
                  <a:pt x="133972" y="52435"/>
                </a:cubicBezTo>
                <a:cubicBezTo>
                  <a:pt x="131258" y="47395"/>
                  <a:pt x="122637" y="32717"/>
                  <a:pt x="124447" y="38147"/>
                </a:cubicBezTo>
                <a:cubicBezTo>
                  <a:pt x="129448" y="53153"/>
                  <a:pt x="134496" y="69628"/>
                  <a:pt x="145878" y="81010"/>
                </a:cubicBezTo>
                <a:lnTo>
                  <a:pt x="155403" y="90535"/>
                </a:lnTo>
                <a:cubicBezTo>
                  <a:pt x="159637" y="107474"/>
                  <a:pt x="154265" y="94160"/>
                  <a:pt x="169690" y="109585"/>
                </a:cubicBezTo>
                <a:cubicBezTo>
                  <a:pt x="173284" y="113179"/>
                  <a:pt x="175868" y="117666"/>
                  <a:pt x="179215" y="121491"/>
                </a:cubicBezTo>
                <a:cubicBezTo>
                  <a:pt x="185633" y="128826"/>
                  <a:pt x="185893" y="128325"/>
                  <a:pt x="193503" y="133397"/>
                </a:cubicBezTo>
                <a:cubicBezTo>
                  <a:pt x="216440" y="163980"/>
                  <a:pt x="203639" y="158206"/>
                  <a:pt x="222078" y="164354"/>
                </a:cubicBezTo>
                <a:cubicBezTo>
                  <a:pt x="223665" y="167529"/>
                  <a:pt x="224330" y="171369"/>
                  <a:pt x="226840" y="173879"/>
                </a:cubicBezTo>
                <a:cubicBezTo>
                  <a:pt x="228615" y="175654"/>
                  <a:pt x="233375" y="178695"/>
                  <a:pt x="233984" y="176260"/>
                </a:cubicBezTo>
                <a:cubicBezTo>
                  <a:pt x="235021" y="172113"/>
                  <a:pt x="230991" y="168245"/>
                  <a:pt x="229222" y="164354"/>
                </a:cubicBezTo>
                <a:cubicBezTo>
                  <a:pt x="227019" y="159506"/>
                  <a:pt x="224957" y="154545"/>
                  <a:pt x="222078" y="150066"/>
                </a:cubicBezTo>
                <a:cubicBezTo>
                  <a:pt x="217786" y="143389"/>
                  <a:pt x="211340" y="138116"/>
                  <a:pt x="207790" y="131016"/>
                </a:cubicBezTo>
                <a:cubicBezTo>
                  <a:pt x="205409" y="126254"/>
                  <a:pt x="202744" y="121623"/>
                  <a:pt x="200647" y="116729"/>
                </a:cubicBezTo>
                <a:cubicBezTo>
                  <a:pt x="197976" y="110495"/>
                  <a:pt x="196309" y="103853"/>
                  <a:pt x="193503" y="97679"/>
                </a:cubicBezTo>
                <a:cubicBezTo>
                  <a:pt x="192319" y="95073"/>
                  <a:pt x="190404" y="92864"/>
                  <a:pt x="188740" y="90535"/>
                </a:cubicBezTo>
                <a:cubicBezTo>
                  <a:pt x="186947" y="88024"/>
                  <a:pt x="178702" y="77602"/>
                  <a:pt x="176834" y="73866"/>
                </a:cubicBezTo>
                <a:cubicBezTo>
                  <a:pt x="174922" y="70043"/>
                  <a:pt x="173808" y="65866"/>
                  <a:pt x="172072" y="61960"/>
                </a:cubicBezTo>
                <a:cubicBezTo>
                  <a:pt x="170630" y="58716"/>
                  <a:pt x="168627" y="55731"/>
                  <a:pt x="167309" y="52435"/>
                </a:cubicBezTo>
                <a:cubicBezTo>
                  <a:pt x="160470" y="35338"/>
                  <a:pt x="167951" y="39948"/>
                  <a:pt x="155403" y="35766"/>
                </a:cubicBezTo>
                <a:cubicBezTo>
                  <a:pt x="153980" y="31495"/>
                  <a:pt x="151203" y="22041"/>
                  <a:pt x="148259" y="19097"/>
                </a:cubicBezTo>
                <a:cubicBezTo>
                  <a:pt x="146484" y="17322"/>
                  <a:pt x="143496" y="17510"/>
                  <a:pt x="141115" y="16716"/>
                </a:cubicBezTo>
                <a:cubicBezTo>
                  <a:pt x="139688" y="14576"/>
                  <a:pt x="130392" y="343"/>
                  <a:pt x="129209" y="47"/>
                </a:cubicBezTo>
                <a:cubicBezTo>
                  <a:pt x="126774" y="-562"/>
                  <a:pt x="127622" y="4810"/>
                  <a:pt x="126828" y="7191"/>
                </a:cubicBezTo>
                <a:cubicBezTo>
                  <a:pt x="130797" y="11954"/>
                  <a:pt x="135610" y="16124"/>
                  <a:pt x="138734" y="21479"/>
                </a:cubicBezTo>
                <a:cubicBezTo>
                  <a:pt x="141263" y="25815"/>
                  <a:pt x="141633" y="31105"/>
                  <a:pt x="143497" y="35766"/>
                </a:cubicBezTo>
                <a:cubicBezTo>
                  <a:pt x="158446" y="73137"/>
                  <a:pt x="146397" y="44692"/>
                  <a:pt x="160165" y="66722"/>
                </a:cubicBezTo>
                <a:cubicBezTo>
                  <a:pt x="168796" y="80533"/>
                  <a:pt x="159888" y="72886"/>
                  <a:pt x="172072" y="81010"/>
                </a:cubicBezTo>
                <a:cubicBezTo>
                  <a:pt x="178707" y="90963"/>
                  <a:pt x="180349" y="95448"/>
                  <a:pt x="188740" y="102441"/>
                </a:cubicBezTo>
                <a:cubicBezTo>
                  <a:pt x="190939" y="104273"/>
                  <a:pt x="193503" y="105616"/>
                  <a:pt x="195884" y="107204"/>
                </a:cubicBezTo>
                <a:cubicBezTo>
                  <a:pt x="196678" y="109585"/>
                  <a:pt x="196759" y="112339"/>
                  <a:pt x="198265" y="114347"/>
                </a:cubicBezTo>
                <a:cubicBezTo>
                  <a:pt x="205764" y="124345"/>
                  <a:pt x="216617" y="131343"/>
                  <a:pt x="226840" y="138160"/>
                </a:cubicBezTo>
                <a:cubicBezTo>
                  <a:pt x="228124" y="140086"/>
                  <a:pt x="237763" y="154829"/>
                  <a:pt x="238747" y="154829"/>
                </a:cubicBezTo>
                <a:cubicBezTo>
                  <a:pt x="242020" y="154829"/>
                  <a:pt x="237483" y="148380"/>
                  <a:pt x="236365" y="145304"/>
                </a:cubicBezTo>
                <a:cubicBezTo>
                  <a:pt x="233529" y="137505"/>
                  <a:pt x="226284" y="121917"/>
                  <a:pt x="222078" y="114347"/>
                </a:cubicBezTo>
                <a:cubicBezTo>
                  <a:pt x="220688" y="111845"/>
                  <a:pt x="218903" y="109585"/>
                  <a:pt x="217315" y="107204"/>
                </a:cubicBezTo>
                <a:cubicBezTo>
                  <a:pt x="203216" y="43751"/>
                  <a:pt x="220525" y="118178"/>
                  <a:pt x="207790" y="71485"/>
                </a:cubicBezTo>
                <a:cubicBezTo>
                  <a:pt x="206725" y="67580"/>
                  <a:pt x="206770" y="63390"/>
                  <a:pt x="205409" y="59579"/>
                </a:cubicBezTo>
                <a:cubicBezTo>
                  <a:pt x="202780" y="52217"/>
                  <a:pt x="199059" y="45291"/>
                  <a:pt x="195884" y="38147"/>
                </a:cubicBezTo>
                <a:cubicBezTo>
                  <a:pt x="195090" y="34178"/>
                  <a:pt x="195178" y="29925"/>
                  <a:pt x="193503" y="26241"/>
                </a:cubicBezTo>
                <a:cubicBezTo>
                  <a:pt x="191135" y="21030"/>
                  <a:pt x="183978" y="11954"/>
                  <a:pt x="183978" y="11954"/>
                </a:cubicBezTo>
                <a:cubicBezTo>
                  <a:pt x="183978" y="11954"/>
                  <a:pt x="184565" y="27993"/>
                  <a:pt x="186359" y="35766"/>
                </a:cubicBezTo>
                <a:cubicBezTo>
                  <a:pt x="187003" y="38555"/>
                  <a:pt x="189534" y="40529"/>
                  <a:pt x="191122" y="42910"/>
                </a:cubicBezTo>
                <a:cubicBezTo>
                  <a:pt x="193468" y="54642"/>
                  <a:pt x="191872" y="55565"/>
                  <a:pt x="200647" y="64341"/>
                </a:cubicBezTo>
                <a:cubicBezTo>
                  <a:pt x="202671" y="66365"/>
                  <a:pt x="205766" y="67080"/>
                  <a:pt x="207790" y="69104"/>
                </a:cubicBezTo>
                <a:cubicBezTo>
                  <a:pt x="210596" y="71910"/>
                  <a:pt x="212393" y="75580"/>
                  <a:pt x="214934" y="78629"/>
                </a:cubicBezTo>
                <a:cubicBezTo>
                  <a:pt x="220796" y="85663"/>
                  <a:pt x="237803" y="105349"/>
                  <a:pt x="245890" y="111966"/>
                </a:cubicBezTo>
                <a:cubicBezTo>
                  <a:pt x="249472" y="114897"/>
                  <a:pt x="254054" y="116388"/>
                  <a:pt x="257797" y="119110"/>
                </a:cubicBezTo>
                <a:cubicBezTo>
                  <a:pt x="262811" y="122756"/>
                  <a:pt x="267191" y="127210"/>
                  <a:pt x="272084" y="131016"/>
                </a:cubicBezTo>
                <a:cubicBezTo>
                  <a:pt x="274343" y="132773"/>
                  <a:pt x="280648" y="138264"/>
                  <a:pt x="279228" y="135779"/>
                </a:cubicBezTo>
                <a:cubicBezTo>
                  <a:pt x="274738" y="127921"/>
                  <a:pt x="267049" y="122205"/>
                  <a:pt x="262559" y="114347"/>
                </a:cubicBezTo>
                <a:cubicBezTo>
                  <a:pt x="248578" y="89882"/>
                  <a:pt x="257559" y="102204"/>
                  <a:pt x="233984" y="78629"/>
                </a:cubicBezTo>
                <a:cubicBezTo>
                  <a:pt x="233190" y="76248"/>
                  <a:pt x="232848" y="73664"/>
                  <a:pt x="231603" y="71485"/>
                </a:cubicBezTo>
                <a:cubicBezTo>
                  <a:pt x="225117" y="60135"/>
                  <a:pt x="224992" y="64029"/>
                  <a:pt x="217315" y="54816"/>
                </a:cubicBezTo>
                <a:cubicBezTo>
                  <a:pt x="211205" y="47484"/>
                  <a:pt x="208957" y="36949"/>
                  <a:pt x="198265" y="33385"/>
                </a:cubicBezTo>
                <a:lnTo>
                  <a:pt x="191122" y="31004"/>
                </a:lnTo>
                <a:cubicBezTo>
                  <a:pt x="187947" y="27829"/>
                  <a:pt x="185251" y="24089"/>
                  <a:pt x="181597" y="21479"/>
                </a:cubicBezTo>
                <a:cubicBezTo>
                  <a:pt x="179554" y="20020"/>
                  <a:pt x="176698" y="20220"/>
                  <a:pt x="174453" y="19097"/>
                </a:cubicBezTo>
                <a:cubicBezTo>
                  <a:pt x="149467" y="6604"/>
                  <a:pt x="167097" y="11434"/>
                  <a:pt x="145878" y="7191"/>
                </a:cubicBezTo>
                <a:cubicBezTo>
                  <a:pt x="144290" y="9572"/>
                  <a:pt x="141520" y="11502"/>
                  <a:pt x="141115" y="14335"/>
                </a:cubicBezTo>
                <a:cubicBezTo>
                  <a:pt x="140652" y="17575"/>
                  <a:pt x="142168" y="20869"/>
                  <a:pt x="143497" y="23860"/>
                </a:cubicBezTo>
                <a:cubicBezTo>
                  <a:pt x="146839" y="31379"/>
                  <a:pt x="152874" y="38744"/>
                  <a:pt x="157784" y="45291"/>
                </a:cubicBezTo>
                <a:cubicBezTo>
                  <a:pt x="160093" y="54528"/>
                  <a:pt x="162179" y="63276"/>
                  <a:pt x="167309" y="71485"/>
                </a:cubicBezTo>
                <a:cubicBezTo>
                  <a:pt x="169412" y="74851"/>
                  <a:pt x="172526" y="77541"/>
                  <a:pt x="174453" y="81010"/>
                </a:cubicBezTo>
                <a:cubicBezTo>
                  <a:pt x="176529" y="84746"/>
                  <a:pt x="177479" y="89010"/>
                  <a:pt x="179215" y="92916"/>
                </a:cubicBezTo>
                <a:cubicBezTo>
                  <a:pt x="180657" y="96160"/>
                  <a:pt x="182490" y="99218"/>
                  <a:pt x="183978" y="102441"/>
                </a:cubicBezTo>
                <a:cubicBezTo>
                  <a:pt x="187254" y="109539"/>
                  <a:pt x="190424" y="116687"/>
                  <a:pt x="193503" y="123872"/>
                </a:cubicBezTo>
                <a:cubicBezTo>
                  <a:pt x="195187" y="127801"/>
                  <a:pt x="196025" y="132138"/>
                  <a:pt x="198265" y="135779"/>
                </a:cubicBezTo>
                <a:cubicBezTo>
                  <a:pt x="202425" y="142539"/>
                  <a:pt x="208035" y="148303"/>
                  <a:pt x="212553" y="154829"/>
                </a:cubicBezTo>
                <a:cubicBezTo>
                  <a:pt x="215188" y="158634"/>
                  <a:pt x="217130" y="162884"/>
                  <a:pt x="219697" y="166735"/>
                </a:cubicBezTo>
                <a:cubicBezTo>
                  <a:pt x="225808" y="175902"/>
                  <a:pt x="226624" y="176044"/>
                  <a:pt x="233984" y="183404"/>
                </a:cubicBezTo>
                <a:cubicBezTo>
                  <a:pt x="241772" y="171723"/>
                  <a:pt x="239326" y="178833"/>
                  <a:pt x="236365" y="159591"/>
                </a:cubicBezTo>
                <a:cubicBezTo>
                  <a:pt x="235101" y="151375"/>
                  <a:pt x="234893" y="142584"/>
                  <a:pt x="229222" y="135779"/>
                </a:cubicBezTo>
                <a:cubicBezTo>
                  <a:pt x="227390" y="133580"/>
                  <a:pt x="224459" y="132604"/>
                  <a:pt x="222078" y="131016"/>
                </a:cubicBezTo>
                <a:cubicBezTo>
                  <a:pt x="219697" y="120697"/>
                  <a:pt x="217922" y="110220"/>
                  <a:pt x="214934" y="100060"/>
                </a:cubicBezTo>
                <a:cubicBezTo>
                  <a:pt x="213932" y="96655"/>
                  <a:pt x="211418" y="93859"/>
                  <a:pt x="210172" y="90535"/>
                </a:cubicBezTo>
                <a:cubicBezTo>
                  <a:pt x="209023" y="87471"/>
                  <a:pt x="209254" y="83937"/>
                  <a:pt x="207790" y="81010"/>
                </a:cubicBezTo>
                <a:cubicBezTo>
                  <a:pt x="204441" y="74312"/>
                  <a:pt x="199470" y="68534"/>
                  <a:pt x="195884" y="61960"/>
                </a:cubicBezTo>
                <a:cubicBezTo>
                  <a:pt x="189935" y="51053"/>
                  <a:pt x="184771" y="39735"/>
                  <a:pt x="179215" y="28622"/>
                </a:cubicBezTo>
                <a:cubicBezTo>
                  <a:pt x="179215" y="28622"/>
                  <a:pt x="183497" y="46230"/>
                  <a:pt x="186359" y="54816"/>
                </a:cubicBezTo>
                <a:cubicBezTo>
                  <a:pt x="190550" y="67390"/>
                  <a:pt x="187348" y="59871"/>
                  <a:pt x="198265" y="76247"/>
                </a:cubicBezTo>
                <a:cubicBezTo>
                  <a:pt x="199059" y="79422"/>
                  <a:pt x="199318" y="82781"/>
                  <a:pt x="200647" y="85772"/>
                </a:cubicBezTo>
                <a:cubicBezTo>
                  <a:pt x="208762" y="104032"/>
                  <a:pt x="205930" y="91447"/>
                  <a:pt x="214934" y="107204"/>
                </a:cubicBezTo>
                <a:cubicBezTo>
                  <a:pt x="219337" y="114909"/>
                  <a:pt x="222722" y="123155"/>
                  <a:pt x="226840" y="131016"/>
                </a:cubicBezTo>
                <a:cubicBezTo>
                  <a:pt x="231455" y="139826"/>
                  <a:pt x="236448" y="148434"/>
                  <a:pt x="241128" y="157210"/>
                </a:cubicBezTo>
                <a:cubicBezTo>
                  <a:pt x="242798" y="160342"/>
                  <a:pt x="247359" y="169967"/>
                  <a:pt x="245890" y="166735"/>
                </a:cubicBezTo>
                <a:cubicBezTo>
                  <a:pt x="240453" y="154774"/>
                  <a:pt x="238187" y="140621"/>
                  <a:pt x="229222" y="131016"/>
                </a:cubicBezTo>
                <a:cubicBezTo>
                  <a:pt x="189709" y="88681"/>
                  <a:pt x="208740" y="105296"/>
                  <a:pt x="174453" y="78629"/>
                </a:cubicBezTo>
                <a:cubicBezTo>
                  <a:pt x="169498" y="63762"/>
                  <a:pt x="174464" y="75666"/>
                  <a:pt x="157784" y="54816"/>
                </a:cubicBezTo>
                <a:cubicBezTo>
                  <a:pt x="147119" y="41485"/>
                  <a:pt x="145975" y="39482"/>
                  <a:pt x="138734" y="28622"/>
                </a:cubicBezTo>
                <a:cubicBezTo>
                  <a:pt x="135080" y="39585"/>
                  <a:pt x="133213" y="41861"/>
                  <a:pt x="138734" y="57197"/>
                </a:cubicBezTo>
                <a:cubicBezTo>
                  <a:pt x="150297" y="89316"/>
                  <a:pt x="149877" y="87390"/>
                  <a:pt x="164928" y="102441"/>
                </a:cubicBezTo>
                <a:cubicBezTo>
                  <a:pt x="168103" y="108791"/>
                  <a:pt x="172731" y="114603"/>
                  <a:pt x="174453" y="121491"/>
                </a:cubicBezTo>
                <a:cubicBezTo>
                  <a:pt x="175247" y="124666"/>
                  <a:pt x="175077" y="128255"/>
                  <a:pt x="176834" y="131016"/>
                </a:cubicBezTo>
                <a:cubicBezTo>
                  <a:pt x="181637" y="138564"/>
                  <a:pt x="191321" y="147884"/>
                  <a:pt x="198265" y="154829"/>
                </a:cubicBezTo>
                <a:cubicBezTo>
                  <a:pt x="199038" y="157921"/>
                  <a:pt x="206663" y="181470"/>
                  <a:pt x="191122" y="154829"/>
                </a:cubicBezTo>
                <a:cubicBezTo>
                  <a:pt x="187705" y="148971"/>
                  <a:pt x="186123" y="142213"/>
                  <a:pt x="183978" y="135779"/>
                </a:cubicBezTo>
                <a:cubicBezTo>
                  <a:pt x="182943" y="132674"/>
                  <a:pt x="183061" y="129181"/>
                  <a:pt x="181597" y="126254"/>
                </a:cubicBezTo>
                <a:cubicBezTo>
                  <a:pt x="178248" y="119556"/>
                  <a:pt x="173659" y="113554"/>
                  <a:pt x="169690" y="107204"/>
                </a:cubicBezTo>
                <a:cubicBezTo>
                  <a:pt x="166021" y="92527"/>
                  <a:pt x="170551" y="101572"/>
                  <a:pt x="160165" y="92916"/>
                </a:cubicBezTo>
                <a:cubicBezTo>
                  <a:pt x="157578" y="90760"/>
                  <a:pt x="155946" y="87443"/>
                  <a:pt x="153022" y="85772"/>
                </a:cubicBezTo>
                <a:cubicBezTo>
                  <a:pt x="150181" y="84148"/>
                  <a:pt x="146518" y="84650"/>
                  <a:pt x="143497" y="83391"/>
                </a:cubicBezTo>
                <a:cubicBezTo>
                  <a:pt x="136944" y="80660"/>
                  <a:pt x="130797" y="77041"/>
                  <a:pt x="124447" y="73866"/>
                </a:cubicBezTo>
                <a:cubicBezTo>
                  <a:pt x="121272" y="72279"/>
                  <a:pt x="117966" y="70930"/>
                  <a:pt x="114922" y="69104"/>
                </a:cubicBezTo>
                <a:cubicBezTo>
                  <a:pt x="100561" y="60488"/>
                  <a:pt x="106866" y="64528"/>
                  <a:pt x="95872" y="57197"/>
                </a:cubicBezTo>
                <a:cubicBezTo>
                  <a:pt x="94778" y="55009"/>
                  <a:pt x="87155" y="34441"/>
                  <a:pt x="79203" y="35766"/>
                </a:cubicBezTo>
                <a:cubicBezTo>
                  <a:pt x="75701" y="36350"/>
                  <a:pt x="76028" y="42116"/>
                  <a:pt x="74440" y="45291"/>
                </a:cubicBezTo>
                <a:cubicBezTo>
                  <a:pt x="76821" y="49260"/>
                  <a:pt x="79704" y="52968"/>
                  <a:pt x="81584" y="57197"/>
                </a:cubicBezTo>
                <a:cubicBezTo>
                  <a:pt x="82913" y="60188"/>
                  <a:pt x="82564" y="63764"/>
                  <a:pt x="83965" y="66722"/>
                </a:cubicBezTo>
                <a:cubicBezTo>
                  <a:pt x="90511" y="80542"/>
                  <a:pt x="101977" y="102645"/>
                  <a:pt x="112540" y="116729"/>
                </a:cubicBezTo>
                <a:cubicBezTo>
                  <a:pt x="116260" y="121688"/>
                  <a:pt x="120892" y="125937"/>
                  <a:pt x="124447" y="131016"/>
                </a:cubicBezTo>
                <a:cubicBezTo>
                  <a:pt x="139077" y="151915"/>
                  <a:pt x="118766" y="130098"/>
                  <a:pt x="136353" y="147685"/>
                </a:cubicBezTo>
                <a:cubicBezTo>
                  <a:pt x="144233" y="167388"/>
                  <a:pt x="136735" y="153174"/>
                  <a:pt x="153022" y="171497"/>
                </a:cubicBezTo>
                <a:cubicBezTo>
                  <a:pt x="155659" y="174463"/>
                  <a:pt x="157858" y="177793"/>
                  <a:pt x="160165" y="181022"/>
                </a:cubicBezTo>
                <a:cubicBezTo>
                  <a:pt x="161829" y="183351"/>
                  <a:pt x="163027" y="186027"/>
                  <a:pt x="164928" y="188166"/>
                </a:cubicBezTo>
                <a:cubicBezTo>
                  <a:pt x="169403" y="193200"/>
                  <a:pt x="179215" y="202454"/>
                  <a:pt x="179215" y="202454"/>
                </a:cubicBezTo>
                <a:cubicBezTo>
                  <a:pt x="165584" y="211541"/>
                  <a:pt x="179291" y="204835"/>
                  <a:pt x="160165" y="204835"/>
                </a:cubicBezTo>
                <a:cubicBezTo>
                  <a:pt x="156118" y="204835"/>
                  <a:pt x="152266" y="206644"/>
                  <a:pt x="148259" y="207216"/>
                </a:cubicBezTo>
                <a:cubicBezTo>
                  <a:pt x="141144" y="208232"/>
                  <a:pt x="133972" y="208803"/>
                  <a:pt x="126828" y="209597"/>
                </a:cubicBezTo>
                <a:cubicBezTo>
                  <a:pt x="123653" y="210391"/>
                  <a:pt x="114989" y="209665"/>
                  <a:pt x="117303" y="211979"/>
                </a:cubicBezTo>
                <a:cubicBezTo>
                  <a:pt x="120717" y="215393"/>
                  <a:pt x="126779" y="213959"/>
                  <a:pt x="131590" y="214360"/>
                </a:cubicBezTo>
                <a:cubicBezTo>
                  <a:pt x="145850" y="215548"/>
                  <a:pt x="160165" y="215947"/>
                  <a:pt x="174453" y="216741"/>
                </a:cubicBezTo>
                <a:cubicBezTo>
                  <a:pt x="179215" y="215154"/>
                  <a:pt x="184613" y="214836"/>
                  <a:pt x="188740" y="211979"/>
                </a:cubicBezTo>
                <a:cubicBezTo>
                  <a:pt x="202256" y="202622"/>
                  <a:pt x="204116" y="191394"/>
                  <a:pt x="219697" y="185785"/>
                </a:cubicBezTo>
                <a:cubicBezTo>
                  <a:pt x="234370" y="180503"/>
                  <a:pt x="250992" y="180854"/>
                  <a:pt x="264940" y="173879"/>
                </a:cubicBezTo>
                <a:cubicBezTo>
                  <a:pt x="276761" y="167968"/>
                  <a:pt x="277412" y="168551"/>
                  <a:pt x="288753" y="157210"/>
                </a:cubicBezTo>
                <a:cubicBezTo>
                  <a:pt x="290777" y="155186"/>
                  <a:pt x="292235" y="152626"/>
                  <a:pt x="293515" y="150066"/>
                </a:cubicBezTo>
                <a:cubicBezTo>
                  <a:pt x="294638" y="147821"/>
                  <a:pt x="298367" y="143371"/>
                  <a:pt x="295897" y="142922"/>
                </a:cubicBezTo>
                <a:cubicBezTo>
                  <a:pt x="286493" y="141212"/>
                  <a:pt x="276847" y="144510"/>
                  <a:pt x="267322" y="145304"/>
                </a:cubicBezTo>
                <a:cubicBezTo>
                  <a:pt x="259384" y="148479"/>
                  <a:pt x="251065" y="150829"/>
                  <a:pt x="243509" y="154829"/>
                </a:cubicBezTo>
                <a:cubicBezTo>
                  <a:pt x="237474" y="158024"/>
                  <a:pt x="232655" y="163156"/>
                  <a:pt x="226840" y="166735"/>
                </a:cubicBezTo>
                <a:cubicBezTo>
                  <a:pt x="222305" y="169526"/>
                  <a:pt x="216983" y="170926"/>
                  <a:pt x="212553" y="173879"/>
                </a:cubicBezTo>
                <a:cubicBezTo>
                  <a:pt x="209751" y="175747"/>
                  <a:pt x="208103" y="179002"/>
                  <a:pt x="205409" y="181022"/>
                </a:cubicBezTo>
                <a:cubicBezTo>
                  <a:pt x="196425" y="187760"/>
                  <a:pt x="171535" y="199128"/>
                  <a:pt x="164928" y="200072"/>
                </a:cubicBezTo>
                <a:lnTo>
                  <a:pt x="148259" y="202454"/>
                </a:lnTo>
                <a:cubicBezTo>
                  <a:pt x="177736" y="187716"/>
                  <a:pt x="162883" y="196264"/>
                  <a:pt x="198265" y="171497"/>
                </a:cubicBezTo>
                <a:cubicBezTo>
                  <a:pt x="203859" y="167581"/>
                  <a:pt x="210106" y="164419"/>
                  <a:pt x="214934" y="159591"/>
                </a:cubicBezTo>
                <a:cubicBezTo>
                  <a:pt x="223744" y="150781"/>
                  <a:pt x="222358" y="151641"/>
                  <a:pt x="233984" y="142922"/>
                </a:cubicBezTo>
                <a:cubicBezTo>
                  <a:pt x="249845" y="131026"/>
                  <a:pt x="236002" y="144629"/>
                  <a:pt x="269703" y="133397"/>
                </a:cubicBezTo>
                <a:cubicBezTo>
                  <a:pt x="272084" y="132603"/>
                  <a:pt x="279357" y="131016"/>
                  <a:pt x="276847" y="131016"/>
                </a:cubicBezTo>
                <a:cubicBezTo>
                  <a:pt x="268192" y="131016"/>
                  <a:pt x="254957" y="133965"/>
                  <a:pt x="245890" y="135779"/>
                </a:cubicBezTo>
                <a:cubicBezTo>
                  <a:pt x="229221" y="143716"/>
                  <a:pt x="211914" y="150431"/>
                  <a:pt x="195884" y="159591"/>
                </a:cubicBezTo>
                <a:cubicBezTo>
                  <a:pt x="190328" y="162766"/>
                  <a:pt x="184702" y="165823"/>
                  <a:pt x="179215" y="169116"/>
                </a:cubicBezTo>
                <a:cubicBezTo>
                  <a:pt x="176761" y="170588"/>
                  <a:pt x="174729" y="172816"/>
                  <a:pt x="172072" y="173879"/>
                </a:cubicBezTo>
                <a:cubicBezTo>
                  <a:pt x="163950" y="177128"/>
                  <a:pt x="144199" y="180990"/>
                  <a:pt x="136353" y="183404"/>
                </a:cubicBezTo>
                <a:cubicBezTo>
                  <a:pt x="109655" y="191619"/>
                  <a:pt x="141259" y="185765"/>
                  <a:pt x="107778" y="190547"/>
                </a:cubicBezTo>
                <a:cubicBezTo>
                  <a:pt x="113334" y="186578"/>
                  <a:pt x="118412" y="181836"/>
                  <a:pt x="124447" y="178641"/>
                </a:cubicBezTo>
                <a:cubicBezTo>
                  <a:pt x="163962" y="157721"/>
                  <a:pt x="135117" y="175086"/>
                  <a:pt x="157784" y="166735"/>
                </a:cubicBezTo>
                <a:cubicBezTo>
                  <a:pt x="169817" y="162302"/>
                  <a:pt x="182033" y="158182"/>
                  <a:pt x="193503" y="152447"/>
                </a:cubicBezTo>
                <a:cubicBezTo>
                  <a:pt x="198049" y="150174"/>
                  <a:pt x="200934" y="145332"/>
                  <a:pt x="205409" y="142922"/>
                </a:cubicBezTo>
                <a:cubicBezTo>
                  <a:pt x="211380" y="139707"/>
                  <a:pt x="218226" y="138450"/>
                  <a:pt x="224459" y="135779"/>
                </a:cubicBezTo>
                <a:cubicBezTo>
                  <a:pt x="238332" y="129834"/>
                  <a:pt x="237442" y="129614"/>
                  <a:pt x="248272" y="121491"/>
                </a:cubicBezTo>
                <a:cubicBezTo>
                  <a:pt x="230071" y="109359"/>
                  <a:pt x="240695" y="113803"/>
                  <a:pt x="200647" y="128635"/>
                </a:cubicBezTo>
                <a:cubicBezTo>
                  <a:pt x="192325" y="131717"/>
                  <a:pt x="184927" y="136899"/>
                  <a:pt x="176834" y="140541"/>
                </a:cubicBezTo>
                <a:cubicBezTo>
                  <a:pt x="169038" y="144049"/>
                  <a:pt x="160793" y="146504"/>
                  <a:pt x="153022" y="150066"/>
                </a:cubicBezTo>
                <a:cubicBezTo>
                  <a:pt x="141727" y="155243"/>
                  <a:pt x="131220" y="162121"/>
                  <a:pt x="119684" y="166735"/>
                </a:cubicBezTo>
                <a:cubicBezTo>
                  <a:pt x="115715" y="168322"/>
                  <a:pt x="111684" y="169761"/>
                  <a:pt x="107778" y="171497"/>
                </a:cubicBezTo>
                <a:cubicBezTo>
                  <a:pt x="104534" y="172939"/>
                  <a:pt x="101549" y="174942"/>
                  <a:pt x="98253" y="176260"/>
                </a:cubicBezTo>
                <a:cubicBezTo>
                  <a:pt x="93592" y="178124"/>
                  <a:pt x="83965" y="181022"/>
                  <a:pt x="83965" y="181022"/>
                </a:cubicBezTo>
                <a:cubicBezTo>
                  <a:pt x="91903" y="176260"/>
                  <a:pt x="98996" y="169663"/>
                  <a:pt x="107778" y="166735"/>
                </a:cubicBezTo>
                <a:cubicBezTo>
                  <a:pt x="124639" y="161114"/>
                  <a:pt x="123460" y="162255"/>
                  <a:pt x="141115" y="152447"/>
                </a:cubicBezTo>
                <a:cubicBezTo>
                  <a:pt x="149207" y="147952"/>
                  <a:pt x="156649" y="142300"/>
                  <a:pt x="164928" y="138160"/>
                </a:cubicBezTo>
                <a:cubicBezTo>
                  <a:pt x="172167" y="134540"/>
                  <a:pt x="179786" y="131034"/>
                  <a:pt x="186359" y="126254"/>
                </a:cubicBezTo>
                <a:cubicBezTo>
                  <a:pt x="211315" y="108104"/>
                  <a:pt x="190555" y="119392"/>
                  <a:pt x="210172" y="109585"/>
                </a:cubicBezTo>
                <a:cubicBezTo>
                  <a:pt x="214934" y="104822"/>
                  <a:pt x="230712" y="97798"/>
                  <a:pt x="224459" y="95297"/>
                </a:cubicBezTo>
                <a:cubicBezTo>
                  <a:pt x="215833" y="91846"/>
                  <a:pt x="206828" y="101217"/>
                  <a:pt x="198265" y="104822"/>
                </a:cubicBezTo>
                <a:cubicBezTo>
                  <a:pt x="191722" y="107577"/>
                  <a:pt x="185780" y="111644"/>
                  <a:pt x="179215" y="114347"/>
                </a:cubicBezTo>
                <a:cubicBezTo>
                  <a:pt x="172252" y="117214"/>
                  <a:pt x="164683" y="118473"/>
                  <a:pt x="157784" y="121491"/>
                </a:cubicBezTo>
                <a:cubicBezTo>
                  <a:pt x="151921" y="124056"/>
                  <a:pt x="146839" y="128154"/>
                  <a:pt x="141115" y="131016"/>
                </a:cubicBezTo>
                <a:cubicBezTo>
                  <a:pt x="134483" y="134332"/>
                  <a:pt x="121597" y="138316"/>
                  <a:pt x="114922" y="140541"/>
                </a:cubicBezTo>
                <a:cubicBezTo>
                  <a:pt x="110159" y="143716"/>
                  <a:pt x="97058" y="145596"/>
                  <a:pt x="100634" y="150066"/>
                </a:cubicBezTo>
                <a:cubicBezTo>
                  <a:pt x="105337" y="155945"/>
                  <a:pt x="143555" y="150536"/>
                  <a:pt x="148259" y="150066"/>
                </a:cubicBezTo>
                <a:cubicBezTo>
                  <a:pt x="181276" y="141811"/>
                  <a:pt x="182194" y="143050"/>
                  <a:pt x="217315" y="126254"/>
                </a:cubicBezTo>
                <a:cubicBezTo>
                  <a:pt x="222479" y="123784"/>
                  <a:pt x="227024" y="120163"/>
                  <a:pt x="231603" y="116729"/>
                </a:cubicBezTo>
                <a:cubicBezTo>
                  <a:pt x="242909" y="108250"/>
                  <a:pt x="252822" y="97806"/>
                  <a:pt x="264940" y="90535"/>
                </a:cubicBezTo>
                <a:cubicBezTo>
                  <a:pt x="268909" y="88154"/>
                  <a:pt x="272996" y="85958"/>
                  <a:pt x="276847" y="83391"/>
                </a:cubicBezTo>
                <a:cubicBezTo>
                  <a:pt x="280149" y="81190"/>
                  <a:pt x="289179" y="79053"/>
                  <a:pt x="286372" y="76247"/>
                </a:cubicBezTo>
                <a:cubicBezTo>
                  <a:pt x="283349" y="73225"/>
                  <a:pt x="278288" y="79098"/>
                  <a:pt x="274465" y="81010"/>
                </a:cubicBezTo>
                <a:cubicBezTo>
                  <a:pt x="265570" y="85458"/>
                  <a:pt x="257228" y="90973"/>
                  <a:pt x="248272" y="95297"/>
                </a:cubicBezTo>
                <a:cubicBezTo>
                  <a:pt x="197350" y="119880"/>
                  <a:pt x="216428" y="113735"/>
                  <a:pt x="162547" y="116729"/>
                </a:cubicBezTo>
                <a:cubicBezTo>
                  <a:pt x="147366" y="119259"/>
                  <a:pt x="122351" y="123929"/>
                  <a:pt x="110159" y="121491"/>
                </a:cubicBezTo>
                <a:cubicBezTo>
                  <a:pt x="101457" y="119751"/>
                  <a:pt x="127622" y="118316"/>
                  <a:pt x="136353" y="116729"/>
                </a:cubicBezTo>
                <a:cubicBezTo>
                  <a:pt x="140322" y="115141"/>
                  <a:pt x="144257" y="113467"/>
                  <a:pt x="148259" y="111966"/>
                </a:cubicBezTo>
                <a:cubicBezTo>
                  <a:pt x="150609" y="111085"/>
                  <a:pt x="153158" y="110708"/>
                  <a:pt x="155403" y="109585"/>
                </a:cubicBezTo>
                <a:cubicBezTo>
                  <a:pt x="165168" y="104703"/>
                  <a:pt x="181087" y="92618"/>
                  <a:pt x="188740" y="88154"/>
                </a:cubicBezTo>
                <a:cubicBezTo>
                  <a:pt x="190908" y="86889"/>
                  <a:pt x="193503" y="86566"/>
                  <a:pt x="195884" y="85772"/>
                </a:cubicBezTo>
                <a:cubicBezTo>
                  <a:pt x="200647" y="86566"/>
                  <a:pt x="212331" y="83835"/>
                  <a:pt x="210172" y="88154"/>
                </a:cubicBezTo>
                <a:cubicBezTo>
                  <a:pt x="207662" y="93174"/>
                  <a:pt x="199047" y="89660"/>
                  <a:pt x="193503" y="90535"/>
                </a:cubicBezTo>
                <a:cubicBezTo>
                  <a:pt x="183965" y="92041"/>
                  <a:pt x="174364" y="93246"/>
                  <a:pt x="164928" y="95297"/>
                </a:cubicBezTo>
                <a:cubicBezTo>
                  <a:pt x="155291" y="97392"/>
                  <a:pt x="124922" y="106460"/>
                  <a:pt x="114922" y="109585"/>
                </a:cubicBezTo>
                <a:lnTo>
                  <a:pt x="55390" y="128635"/>
                </a:lnTo>
                <a:cubicBezTo>
                  <a:pt x="38301" y="140028"/>
                  <a:pt x="45150" y="134113"/>
                  <a:pt x="33959" y="145304"/>
                </a:cubicBezTo>
                <a:cubicBezTo>
                  <a:pt x="38722" y="146891"/>
                  <a:pt x="43227" y="150066"/>
                  <a:pt x="48247" y="150066"/>
                </a:cubicBezTo>
                <a:cubicBezTo>
                  <a:pt x="63800" y="150066"/>
                  <a:pt x="91826" y="139771"/>
                  <a:pt x="105397" y="135779"/>
                </a:cubicBezTo>
                <a:cubicBezTo>
                  <a:pt x="130895" y="128279"/>
                  <a:pt x="97255" y="142381"/>
                  <a:pt x="150640" y="121491"/>
                </a:cubicBezTo>
                <a:cubicBezTo>
                  <a:pt x="160090" y="117793"/>
                  <a:pt x="172560" y="110470"/>
                  <a:pt x="181597" y="104822"/>
                </a:cubicBezTo>
                <a:cubicBezTo>
                  <a:pt x="184024" y="103305"/>
                  <a:pt x="186180" y="101340"/>
                  <a:pt x="188740" y="100060"/>
                </a:cubicBezTo>
                <a:cubicBezTo>
                  <a:pt x="190985" y="98938"/>
                  <a:pt x="193577" y="98668"/>
                  <a:pt x="195884" y="97679"/>
                </a:cubicBezTo>
                <a:cubicBezTo>
                  <a:pt x="199147" y="96281"/>
                  <a:pt x="208453" y="91090"/>
                  <a:pt x="205409" y="92916"/>
                </a:cubicBezTo>
                <a:cubicBezTo>
                  <a:pt x="188612" y="102995"/>
                  <a:pt x="190810" y="102289"/>
                  <a:pt x="167309" y="111966"/>
                </a:cubicBezTo>
                <a:cubicBezTo>
                  <a:pt x="162667" y="113877"/>
                  <a:pt x="157636" y="114751"/>
                  <a:pt x="153022" y="116729"/>
                </a:cubicBezTo>
                <a:cubicBezTo>
                  <a:pt x="146497" y="119526"/>
                  <a:pt x="140460" y="123371"/>
                  <a:pt x="133972" y="126254"/>
                </a:cubicBezTo>
                <a:cubicBezTo>
                  <a:pt x="123060" y="131104"/>
                  <a:pt x="107957" y="136916"/>
                  <a:pt x="95872" y="140541"/>
                </a:cubicBezTo>
                <a:cubicBezTo>
                  <a:pt x="92737" y="141481"/>
                  <a:pt x="89494" y="142023"/>
                  <a:pt x="86347" y="142922"/>
                </a:cubicBezTo>
                <a:cubicBezTo>
                  <a:pt x="83933" y="143612"/>
                  <a:pt x="76768" y="145913"/>
                  <a:pt x="79203" y="145304"/>
                </a:cubicBezTo>
                <a:cubicBezTo>
                  <a:pt x="87983" y="143109"/>
                  <a:pt x="96666" y="140541"/>
                  <a:pt x="105397" y="138160"/>
                </a:cubicBezTo>
                <a:cubicBezTo>
                  <a:pt x="122066" y="125460"/>
                  <a:pt x="139040" y="113151"/>
                  <a:pt x="155403" y="100060"/>
                </a:cubicBezTo>
                <a:cubicBezTo>
                  <a:pt x="159372" y="96885"/>
                  <a:pt x="162866" y="93003"/>
                  <a:pt x="167309" y="90535"/>
                </a:cubicBezTo>
                <a:cubicBezTo>
                  <a:pt x="170170" y="88946"/>
                  <a:pt x="173699" y="89094"/>
                  <a:pt x="176834" y="88154"/>
                </a:cubicBezTo>
                <a:cubicBezTo>
                  <a:pt x="181643" y="86711"/>
                  <a:pt x="186461" y="85255"/>
                  <a:pt x="191122" y="83391"/>
                </a:cubicBezTo>
                <a:cubicBezTo>
                  <a:pt x="194418" y="82073"/>
                  <a:pt x="197222" y="79563"/>
                  <a:pt x="200647" y="78629"/>
                </a:cubicBezTo>
                <a:cubicBezTo>
                  <a:pt x="206062" y="77152"/>
                  <a:pt x="211759" y="77041"/>
                  <a:pt x="217315" y="76247"/>
                </a:cubicBezTo>
                <a:cubicBezTo>
                  <a:pt x="222078" y="73072"/>
                  <a:pt x="227556" y="70769"/>
                  <a:pt x="231603" y="66722"/>
                </a:cubicBezTo>
                <a:cubicBezTo>
                  <a:pt x="235572" y="62753"/>
                  <a:pt x="249012" y="53715"/>
                  <a:pt x="243509" y="54816"/>
                </a:cubicBezTo>
                <a:cubicBezTo>
                  <a:pt x="234432" y="56632"/>
                  <a:pt x="227865" y="64748"/>
                  <a:pt x="219697" y="69104"/>
                </a:cubicBezTo>
                <a:cubicBezTo>
                  <a:pt x="207791" y="75454"/>
                  <a:pt x="196245" y="82532"/>
                  <a:pt x="183978" y="88154"/>
                </a:cubicBezTo>
                <a:cubicBezTo>
                  <a:pt x="177133" y="91291"/>
                  <a:pt x="169468" y="92331"/>
                  <a:pt x="162547" y="95297"/>
                </a:cubicBezTo>
                <a:cubicBezTo>
                  <a:pt x="158293" y="97120"/>
                  <a:pt x="155002" y="100893"/>
                  <a:pt x="150640" y="102441"/>
                </a:cubicBezTo>
                <a:cubicBezTo>
                  <a:pt x="130291" y="109662"/>
                  <a:pt x="108775" y="113471"/>
                  <a:pt x="88728" y="121491"/>
                </a:cubicBezTo>
                <a:cubicBezTo>
                  <a:pt x="74491" y="127186"/>
                  <a:pt x="80877" y="124902"/>
                  <a:pt x="69678" y="128635"/>
                </a:cubicBezTo>
                <a:cubicBezTo>
                  <a:pt x="98986" y="148171"/>
                  <a:pt x="77556" y="136038"/>
                  <a:pt x="157784" y="126254"/>
                </a:cubicBezTo>
                <a:cubicBezTo>
                  <a:pt x="163520" y="125554"/>
                  <a:pt x="168918" y="123152"/>
                  <a:pt x="174453" y="121491"/>
                </a:cubicBezTo>
                <a:cubicBezTo>
                  <a:pt x="176857" y="120770"/>
                  <a:pt x="179290" y="120099"/>
                  <a:pt x="181597" y="119110"/>
                </a:cubicBezTo>
                <a:cubicBezTo>
                  <a:pt x="184860" y="117712"/>
                  <a:pt x="187798" y="115593"/>
                  <a:pt x="191122" y="114347"/>
                </a:cubicBezTo>
                <a:cubicBezTo>
                  <a:pt x="205057" y="109121"/>
                  <a:pt x="197265" y="115543"/>
                  <a:pt x="212553" y="107204"/>
                </a:cubicBezTo>
                <a:cubicBezTo>
                  <a:pt x="217578" y="104463"/>
                  <a:pt x="232532" y="97080"/>
                  <a:pt x="226840" y="97679"/>
                </a:cubicBezTo>
                <a:lnTo>
                  <a:pt x="181597" y="102441"/>
                </a:lnTo>
                <a:cubicBezTo>
                  <a:pt x="133598" y="116156"/>
                  <a:pt x="201801" y="96407"/>
                  <a:pt x="143497" y="114347"/>
                </a:cubicBezTo>
                <a:cubicBezTo>
                  <a:pt x="140369" y="115309"/>
                  <a:pt x="137036" y="115580"/>
                  <a:pt x="133972" y="116729"/>
                </a:cubicBezTo>
                <a:cubicBezTo>
                  <a:pt x="117260" y="122996"/>
                  <a:pt x="131131" y="119340"/>
                  <a:pt x="117303" y="126254"/>
                </a:cubicBezTo>
                <a:cubicBezTo>
                  <a:pt x="111896" y="128957"/>
                  <a:pt x="106137" y="130896"/>
                  <a:pt x="100634" y="133397"/>
                </a:cubicBezTo>
                <a:cubicBezTo>
                  <a:pt x="97402" y="134866"/>
                  <a:pt x="94284" y="136572"/>
                  <a:pt x="91109" y="138160"/>
                </a:cubicBezTo>
                <a:cubicBezTo>
                  <a:pt x="87934" y="136572"/>
                  <a:pt x="81584" y="136947"/>
                  <a:pt x="81584" y="133397"/>
                </a:cubicBezTo>
                <a:cubicBezTo>
                  <a:pt x="81584" y="128907"/>
                  <a:pt x="87210" y="126100"/>
                  <a:pt x="91109" y="123872"/>
                </a:cubicBezTo>
                <a:cubicBezTo>
                  <a:pt x="98532" y="119631"/>
                  <a:pt x="106917" y="117349"/>
                  <a:pt x="114922" y="114347"/>
                </a:cubicBezTo>
                <a:cubicBezTo>
                  <a:pt x="145010" y="103064"/>
                  <a:pt x="123681" y="115921"/>
                  <a:pt x="174453" y="90535"/>
                </a:cubicBezTo>
                <a:cubicBezTo>
                  <a:pt x="180803" y="87360"/>
                  <a:pt x="186911" y="83647"/>
                  <a:pt x="193503" y="81010"/>
                </a:cubicBezTo>
                <a:cubicBezTo>
                  <a:pt x="202318" y="77484"/>
                  <a:pt x="212732" y="75735"/>
                  <a:pt x="222078" y="73866"/>
                </a:cubicBezTo>
                <a:cubicBezTo>
                  <a:pt x="222872" y="70691"/>
                  <a:pt x="223560" y="67488"/>
                  <a:pt x="224459" y="64341"/>
                </a:cubicBezTo>
                <a:cubicBezTo>
                  <a:pt x="228426" y="50454"/>
                  <a:pt x="231301" y="56701"/>
                  <a:pt x="205409" y="59579"/>
                </a:cubicBezTo>
                <a:cubicBezTo>
                  <a:pt x="167508" y="69054"/>
                  <a:pt x="169451" y="66054"/>
                  <a:pt x="136353" y="83391"/>
                </a:cubicBezTo>
                <a:cubicBezTo>
                  <a:pt x="119258" y="92346"/>
                  <a:pt x="102346" y="107129"/>
                  <a:pt x="86347" y="116729"/>
                </a:cubicBezTo>
                <a:cubicBezTo>
                  <a:pt x="81163" y="119839"/>
                  <a:pt x="75291" y="121627"/>
                  <a:pt x="69678" y="123872"/>
                </a:cubicBezTo>
                <a:cubicBezTo>
                  <a:pt x="65133" y="125690"/>
                  <a:pt x="57533" y="127730"/>
                  <a:pt x="53009" y="128635"/>
                </a:cubicBezTo>
                <a:cubicBezTo>
                  <a:pt x="48275" y="129582"/>
                  <a:pt x="43435" y="129969"/>
                  <a:pt x="38722" y="131016"/>
                </a:cubicBezTo>
                <a:cubicBezTo>
                  <a:pt x="36272" y="131560"/>
                  <a:pt x="29117" y="133889"/>
                  <a:pt x="31578" y="133397"/>
                </a:cubicBezTo>
                <a:cubicBezTo>
                  <a:pt x="37996" y="132113"/>
                  <a:pt x="44250" y="130107"/>
                  <a:pt x="50628" y="128635"/>
                </a:cubicBezTo>
                <a:cubicBezTo>
                  <a:pt x="54572" y="127725"/>
                  <a:pt x="58565" y="127048"/>
                  <a:pt x="62534" y="126254"/>
                </a:cubicBezTo>
                <a:cubicBezTo>
                  <a:pt x="70472" y="122285"/>
                  <a:pt x="78698" y="118847"/>
                  <a:pt x="86347" y="114347"/>
                </a:cubicBezTo>
                <a:cubicBezTo>
                  <a:pt x="111502" y="99550"/>
                  <a:pt x="96447" y="101502"/>
                  <a:pt x="129209" y="88154"/>
                </a:cubicBezTo>
                <a:cubicBezTo>
                  <a:pt x="141531" y="83134"/>
                  <a:pt x="154686" y="80455"/>
                  <a:pt x="167309" y="76247"/>
                </a:cubicBezTo>
                <a:cubicBezTo>
                  <a:pt x="185502" y="70182"/>
                  <a:pt x="173228" y="74017"/>
                  <a:pt x="186359" y="66722"/>
                </a:cubicBezTo>
                <a:cubicBezTo>
                  <a:pt x="191014" y="64136"/>
                  <a:pt x="196048" y="62262"/>
                  <a:pt x="200647" y="59579"/>
                </a:cubicBezTo>
                <a:cubicBezTo>
                  <a:pt x="205591" y="56695"/>
                  <a:pt x="214934" y="50054"/>
                  <a:pt x="214934" y="50054"/>
                </a:cubicBezTo>
                <a:cubicBezTo>
                  <a:pt x="216522" y="47673"/>
                  <a:pt x="221932" y="44698"/>
                  <a:pt x="219697" y="42910"/>
                </a:cubicBezTo>
                <a:cubicBezTo>
                  <a:pt x="215314" y="39404"/>
                  <a:pt x="208621" y="40063"/>
                  <a:pt x="203028" y="40529"/>
                </a:cubicBezTo>
                <a:cubicBezTo>
                  <a:pt x="189373" y="41667"/>
                  <a:pt x="176041" y="45291"/>
                  <a:pt x="162547" y="47672"/>
                </a:cubicBezTo>
                <a:cubicBezTo>
                  <a:pt x="152228" y="51641"/>
                  <a:pt x="141710" y="55126"/>
                  <a:pt x="131590" y="59579"/>
                </a:cubicBezTo>
                <a:cubicBezTo>
                  <a:pt x="121843" y="63868"/>
                  <a:pt x="111875" y="67958"/>
                  <a:pt x="103015" y="73866"/>
                </a:cubicBezTo>
                <a:cubicBezTo>
                  <a:pt x="100634" y="75454"/>
                  <a:pt x="98587" y="77724"/>
                  <a:pt x="95872" y="78629"/>
                </a:cubicBezTo>
                <a:cubicBezTo>
                  <a:pt x="91291" y="80156"/>
                  <a:pt x="86268" y="79839"/>
                  <a:pt x="81584" y="81010"/>
                </a:cubicBezTo>
                <a:cubicBezTo>
                  <a:pt x="73545" y="83020"/>
                  <a:pt x="65569" y="85347"/>
                  <a:pt x="57772" y="88154"/>
                </a:cubicBezTo>
                <a:cubicBezTo>
                  <a:pt x="45707" y="92498"/>
                  <a:pt x="34219" y="98386"/>
                  <a:pt x="22053" y="102441"/>
                </a:cubicBezTo>
                <a:lnTo>
                  <a:pt x="14909" y="104822"/>
                </a:lnTo>
                <a:cubicBezTo>
                  <a:pt x="12528" y="107203"/>
                  <a:pt x="10352" y="109810"/>
                  <a:pt x="7765" y="111966"/>
                </a:cubicBezTo>
                <a:cubicBezTo>
                  <a:pt x="5567" y="113798"/>
                  <a:pt x="-2240" y="116729"/>
                  <a:pt x="622" y="116729"/>
                </a:cubicBezTo>
                <a:cubicBezTo>
                  <a:pt x="5642" y="116729"/>
                  <a:pt x="10209" y="113729"/>
                  <a:pt x="14909" y="111966"/>
                </a:cubicBezTo>
                <a:cubicBezTo>
                  <a:pt x="21259" y="109585"/>
                  <a:pt x="27740" y="107526"/>
                  <a:pt x="33959" y="104822"/>
                </a:cubicBezTo>
                <a:cubicBezTo>
                  <a:pt x="46008" y="99583"/>
                  <a:pt x="57926" y="94030"/>
                  <a:pt x="69678" y="88154"/>
                </a:cubicBezTo>
                <a:cubicBezTo>
                  <a:pt x="76987" y="84499"/>
                  <a:pt x="83598" y="79466"/>
                  <a:pt x="91109" y="76247"/>
                </a:cubicBezTo>
                <a:cubicBezTo>
                  <a:pt x="100337" y="72292"/>
                  <a:pt x="110159" y="69897"/>
                  <a:pt x="119684" y="66722"/>
                </a:cubicBezTo>
                <a:cubicBezTo>
                  <a:pt x="123653" y="63547"/>
                  <a:pt x="126841" y="59006"/>
                  <a:pt x="131590" y="57197"/>
                </a:cubicBezTo>
                <a:cubicBezTo>
                  <a:pt x="144292" y="52358"/>
                  <a:pt x="177414" y="46127"/>
                  <a:pt x="193503" y="42910"/>
                </a:cubicBezTo>
                <a:cubicBezTo>
                  <a:pt x="196678" y="41322"/>
                  <a:pt x="204150" y="41515"/>
                  <a:pt x="203028" y="38147"/>
                </a:cubicBezTo>
                <a:cubicBezTo>
                  <a:pt x="201748" y="34307"/>
                  <a:pt x="194892" y="34295"/>
                  <a:pt x="191122" y="35766"/>
                </a:cubicBezTo>
                <a:cubicBezTo>
                  <a:pt x="161683" y="47254"/>
                  <a:pt x="133361" y="61529"/>
                  <a:pt x="105397" y="76247"/>
                </a:cubicBezTo>
                <a:cubicBezTo>
                  <a:pt x="54804" y="102876"/>
                  <a:pt x="75818" y="93346"/>
                  <a:pt x="43484" y="107204"/>
                </a:cubicBezTo>
                <a:cubicBezTo>
                  <a:pt x="46833" y="102181"/>
                  <a:pt x="50085" y="96292"/>
                  <a:pt x="55390" y="92916"/>
                </a:cubicBezTo>
                <a:cubicBezTo>
                  <a:pt x="61380" y="89104"/>
                  <a:pt x="68394" y="87112"/>
                  <a:pt x="74440" y="83391"/>
                </a:cubicBezTo>
                <a:cubicBezTo>
                  <a:pt x="78769" y="80727"/>
                  <a:pt x="82211" y="76820"/>
                  <a:pt x="86347" y="73866"/>
                </a:cubicBezTo>
                <a:cubicBezTo>
                  <a:pt x="93333" y="68876"/>
                  <a:pt x="100792" y="64569"/>
                  <a:pt x="107778" y="59579"/>
                </a:cubicBezTo>
                <a:cubicBezTo>
                  <a:pt x="111914" y="56625"/>
                  <a:pt x="115374" y="52748"/>
                  <a:pt x="119684" y="50054"/>
                </a:cubicBezTo>
                <a:cubicBezTo>
                  <a:pt x="124636" y="46959"/>
                  <a:pt x="141150" y="45652"/>
                  <a:pt x="143497" y="45291"/>
                </a:cubicBezTo>
                <a:cubicBezTo>
                  <a:pt x="159062" y="42897"/>
                  <a:pt x="153826" y="44229"/>
                  <a:pt x="164928" y="40529"/>
                </a:cubicBezTo>
                <a:cubicBezTo>
                  <a:pt x="167309" y="38941"/>
                  <a:pt x="169382" y="36744"/>
                  <a:pt x="172072" y="35766"/>
                </a:cubicBezTo>
                <a:cubicBezTo>
                  <a:pt x="177200" y="33901"/>
                  <a:pt x="208235" y="27201"/>
                  <a:pt x="212553" y="26241"/>
                </a:cubicBezTo>
                <a:cubicBezTo>
                  <a:pt x="206001" y="22965"/>
                  <a:pt x="189083" y="14092"/>
                  <a:pt x="183978" y="14335"/>
                </a:cubicBezTo>
                <a:cubicBezTo>
                  <a:pt x="156731" y="15632"/>
                  <a:pt x="103015" y="26241"/>
                  <a:pt x="103015" y="26241"/>
                </a:cubicBezTo>
                <a:cubicBezTo>
                  <a:pt x="97459" y="27829"/>
                  <a:pt x="91681" y="28782"/>
                  <a:pt x="86347" y="31004"/>
                </a:cubicBezTo>
                <a:cubicBezTo>
                  <a:pt x="82075" y="32784"/>
                  <a:pt x="78580" y="36077"/>
                  <a:pt x="74440" y="38147"/>
                </a:cubicBezTo>
                <a:cubicBezTo>
                  <a:pt x="70617" y="40059"/>
                  <a:pt x="66440" y="41174"/>
                  <a:pt x="62534" y="42910"/>
                </a:cubicBezTo>
                <a:cubicBezTo>
                  <a:pt x="59290" y="44352"/>
                  <a:pt x="56184" y="46085"/>
                  <a:pt x="53009" y="47672"/>
                </a:cubicBezTo>
                <a:cubicBezTo>
                  <a:pt x="50136" y="50545"/>
                  <a:pt x="37953" y="60086"/>
                  <a:pt x="43484" y="66722"/>
                </a:cubicBezTo>
                <a:cubicBezTo>
                  <a:pt x="46575" y="70431"/>
                  <a:pt x="53009" y="68310"/>
                  <a:pt x="57772" y="69104"/>
                </a:cubicBezTo>
                <a:cubicBezTo>
                  <a:pt x="88417" y="66549"/>
                  <a:pt x="103303" y="66314"/>
                  <a:pt x="136353" y="57197"/>
                </a:cubicBezTo>
                <a:cubicBezTo>
                  <a:pt x="143197" y="55309"/>
                  <a:pt x="148949" y="50630"/>
                  <a:pt x="155403" y="47672"/>
                </a:cubicBezTo>
                <a:cubicBezTo>
                  <a:pt x="168005" y="41896"/>
                  <a:pt x="180353" y="35389"/>
                  <a:pt x="193503" y="31004"/>
                </a:cubicBezTo>
                <a:cubicBezTo>
                  <a:pt x="195884" y="30210"/>
                  <a:pt x="198297" y="29503"/>
                  <a:pt x="200647" y="28622"/>
                </a:cubicBezTo>
                <a:cubicBezTo>
                  <a:pt x="204649" y="27121"/>
                  <a:pt x="208498" y="25212"/>
                  <a:pt x="212553" y="23860"/>
                </a:cubicBezTo>
                <a:cubicBezTo>
                  <a:pt x="218035" y="22033"/>
                  <a:pt x="223666" y="20685"/>
                  <a:pt x="229222" y="19097"/>
                </a:cubicBezTo>
                <a:cubicBezTo>
                  <a:pt x="231603" y="17510"/>
                  <a:pt x="239188" y="14805"/>
                  <a:pt x="236365" y="14335"/>
                </a:cubicBezTo>
                <a:cubicBezTo>
                  <a:pt x="229275" y="13154"/>
                  <a:pt x="222049" y="15699"/>
                  <a:pt x="214934" y="16716"/>
                </a:cubicBezTo>
                <a:cubicBezTo>
                  <a:pt x="160647" y="24472"/>
                  <a:pt x="211468" y="19197"/>
                  <a:pt x="160165" y="23860"/>
                </a:cubicBezTo>
                <a:cubicBezTo>
                  <a:pt x="155403" y="26241"/>
                  <a:pt x="150532" y="28418"/>
                  <a:pt x="145878" y="31004"/>
                </a:cubicBezTo>
                <a:cubicBezTo>
                  <a:pt x="143376" y="32394"/>
                  <a:pt x="137262" y="33312"/>
                  <a:pt x="138734" y="35766"/>
                </a:cubicBezTo>
                <a:cubicBezTo>
                  <a:pt x="143829" y="44257"/>
                  <a:pt x="180104" y="47423"/>
                  <a:pt x="181597" y="47672"/>
                </a:cubicBezTo>
                <a:cubicBezTo>
                  <a:pt x="196678" y="45291"/>
                  <a:pt x="212110" y="44546"/>
                  <a:pt x="226840" y="40529"/>
                </a:cubicBezTo>
                <a:cubicBezTo>
                  <a:pt x="230089" y="39643"/>
                  <a:pt x="231182" y="35253"/>
                  <a:pt x="233984" y="33385"/>
                </a:cubicBezTo>
                <a:cubicBezTo>
                  <a:pt x="236073" y="31993"/>
                  <a:pt x="243235" y="29640"/>
                  <a:pt x="241128" y="31004"/>
                </a:cubicBezTo>
                <a:cubicBezTo>
                  <a:pt x="225585" y="41061"/>
                  <a:pt x="209378" y="50054"/>
                  <a:pt x="193503" y="59579"/>
                </a:cubicBezTo>
                <a:lnTo>
                  <a:pt x="181597" y="66722"/>
                </a:lnTo>
                <a:cubicBezTo>
                  <a:pt x="184772" y="67516"/>
                  <a:pt x="187849" y="69104"/>
                  <a:pt x="191122" y="69104"/>
                </a:cubicBezTo>
                <a:cubicBezTo>
                  <a:pt x="208084" y="69104"/>
                  <a:pt x="218257" y="65628"/>
                  <a:pt x="233984" y="59579"/>
                </a:cubicBezTo>
                <a:cubicBezTo>
                  <a:pt x="237297" y="58305"/>
                  <a:pt x="239959" y="54816"/>
                  <a:pt x="243509" y="54816"/>
                </a:cubicBezTo>
                <a:cubicBezTo>
                  <a:pt x="246371" y="54816"/>
                  <a:pt x="238624" y="57822"/>
                  <a:pt x="236365" y="59579"/>
                </a:cubicBezTo>
                <a:cubicBezTo>
                  <a:pt x="231472" y="63385"/>
                  <a:pt x="226840" y="67516"/>
                  <a:pt x="222078" y="71485"/>
                </a:cubicBezTo>
                <a:cubicBezTo>
                  <a:pt x="220490" y="74660"/>
                  <a:pt x="217817" y="77496"/>
                  <a:pt x="217315" y="81010"/>
                </a:cubicBezTo>
                <a:cubicBezTo>
                  <a:pt x="215280" y="95259"/>
                  <a:pt x="242767" y="92348"/>
                  <a:pt x="245890" y="92916"/>
                </a:cubicBezTo>
                <a:cubicBezTo>
                  <a:pt x="241921" y="95297"/>
                  <a:pt x="235447" y="95669"/>
                  <a:pt x="233984" y="100060"/>
                </a:cubicBezTo>
                <a:cubicBezTo>
                  <a:pt x="232919" y="103255"/>
                  <a:pt x="238076" y="105780"/>
                  <a:pt x="241128" y="107204"/>
                </a:cubicBezTo>
                <a:cubicBezTo>
                  <a:pt x="250226" y="111450"/>
                  <a:pt x="260178" y="113554"/>
                  <a:pt x="269703" y="116729"/>
                </a:cubicBezTo>
                <a:cubicBezTo>
                  <a:pt x="263353" y="121491"/>
                  <a:pt x="256796" y="125990"/>
                  <a:pt x="250653" y="131016"/>
                </a:cubicBezTo>
                <a:cubicBezTo>
                  <a:pt x="248047" y="133149"/>
                  <a:pt x="242692" y="134893"/>
                  <a:pt x="243509" y="138160"/>
                </a:cubicBezTo>
                <a:cubicBezTo>
                  <a:pt x="244303" y="141335"/>
                  <a:pt x="249859" y="139747"/>
                  <a:pt x="253034" y="140541"/>
                </a:cubicBezTo>
                <a:cubicBezTo>
                  <a:pt x="256209" y="142922"/>
                  <a:pt x="259113" y="145716"/>
                  <a:pt x="262559" y="147685"/>
                </a:cubicBezTo>
                <a:cubicBezTo>
                  <a:pt x="264738" y="148930"/>
                  <a:pt x="269703" y="147556"/>
                  <a:pt x="269703" y="150066"/>
                </a:cubicBezTo>
                <a:cubicBezTo>
                  <a:pt x="269703" y="152928"/>
                  <a:pt x="264940" y="153241"/>
                  <a:pt x="262559" y="154829"/>
                </a:cubicBezTo>
                <a:cubicBezTo>
                  <a:pt x="268392" y="158717"/>
                  <a:pt x="271540" y="161972"/>
                  <a:pt x="279228" y="161972"/>
                </a:cubicBezTo>
                <a:cubicBezTo>
                  <a:pt x="281738" y="161972"/>
                  <a:pt x="274584" y="159818"/>
                  <a:pt x="272084" y="159591"/>
                </a:cubicBezTo>
                <a:cubicBezTo>
                  <a:pt x="265760" y="159016"/>
                  <a:pt x="259384" y="159591"/>
                  <a:pt x="253034" y="159591"/>
                </a:cubicBezTo>
              </a:path>
            </a:pathLst>
          </a:custGeom>
          <a:noFill/>
          <a:ln w="28575">
            <a:solidFill>
              <a:srgbClr val="377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0325" y="3415471"/>
            <a:ext cx="208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Female Choice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 rot="20235709">
            <a:off x="596867" y="3608549"/>
            <a:ext cx="937280" cy="1718948"/>
          </a:xfrm>
          <a:prstGeom prst="ellipse">
            <a:avLst/>
          </a:prstGeom>
          <a:solidFill>
            <a:srgbClr val="FF9900">
              <a:alpha val="30196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936758" y="1478076"/>
            <a:ext cx="1818276" cy="1872230"/>
          </a:xfrm>
          <a:prstGeom prst="ellipse">
            <a:avLst/>
          </a:prstGeom>
          <a:solidFill>
            <a:srgbClr val="FF9900">
              <a:alpha val="30196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6690479" y="5112201"/>
            <a:ext cx="395633" cy="336613"/>
          </a:xfrm>
          <a:custGeom>
            <a:avLst/>
            <a:gdLst>
              <a:gd name="connsiteX0" fmla="*/ 145878 w 296725"/>
              <a:gd name="connsiteY0" fmla="*/ 252460 h 252460"/>
              <a:gd name="connsiteX1" fmla="*/ 143497 w 296725"/>
              <a:gd name="connsiteY1" fmla="*/ 240554 h 252460"/>
              <a:gd name="connsiteX2" fmla="*/ 136353 w 296725"/>
              <a:gd name="connsiteY2" fmla="*/ 223885 h 252460"/>
              <a:gd name="connsiteX3" fmla="*/ 119684 w 296725"/>
              <a:gd name="connsiteY3" fmla="*/ 209597 h 252460"/>
              <a:gd name="connsiteX4" fmla="*/ 112540 w 296725"/>
              <a:gd name="connsiteY4" fmla="*/ 190547 h 252460"/>
              <a:gd name="connsiteX5" fmla="*/ 100634 w 296725"/>
              <a:gd name="connsiteY5" fmla="*/ 171497 h 252460"/>
              <a:gd name="connsiteX6" fmla="*/ 98253 w 296725"/>
              <a:gd name="connsiteY6" fmla="*/ 159591 h 252460"/>
              <a:gd name="connsiteX7" fmla="*/ 88728 w 296725"/>
              <a:gd name="connsiteY7" fmla="*/ 142922 h 252460"/>
              <a:gd name="connsiteX8" fmla="*/ 79203 w 296725"/>
              <a:gd name="connsiteY8" fmla="*/ 131016 h 252460"/>
              <a:gd name="connsiteX9" fmla="*/ 69678 w 296725"/>
              <a:gd name="connsiteY9" fmla="*/ 116729 h 252460"/>
              <a:gd name="connsiteX10" fmla="*/ 55390 w 296725"/>
              <a:gd name="connsiteY10" fmla="*/ 100060 h 252460"/>
              <a:gd name="connsiteX11" fmla="*/ 50628 w 296725"/>
              <a:gd name="connsiteY11" fmla="*/ 92916 h 252460"/>
              <a:gd name="connsiteX12" fmla="*/ 55390 w 296725"/>
              <a:gd name="connsiteY12" fmla="*/ 107204 h 252460"/>
              <a:gd name="connsiteX13" fmla="*/ 57772 w 296725"/>
              <a:gd name="connsiteY13" fmla="*/ 116729 h 252460"/>
              <a:gd name="connsiteX14" fmla="*/ 64915 w 296725"/>
              <a:gd name="connsiteY14" fmla="*/ 119110 h 252460"/>
              <a:gd name="connsiteX15" fmla="*/ 69678 w 296725"/>
              <a:gd name="connsiteY15" fmla="*/ 126254 h 252460"/>
              <a:gd name="connsiteX16" fmla="*/ 76822 w 296725"/>
              <a:gd name="connsiteY16" fmla="*/ 128635 h 252460"/>
              <a:gd name="connsiteX17" fmla="*/ 79203 w 296725"/>
              <a:gd name="connsiteY17" fmla="*/ 135779 h 252460"/>
              <a:gd name="connsiteX18" fmla="*/ 83965 w 296725"/>
              <a:gd name="connsiteY18" fmla="*/ 142922 h 252460"/>
              <a:gd name="connsiteX19" fmla="*/ 95872 w 296725"/>
              <a:gd name="connsiteY19" fmla="*/ 161972 h 252460"/>
              <a:gd name="connsiteX20" fmla="*/ 103015 w 296725"/>
              <a:gd name="connsiteY20" fmla="*/ 164354 h 252460"/>
              <a:gd name="connsiteX21" fmla="*/ 105397 w 296725"/>
              <a:gd name="connsiteY21" fmla="*/ 171497 h 252460"/>
              <a:gd name="connsiteX22" fmla="*/ 119684 w 296725"/>
              <a:gd name="connsiteY22" fmla="*/ 181022 h 252460"/>
              <a:gd name="connsiteX23" fmla="*/ 136353 w 296725"/>
              <a:gd name="connsiteY23" fmla="*/ 202454 h 252460"/>
              <a:gd name="connsiteX24" fmla="*/ 150640 w 296725"/>
              <a:gd name="connsiteY24" fmla="*/ 221504 h 252460"/>
              <a:gd name="connsiteX25" fmla="*/ 155403 w 296725"/>
              <a:gd name="connsiteY25" fmla="*/ 228647 h 252460"/>
              <a:gd name="connsiteX26" fmla="*/ 162547 w 296725"/>
              <a:gd name="connsiteY26" fmla="*/ 235791 h 252460"/>
              <a:gd name="connsiteX27" fmla="*/ 160165 w 296725"/>
              <a:gd name="connsiteY27" fmla="*/ 214360 h 252460"/>
              <a:gd name="connsiteX28" fmla="*/ 141115 w 296725"/>
              <a:gd name="connsiteY28" fmla="*/ 161972 h 252460"/>
              <a:gd name="connsiteX29" fmla="*/ 136353 w 296725"/>
              <a:gd name="connsiteY29" fmla="*/ 147685 h 252460"/>
              <a:gd name="connsiteX30" fmla="*/ 126828 w 296725"/>
              <a:gd name="connsiteY30" fmla="*/ 133397 h 252460"/>
              <a:gd name="connsiteX31" fmla="*/ 122065 w 296725"/>
              <a:gd name="connsiteY31" fmla="*/ 114347 h 252460"/>
              <a:gd name="connsiteX32" fmla="*/ 107778 w 296725"/>
              <a:gd name="connsiteY32" fmla="*/ 92916 h 252460"/>
              <a:gd name="connsiteX33" fmla="*/ 100634 w 296725"/>
              <a:gd name="connsiteY33" fmla="*/ 81010 h 252460"/>
              <a:gd name="connsiteX34" fmla="*/ 91109 w 296725"/>
              <a:gd name="connsiteY34" fmla="*/ 76247 h 252460"/>
              <a:gd name="connsiteX35" fmla="*/ 83965 w 296725"/>
              <a:gd name="connsiteY35" fmla="*/ 71485 h 252460"/>
              <a:gd name="connsiteX36" fmla="*/ 76822 w 296725"/>
              <a:gd name="connsiteY36" fmla="*/ 57197 h 252460"/>
              <a:gd name="connsiteX37" fmla="*/ 69678 w 296725"/>
              <a:gd name="connsiteY37" fmla="*/ 54816 h 252460"/>
              <a:gd name="connsiteX38" fmla="*/ 79203 w 296725"/>
              <a:gd name="connsiteY38" fmla="*/ 76247 h 252460"/>
              <a:gd name="connsiteX39" fmla="*/ 95872 w 296725"/>
              <a:gd name="connsiteY39" fmla="*/ 97679 h 252460"/>
              <a:gd name="connsiteX40" fmla="*/ 100634 w 296725"/>
              <a:gd name="connsiteY40" fmla="*/ 107204 h 252460"/>
              <a:gd name="connsiteX41" fmla="*/ 107778 w 296725"/>
              <a:gd name="connsiteY41" fmla="*/ 123872 h 252460"/>
              <a:gd name="connsiteX42" fmla="*/ 117303 w 296725"/>
              <a:gd name="connsiteY42" fmla="*/ 138160 h 252460"/>
              <a:gd name="connsiteX43" fmla="*/ 122065 w 296725"/>
              <a:gd name="connsiteY43" fmla="*/ 147685 h 252460"/>
              <a:gd name="connsiteX44" fmla="*/ 138734 w 296725"/>
              <a:gd name="connsiteY44" fmla="*/ 164354 h 252460"/>
              <a:gd name="connsiteX45" fmla="*/ 150640 w 296725"/>
              <a:gd name="connsiteY45" fmla="*/ 173879 h 252460"/>
              <a:gd name="connsiteX46" fmla="*/ 157784 w 296725"/>
              <a:gd name="connsiteY46" fmla="*/ 181022 h 252460"/>
              <a:gd name="connsiteX47" fmla="*/ 167309 w 296725"/>
              <a:gd name="connsiteY47" fmla="*/ 195310 h 252460"/>
              <a:gd name="connsiteX48" fmla="*/ 172072 w 296725"/>
              <a:gd name="connsiteY48" fmla="*/ 202454 h 252460"/>
              <a:gd name="connsiteX49" fmla="*/ 179215 w 296725"/>
              <a:gd name="connsiteY49" fmla="*/ 214360 h 252460"/>
              <a:gd name="connsiteX50" fmla="*/ 191122 w 296725"/>
              <a:gd name="connsiteY50" fmla="*/ 228647 h 252460"/>
              <a:gd name="connsiteX51" fmla="*/ 186359 w 296725"/>
              <a:gd name="connsiteY51" fmla="*/ 207216 h 252460"/>
              <a:gd name="connsiteX52" fmla="*/ 172072 w 296725"/>
              <a:gd name="connsiteY52" fmla="*/ 195310 h 252460"/>
              <a:gd name="connsiteX53" fmla="*/ 148259 w 296725"/>
              <a:gd name="connsiteY53" fmla="*/ 176260 h 252460"/>
              <a:gd name="connsiteX54" fmla="*/ 136353 w 296725"/>
              <a:gd name="connsiteY54" fmla="*/ 166735 h 252460"/>
              <a:gd name="connsiteX55" fmla="*/ 126828 w 296725"/>
              <a:gd name="connsiteY55" fmla="*/ 154829 h 252460"/>
              <a:gd name="connsiteX56" fmla="*/ 119684 w 296725"/>
              <a:gd name="connsiteY56" fmla="*/ 145304 h 252460"/>
              <a:gd name="connsiteX57" fmla="*/ 100634 w 296725"/>
              <a:gd name="connsiteY57" fmla="*/ 128635 h 252460"/>
              <a:gd name="connsiteX58" fmla="*/ 83965 w 296725"/>
              <a:gd name="connsiteY58" fmla="*/ 111966 h 252460"/>
              <a:gd name="connsiteX59" fmla="*/ 74440 w 296725"/>
              <a:gd name="connsiteY59" fmla="*/ 104822 h 252460"/>
              <a:gd name="connsiteX60" fmla="*/ 64915 w 296725"/>
              <a:gd name="connsiteY60" fmla="*/ 92916 h 252460"/>
              <a:gd name="connsiteX61" fmla="*/ 53009 w 296725"/>
              <a:gd name="connsiteY61" fmla="*/ 85772 h 252460"/>
              <a:gd name="connsiteX62" fmla="*/ 48247 w 296725"/>
              <a:gd name="connsiteY62" fmla="*/ 78629 h 252460"/>
              <a:gd name="connsiteX63" fmla="*/ 41103 w 296725"/>
              <a:gd name="connsiteY63" fmla="*/ 71485 h 252460"/>
              <a:gd name="connsiteX64" fmla="*/ 64915 w 296725"/>
              <a:gd name="connsiteY64" fmla="*/ 81010 h 252460"/>
              <a:gd name="connsiteX65" fmla="*/ 83965 w 296725"/>
              <a:gd name="connsiteY65" fmla="*/ 95297 h 252460"/>
              <a:gd name="connsiteX66" fmla="*/ 110159 w 296725"/>
              <a:gd name="connsiteY66" fmla="*/ 119110 h 252460"/>
              <a:gd name="connsiteX67" fmla="*/ 119684 w 296725"/>
              <a:gd name="connsiteY67" fmla="*/ 121491 h 252460"/>
              <a:gd name="connsiteX68" fmla="*/ 126828 w 296725"/>
              <a:gd name="connsiteY68" fmla="*/ 128635 h 252460"/>
              <a:gd name="connsiteX69" fmla="*/ 129209 w 296725"/>
              <a:gd name="connsiteY69" fmla="*/ 138160 h 252460"/>
              <a:gd name="connsiteX70" fmla="*/ 145878 w 296725"/>
              <a:gd name="connsiteY70" fmla="*/ 154829 h 252460"/>
              <a:gd name="connsiteX71" fmla="*/ 162547 w 296725"/>
              <a:gd name="connsiteY71" fmla="*/ 173879 h 252460"/>
              <a:gd name="connsiteX72" fmla="*/ 172072 w 296725"/>
              <a:gd name="connsiteY72" fmla="*/ 178641 h 252460"/>
              <a:gd name="connsiteX73" fmla="*/ 174453 w 296725"/>
              <a:gd name="connsiteY73" fmla="*/ 185785 h 252460"/>
              <a:gd name="connsiteX74" fmla="*/ 183978 w 296725"/>
              <a:gd name="connsiteY74" fmla="*/ 190547 h 252460"/>
              <a:gd name="connsiteX75" fmla="*/ 155403 w 296725"/>
              <a:gd name="connsiteY75" fmla="*/ 161972 h 252460"/>
              <a:gd name="connsiteX76" fmla="*/ 148259 w 296725"/>
              <a:gd name="connsiteY76" fmla="*/ 152447 h 252460"/>
              <a:gd name="connsiteX77" fmla="*/ 143497 w 296725"/>
              <a:gd name="connsiteY77" fmla="*/ 145304 h 252460"/>
              <a:gd name="connsiteX78" fmla="*/ 136353 w 296725"/>
              <a:gd name="connsiteY78" fmla="*/ 123872 h 252460"/>
              <a:gd name="connsiteX79" fmla="*/ 129209 w 296725"/>
              <a:gd name="connsiteY79" fmla="*/ 85772 h 252460"/>
              <a:gd name="connsiteX80" fmla="*/ 124447 w 296725"/>
              <a:gd name="connsiteY80" fmla="*/ 78629 h 252460"/>
              <a:gd name="connsiteX81" fmla="*/ 119684 w 296725"/>
              <a:gd name="connsiteY81" fmla="*/ 66722 h 252460"/>
              <a:gd name="connsiteX82" fmla="*/ 112540 w 296725"/>
              <a:gd name="connsiteY82" fmla="*/ 59579 h 252460"/>
              <a:gd name="connsiteX83" fmla="*/ 119684 w 296725"/>
              <a:gd name="connsiteY83" fmla="*/ 69104 h 252460"/>
              <a:gd name="connsiteX84" fmla="*/ 122065 w 296725"/>
              <a:gd name="connsiteY84" fmla="*/ 76247 h 252460"/>
              <a:gd name="connsiteX85" fmla="*/ 148259 w 296725"/>
              <a:gd name="connsiteY85" fmla="*/ 109585 h 252460"/>
              <a:gd name="connsiteX86" fmla="*/ 162547 w 296725"/>
              <a:gd name="connsiteY86" fmla="*/ 135779 h 252460"/>
              <a:gd name="connsiteX87" fmla="*/ 172072 w 296725"/>
              <a:gd name="connsiteY87" fmla="*/ 154829 h 252460"/>
              <a:gd name="connsiteX88" fmla="*/ 186359 w 296725"/>
              <a:gd name="connsiteY88" fmla="*/ 164354 h 252460"/>
              <a:gd name="connsiteX89" fmla="*/ 195884 w 296725"/>
              <a:gd name="connsiteY89" fmla="*/ 173879 h 252460"/>
              <a:gd name="connsiteX90" fmla="*/ 198265 w 296725"/>
              <a:gd name="connsiteY90" fmla="*/ 183404 h 252460"/>
              <a:gd name="connsiteX91" fmla="*/ 205409 w 296725"/>
              <a:gd name="connsiteY91" fmla="*/ 190547 h 252460"/>
              <a:gd name="connsiteX92" fmla="*/ 210172 w 296725"/>
              <a:gd name="connsiteY92" fmla="*/ 197691 h 252460"/>
              <a:gd name="connsiteX93" fmla="*/ 203028 w 296725"/>
              <a:gd name="connsiteY93" fmla="*/ 190547 h 252460"/>
              <a:gd name="connsiteX94" fmla="*/ 181597 w 296725"/>
              <a:gd name="connsiteY94" fmla="*/ 161972 h 252460"/>
              <a:gd name="connsiteX95" fmla="*/ 174453 w 296725"/>
              <a:gd name="connsiteY95" fmla="*/ 154829 h 252460"/>
              <a:gd name="connsiteX96" fmla="*/ 167309 w 296725"/>
              <a:gd name="connsiteY96" fmla="*/ 140541 h 252460"/>
              <a:gd name="connsiteX97" fmla="*/ 160165 w 296725"/>
              <a:gd name="connsiteY97" fmla="*/ 119110 h 252460"/>
              <a:gd name="connsiteX98" fmla="*/ 153022 w 296725"/>
              <a:gd name="connsiteY98" fmla="*/ 107204 h 252460"/>
              <a:gd name="connsiteX99" fmla="*/ 145878 w 296725"/>
              <a:gd name="connsiteY99" fmla="*/ 88154 h 252460"/>
              <a:gd name="connsiteX100" fmla="*/ 141115 w 296725"/>
              <a:gd name="connsiteY100" fmla="*/ 69104 h 252460"/>
              <a:gd name="connsiteX101" fmla="*/ 133972 w 296725"/>
              <a:gd name="connsiteY101" fmla="*/ 52435 h 252460"/>
              <a:gd name="connsiteX102" fmla="*/ 124447 w 296725"/>
              <a:gd name="connsiteY102" fmla="*/ 38147 h 252460"/>
              <a:gd name="connsiteX103" fmla="*/ 145878 w 296725"/>
              <a:gd name="connsiteY103" fmla="*/ 81010 h 252460"/>
              <a:gd name="connsiteX104" fmla="*/ 155403 w 296725"/>
              <a:gd name="connsiteY104" fmla="*/ 90535 h 252460"/>
              <a:gd name="connsiteX105" fmla="*/ 169690 w 296725"/>
              <a:gd name="connsiteY105" fmla="*/ 109585 h 252460"/>
              <a:gd name="connsiteX106" fmla="*/ 179215 w 296725"/>
              <a:gd name="connsiteY106" fmla="*/ 121491 h 252460"/>
              <a:gd name="connsiteX107" fmla="*/ 193503 w 296725"/>
              <a:gd name="connsiteY107" fmla="*/ 133397 h 252460"/>
              <a:gd name="connsiteX108" fmla="*/ 222078 w 296725"/>
              <a:gd name="connsiteY108" fmla="*/ 164354 h 252460"/>
              <a:gd name="connsiteX109" fmla="*/ 226840 w 296725"/>
              <a:gd name="connsiteY109" fmla="*/ 173879 h 252460"/>
              <a:gd name="connsiteX110" fmla="*/ 233984 w 296725"/>
              <a:gd name="connsiteY110" fmla="*/ 176260 h 252460"/>
              <a:gd name="connsiteX111" fmla="*/ 229222 w 296725"/>
              <a:gd name="connsiteY111" fmla="*/ 164354 h 252460"/>
              <a:gd name="connsiteX112" fmla="*/ 222078 w 296725"/>
              <a:gd name="connsiteY112" fmla="*/ 150066 h 252460"/>
              <a:gd name="connsiteX113" fmla="*/ 207790 w 296725"/>
              <a:gd name="connsiteY113" fmla="*/ 131016 h 252460"/>
              <a:gd name="connsiteX114" fmla="*/ 200647 w 296725"/>
              <a:gd name="connsiteY114" fmla="*/ 116729 h 252460"/>
              <a:gd name="connsiteX115" fmla="*/ 193503 w 296725"/>
              <a:gd name="connsiteY115" fmla="*/ 97679 h 252460"/>
              <a:gd name="connsiteX116" fmla="*/ 188740 w 296725"/>
              <a:gd name="connsiteY116" fmla="*/ 90535 h 252460"/>
              <a:gd name="connsiteX117" fmla="*/ 176834 w 296725"/>
              <a:gd name="connsiteY117" fmla="*/ 73866 h 252460"/>
              <a:gd name="connsiteX118" fmla="*/ 172072 w 296725"/>
              <a:gd name="connsiteY118" fmla="*/ 61960 h 252460"/>
              <a:gd name="connsiteX119" fmla="*/ 167309 w 296725"/>
              <a:gd name="connsiteY119" fmla="*/ 52435 h 252460"/>
              <a:gd name="connsiteX120" fmla="*/ 155403 w 296725"/>
              <a:gd name="connsiteY120" fmla="*/ 35766 h 252460"/>
              <a:gd name="connsiteX121" fmla="*/ 148259 w 296725"/>
              <a:gd name="connsiteY121" fmla="*/ 19097 h 252460"/>
              <a:gd name="connsiteX122" fmla="*/ 141115 w 296725"/>
              <a:gd name="connsiteY122" fmla="*/ 16716 h 252460"/>
              <a:gd name="connsiteX123" fmla="*/ 129209 w 296725"/>
              <a:gd name="connsiteY123" fmla="*/ 47 h 252460"/>
              <a:gd name="connsiteX124" fmla="*/ 126828 w 296725"/>
              <a:gd name="connsiteY124" fmla="*/ 7191 h 252460"/>
              <a:gd name="connsiteX125" fmla="*/ 138734 w 296725"/>
              <a:gd name="connsiteY125" fmla="*/ 21479 h 252460"/>
              <a:gd name="connsiteX126" fmla="*/ 143497 w 296725"/>
              <a:gd name="connsiteY126" fmla="*/ 35766 h 252460"/>
              <a:gd name="connsiteX127" fmla="*/ 160165 w 296725"/>
              <a:gd name="connsiteY127" fmla="*/ 66722 h 252460"/>
              <a:gd name="connsiteX128" fmla="*/ 172072 w 296725"/>
              <a:gd name="connsiteY128" fmla="*/ 81010 h 252460"/>
              <a:gd name="connsiteX129" fmla="*/ 188740 w 296725"/>
              <a:gd name="connsiteY129" fmla="*/ 102441 h 252460"/>
              <a:gd name="connsiteX130" fmla="*/ 195884 w 296725"/>
              <a:gd name="connsiteY130" fmla="*/ 107204 h 252460"/>
              <a:gd name="connsiteX131" fmla="*/ 198265 w 296725"/>
              <a:gd name="connsiteY131" fmla="*/ 114347 h 252460"/>
              <a:gd name="connsiteX132" fmla="*/ 226840 w 296725"/>
              <a:gd name="connsiteY132" fmla="*/ 138160 h 252460"/>
              <a:gd name="connsiteX133" fmla="*/ 238747 w 296725"/>
              <a:gd name="connsiteY133" fmla="*/ 154829 h 252460"/>
              <a:gd name="connsiteX134" fmla="*/ 236365 w 296725"/>
              <a:gd name="connsiteY134" fmla="*/ 145304 h 252460"/>
              <a:gd name="connsiteX135" fmla="*/ 222078 w 296725"/>
              <a:gd name="connsiteY135" fmla="*/ 114347 h 252460"/>
              <a:gd name="connsiteX136" fmla="*/ 217315 w 296725"/>
              <a:gd name="connsiteY136" fmla="*/ 107204 h 252460"/>
              <a:gd name="connsiteX137" fmla="*/ 207790 w 296725"/>
              <a:gd name="connsiteY137" fmla="*/ 71485 h 252460"/>
              <a:gd name="connsiteX138" fmla="*/ 205409 w 296725"/>
              <a:gd name="connsiteY138" fmla="*/ 59579 h 252460"/>
              <a:gd name="connsiteX139" fmla="*/ 195884 w 296725"/>
              <a:gd name="connsiteY139" fmla="*/ 38147 h 252460"/>
              <a:gd name="connsiteX140" fmla="*/ 193503 w 296725"/>
              <a:gd name="connsiteY140" fmla="*/ 26241 h 252460"/>
              <a:gd name="connsiteX141" fmla="*/ 183978 w 296725"/>
              <a:gd name="connsiteY141" fmla="*/ 11954 h 252460"/>
              <a:gd name="connsiteX142" fmla="*/ 186359 w 296725"/>
              <a:gd name="connsiteY142" fmla="*/ 35766 h 252460"/>
              <a:gd name="connsiteX143" fmla="*/ 191122 w 296725"/>
              <a:gd name="connsiteY143" fmla="*/ 42910 h 252460"/>
              <a:gd name="connsiteX144" fmla="*/ 200647 w 296725"/>
              <a:gd name="connsiteY144" fmla="*/ 64341 h 252460"/>
              <a:gd name="connsiteX145" fmla="*/ 207790 w 296725"/>
              <a:gd name="connsiteY145" fmla="*/ 69104 h 252460"/>
              <a:gd name="connsiteX146" fmla="*/ 214934 w 296725"/>
              <a:gd name="connsiteY146" fmla="*/ 78629 h 252460"/>
              <a:gd name="connsiteX147" fmla="*/ 245890 w 296725"/>
              <a:gd name="connsiteY147" fmla="*/ 111966 h 252460"/>
              <a:gd name="connsiteX148" fmla="*/ 257797 w 296725"/>
              <a:gd name="connsiteY148" fmla="*/ 119110 h 252460"/>
              <a:gd name="connsiteX149" fmla="*/ 272084 w 296725"/>
              <a:gd name="connsiteY149" fmla="*/ 131016 h 252460"/>
              <a:gd name="connsiteX150" fmla="*/ 279228 w 296725"/>
              <a:gd name="connsiteY150" fmla="*/ 135779 h 252460"/>
              <a:gd name="connsiteX151" fmla="*/ 262559 w 296725"/>
              <a:gd name="connsiteY151" fmla="*/ 114347 h 252460"/>
              <a:gd name="connsiteX152" fmla="*/ 233984 w 296725"/>
              <a:gd name="connsiteY152" fmla="*/ 78629 h 252460"/>
              <a:gd name="connsiteX153" fmla="*/ 231603 w 296725"/>
              <a:gd name="connsiteY153" fmla="*/ 71485 h 252460"/>
              <a:gd name="connsiteX154" fmla="*/ 217315 w 296725"/>
              <a:gd name="connsiteY154" fmla="*/ 54816 h 252460"/>
              <a:gd name="connsiteX155" fmla="*/ 198265 w 296725"/>
              <a:gd name="connsiteY155" fmla="*/ 33385 h 252460"/>
              <a:gd name="connsiteX156" fmla="*/ 191122 w 296725"/>
              <a:gd name="connsiteY156" fmla="*/ 31004 h 252460"/>
              <a:gd name="connsiteX157" fmla="*/ 181597 w 296725"/>
              <a:gd name="connsiteY157" fmla="*/ 21479 h 252460"/>
              <a:gd name="connsiteX158" fmla="*/ 174453 w 296725"/>
              <a:gd name="connsiteY158" fmla="*/ 19097 h 252460"/>
              <a:gd name="connsiteX159" fmla="*/ 145878 w 296725"/>
              <a:gd name="connsiteY159" fmla="*/ 7191 h 252460"/>
              <a:gd name="connsiteX160" fmla="*/ 141115 w 296725"/>
              <a:gd name="connsiteY160" fmla="*/ 14335 h 252460"/>
              <a:gd name="connsiteX161" fmla="*/ 143497 w 296725"/>
              <a:gd name="connsiteY161" fmla="*/ 23860 h 252460"/>
              <a:gd name="connsiteX162" fmla="*/ 157784 w 296725"/>
              <a:gd name="connsiteY162" fmla="*/ 45291 h 252460"/>
              <a:gd name="connsiteX163" fmla="*/ 167309 w 296725"/>
              <a:gd name="connsiteY163" fmla="*/ 71485 h 252460"/>
              <a:gd name="connsiteX164" fmla="*/ 174453 w 296725"/>
              <a:gd name="connsiteY164" fmla="*/ 81010 h 252460"/>
              <a:gd name="connsiteX165" fmla="*/ 179215 w 296725"/>
              <a:gd name="connsiteY165" fmla="*/ 92916 h 252460"/>
              <a:gd name="connsiteX166" fmla="*/ 183978 w 296725"/>
              <a:gd name="connsiteY166" fmla="*/ 102441 h 252460"/>
              <a:gd name="connsiteX167" fmla="*/ 193503 w 296725"/>
              <a:gd name="connsiteY167" fmla="*/ 123872 h 252460"/>
              <a:gd name="connsiteX168" fmla="*/ 198265 w 296725"/>
              <a:gd name="connsiteY168" fmla="*/ 135779 h 252460"/>
              <a:gd name="connsiteX169" fmla="*/ 212553 w 296725"/>
              <a:gd name="connsiteY169" fmla="*/ 154829 h 252460"/>
              <a:gd name="connsiteX170" fmla="*/ 219697 w 296725"/>
              <a:gd name="connsiteY170" fmla="*/ 166735 h 252460"/>
              <a:gd name="connsiteX171" fmla="*/ 233984 w 296725"/>
              <a:gd name="connsiteY171" fmla="*/ 183404 h 252460"/>
              <a:gd name="connsiteX172" fmla="*/ 236365 w 296725"/>
              <a:gd name="connsiteY172" fmla="*/ 159591 h 252460"/>
              <a:gd name="connsiteX173" fmla="*/ 229222 w 296725"/>
              <a:gd name="connsiteY173" fmla="*/ 135779 h 252460"/>
              <a:gd name="connsiteX174" fmla="*/ 222078 w 296725"/>
              <a:gd name="connsiteY174" fmla="*/ 131016 h 252460"/>
              <a:gd name="connsiteX175" fmla="*/ 214934 w 296725"/>
              <a:gd name="connsiteY175" fmla="*/ 100060 h 252460"/>
              <a:gd name="connsiteX176" fmla="*/ 210172 w 296725"/>
              <a:gd name="connsiteY176" fmla="*/ 90535 h 252460"/>
              <a:gd name="connsiteX177" fmla="*/ 207790 w 296725"/>
              <a:gd name="connsiteY177" fmla="*/ 81010 h 252460"/>
              <a:gd name="connsiteX178" fmla="*/ 195884 w 296725"/>
              <a:gd name="connsiteY178" fmla="*/ 61960 h 252460"/>
              <a:gd name="connsiteX179" fmla="*/ 179215 w 296725"/>
              <a:gd name="connsiteY179" fmla="*/ 28622 h 252460"/>
              <a:gd name="connsiteX180" fmla="*/ 186359 w 296725"/>
              <a:gd name="connsiteY180" fmla="*/ 54816 h 252460"/>
              <a:gd name="connsiteX181" fmla="*/ 198265 w 296725"/>
              <a:gd name="connsiteY181" fmla="*/ 76247 h 252460"/>
              <a:gd name="connsiteX182" fmla="*/ 200647 w 296725"/>
              <a:gd name="connsiteY182" fmla="*/ 85772 h 252460"/>
              <a:gd name="connsiteX183" fmla="*/ 214934 w 296725"/>
              <a:gd name="connsiteY183" fmla="*/ 107204 h 252460"/>
              <a:gd name="connsiteX184" fmla="*/ 226840 w 296725"/>
              <a:gd name="connsiteY184" fmla="*/ 131016 h 252460"/>
              <a:gd name="connsiteX185" fmla="*/ 241128 w 296725"/>
              <a:gd name="connsiteY185" fmla="*/ 157210 h 252460"/>
              <a:gd name="connsiteX186" fmla="*/ 245890 w 296725"/>
              <a:gd name="connsiteY186" fmla="*/ 166735 h 252460"/>
              <a:gd name="connsiteX187" fmla="*/ 229222 w 296725"/>
              <a:gd name="connsiteY187" fmla="*/ 131016 h 252460"/>
              <a:gd name="connsiteX188" fmla="*/ 174453 w 296725"/>
              <a:gd name="connsiteY188" fmla="*/ 78629 h 252460"/>
              <a:gd name="connsiteX189" fmla="*/ 157784 w 296725"/>
              <a:gd name="connsiteY189" fmla="*/ 54816 h 252460"/>
              <a:gd name="connsiteX190" fmla="*/ 138734 w 296725"/>
              <a:gd name="connsiteY190" fmla="*/ 28622 h 252460"/>
              <a:gd name="connsiteX191" fmla="*/ 138734 w 296725"/>
              <a:gd name="connsiteY191" fmla="*/ 57197 h 252460"/>
              <a:gd name="connsiteX192" fmla="*/ 164928 w 296725"/>
              <a:gd name="connsiteY192" fmla="*/ 102441 h 252460"/>
              <a:gd name="connsiteX193" fmla="*/ 174453 w 296725"/>
              <a:gd name="connsiteY193" fmla="*/ 121491 h 252460"/>
              <a:gd name="connsiteX194" fmla="*/ 176834 w 296725"/>
              <a:gd name="connsiteY194" fmla="*/ 131016 h 252460"/>
              <a:gd name="connsiteX195" fmla="*/ 198265 w 296725"/>
              <a:gd name="connsiteY195" fmla="*/ 154829 h 252460"/>
              <a:gd name="connsiteX196" fmla="*/ 191122 w 296725"/>
              <a:gd name="connsiteY196" fmla="*/ 154829 h 252460"/>
              <a:gd name="connsiteX197" fmla="*/ 183978 w 296725"/>
              <a:gd name="connsiteY197" fmla="*/ 135779 h 252460"/>
              <a:gd name="connsiteX198" fmla="*/ 181597 w 296725"/>
              <a:gd name="connsiteY198" fmla="*/ 126254 h 252460"/>
              <a:gd name="connsiteX199" fmla="*/ 169690 w 296725"/>
              <a:gd name="connsiteY199" fmla="*/ 107204 h 252460"/>
              <a:gd name="connsiteX200" fmla="*/ 160165 w 296725"/>
              <a:gd name="connsiteY200" fmla="*/ 92916 h 252460"/>
              <a:gd name="connsiteX201" fmla="*/ 153022 w 296725"/>
              <a:gd name="connsiteY201" fmla="*/ 85772 h 252460"/>
              <a:gd name="connsiteX202" fmla="*/ 143497 w 296725"/>
              <a:gd name="connsiteY202" fmla="*/ 83391 h 252460"/>
              <a:gd name="connsiteX203" fmla="*/ 124447 w 296725"/>
              <a:gd name="connsiteY203" fmla="*/ 73866 h 252460"/>
              <a:gd name="connsiteX204" fmla="*/ 114922 w 296725"/>
              <a:gd name="connsiteY204" fmla="*/ 69104 h 252460"/>
              <a:gd name="connsiteX205" fmla="*/ 95872 w 296725"/>
              <a:gd name="connsiteY205" fmla="*/ 57197 h 252460"/>
              <a:gd name="connsiteX206" fmla="*/ 79203 w 296725"/>
              <a:gd name="connsiteY206" fmla="*/ 35766 h 252460"/>
              <a:gd name="connsiteX207" fmla="*/ 74440 w 296725"/>
              <a:gd name="connsiteY207" fmla="*/ 45291 h 252460"/>
              <a:gd name="connsiteX208" fmla="*/ 81584 w 296725"/>
              <a:gd name="connsiteY208" fmla="*/ 57197 h 252460"/>
              <a:gd name="connsiteX209" fmla="*/ 83965 w 296725"/>
              <a:gd name="connsiteY209" fmla="*/ 66722 h 252460"/>
              <a:gd name="connsiteX210" fmla="*/ 112540 w 296725"/>
              <a:gd name="connsiteY210" fmla="*/ 116729 h 252460"/>
              <a:gd name="connsiteX211" fmla="*/ 124447 w 296725"/>
              <a:gd name="connsiteY211" fmla="*/ 131016 h 252460"/>
              <a:gd name="connsiteX212" fmla="*/ 136353 w 296725"/>
              <a:gd name="connsiteY212" fmla="*/ 147685 h 252460"/>
              <a:gd name="connsiteX213" fmla="*/ 153022 w 296725"/>
              <a:gd name="connsiteY213" fmla="*/ 171497 h 252460"/>
              <a:gd name="connsiteX214" fmla="*/ 160165 w 296725"/>
              <a:gd name="connsiteY214" fmla="*/ 181022 h 252460"/>
              <a:gd name="connsiteX215" fmla="*/ 164928 w 296725"/>
              <a:gd name="connsiteY215" fmla="*/ 188166 h 252460"/>
              <a:gd name="connsiteX216" fmla="*/ 179215 w 296725"/>
              <a:gd name="connsiteY216" fmla="*/ 202454 h 252460"/>
              <a:gd name="connsiteX217" fmla="*/ 160165 w 296725"/>
              <a:gd name="connsiteY217" fmla="*/ 204835 h 252460"/>
              <a:gd name="connsiteX218" fmla="*/ 148259 w 296725"/>
              <a:gd name="connsiteY218" fmla="*/ 207216 h 252460"/>
              <a:gd name="connsiteX219" fmla="*/ 126828 w 296725"/>
              <a:gd name="connsiteY219" fmla="*/ 209597 h 252460"/>
              <a:gd name="connsiteX220" fmla="*/ 117303 w 296725"/>
              <a:gd name="connsiteY220" fmla="*/ 211979 h 252460"/>
              <a:gd name="connsiteX221" fmla="*/ 131590 w 296725"/>
              <a:gd name="connsiteY221" fmla="*/ 214360 h 252460"/>
              <a:gd name="connsiteX222" fmla="*/ 174453 w 296725"/>
              <a:gd name="connsiteY222" fmla="*/ 216741 h 252460"/>
              <a:gd name="connsiteX223" fmla="*/ 188740 w 296725"/>
              <a:gd name="connsiteY223" fmla="*/ 211979 h 252460"/>
              <a:gd name="connsiteX224" fmla="*/ 219697 w 296725"/>
              <a:gd name="connsiteY224" fmla="*/ 185785 h 252460"/>
              <a:gd name="connsiteX225" fmla="*/ 264940 w 296725"/>
              <a:gd name="connsiteY225" fmla="*/ 173879 h 252460"/>
              <a:gd name="connsiteX226" fmla="*/ 288753 w 296725"/>
              <a:gd name="connsiteY226" fmla="*/ 157210 h 252460"/>
              <a:gd name="connsiteX227" fmla="*/ 293515 w 296725"/>
              <a:gd name="connsiteY227" fmla="*/ 150066 h 252460"/>
              <a:gd name="connsiteX228" fmla="*/ 295897 w 296725"/>
              <a:gd name="connsiteY228" fmla="*/ 142922 h 252460"/>
              <a:gd name="connsiteX229" fmla="*/ 267322 w 296725"/>
              <a:gd name="connsiteY229" fmla="*/ 145304 h 252460"/>
              <a:gd name="connsiteX230" fmla="*/ 243509 w 296725"/>
              <a:gd name="connsiteY230" fmla="*/ 154829 h 252460"/>
              <a:gd name="connsiteX231" fmla="*/ 226840 w 296725"/>
              <a:gd name="connsiteY231" fmla="*/ 166735 h 252460"/>
              <a:gd name="connsiteX232" fmla="*/ 212553 w 296725"/>
              <a:gd name="connsiteY232" fmla="*/ 173879 h 252460"/>
              <a:gd name="connsiteX233" fmla="*/ 205409 w 296725"/>
              <a:gd name="connsiteY233" fmla="*/ 181022 h 252460"/>
              <a:gd name="connsiteX234" fmla="*/ 164928 w 296725"/>
              <a:gd name="connsiteY234" fmla="*/ 200072 h 252460"/>
              <a:gd name="connsiteX235" fmla="*/ 148259 w 296725"/>
              <a:gd name="connsiteY235" fmla="*/ 202454 h 252460"/>
              <a:gd name="connsiteX236" fmla="*/ 198265 w 296725"/>
              <a:gd name="connsiteY236" fmla="*/ 171497 h 252460"/>
              <a:gd name="connsiteX237" fmla="*/ 214934 w 296725"/>
              <a:gd name="connsiteY237" fmla="*/ 159591 h 252460"/>
              <a:gd name="connsiteX238" fmla="*/ 233984 w 296725"/>
              <a:gd name="connsiteY238" fmla="*/ 142922 h 252460"/>
              <a:gd name="connsiteX239" fmla="*/ 269703 w 296725"/>
              <a:gd name="connsiteY239" fmla="*/ 133397 h 252460"/>
              <a:gd name="connsiteX240" fmla="*/ 276847 w 296725"/>
              <a:gd name="connsiteY240" fmla="*/ 131016 h 252460"/>
              <a:gd name="connsiteX241" fmla="*/ 245890 w 296725"/>
              <a:gd name="connsiteY241" fmla="*/ 135779 h 252460"/>
              <a:gd name="connsiteX242" fmla="*/ 195884 w 296725"/>
              <a:gd name="connsiteY242" fmla="*/ 159591 h 252460"/>
              <a:gd name="connsiteX243" fmla="*/ 179215 w 296725"/>
              <a:gd name="connsiteY243" fmla="*/ 169116 h 252460"/>
              <a:gd name="connsiteX244" fmla="*/ 172072 w 296725"/>
              <a:gd name="connsiteY244" fmla="*/ 173879 h 252460"/>
              <a:gd name="connsiteX245" fmla="*/ 136353 w 296725"/>
              <a:gd name="connsiteY245" fmla="*/ 183404 h 252460"/>
              <a:gd name="connsiteX246" fmla="*/ 107778 w 296725"/>
              <a:gd name="connsiteY246" fmla="*/ 190547 h 252460"/>
              <a:gd name="connsiteX247" fmla="*/ 124447 w 296725"/>
              <a:gd name="connsiteY247" fmla="*/ 178641 h 252460"/>
              <a:gd name="connsiteX248" fmla="*/ 157784 w 296725"/>
              <a:gd name="connsiteY248" fmla="*/ 166735 h 252460"/>
              <a:gd name="connsiteX249" fmla="*/ 193503 w 296725"/>
              <a:gd name="connsiteY249" fmla="*/ 152447 h 252460"/>
              <a:gd name="connsiteX250" fmla="*/ 205409 w 296725"/>
              <a:gd name="connsiteY250" fmla="*/ 142922 h 252460"/>
              <a:gd name="connsiteX251" fmla="*/ 224459 w 296725"/>
              <a:gd name="connsiteY251" fmla="*/ 135779 h 252460"/>
              <a:gd name="connsiteX252" fmla="*/ 248272 w 296725"/>
              <a:gd name="connsiteY252" fmla="*/ 121491 h 252460"/>
              <a:gd name="connsiteX253" fmla="*/ 200647 w 296725"/>
              <a:gd name="connsiteY253" fmla="*/ 128635 h 252460"/>
              <a:gd name="connsiteX254" fmla="*/ 176834 w 296725"/>
              <a:gd name="connsiteY254" fmla="*/ 140541 h 252460"/>
              <a:gd name="connsiteX255" fmla="*/ 153022 w 296725"/>
              <a:gd name="connsiteY255" fmla="*/ 150066 h 252460"/>
              <a:gd name="connsiteX256" fmla="*/ 119684 w 296725"/>
              <a:gd name="connsiteY256" fmla="*/ 166735 h 252460"/>
              <a:gd name="connsiteX257" fmla="*/ 107778 w 296725"/>
              <a:gd name="connsiteY257" fmla="*/ 171497 h 252460"/>
              <a:gd name="connsiteX258" fmla="*/ 98253 w 296725"/>
              <a:gd name="connsiteY258" fmla="*/ 176260 h 252460"/>
              <a:gd name="connsiteX259" fmla="*/ 83965 w 296725"/>
              <a:gd name="connsiteY259" fmla="*/ 181022 h 252460"/>
              <a:gd name="connsiteX260" fmla="*/ 107778 w 296725"/>
              <a:gd name="connsiteY260" fmla="*/ 166735 h 252460"/>
              <a:gd name="connsiteX261" fmla="*/ 141115 w 296725"/>
              <a:gd name="connsiteY261" fmla="*/ 152447 h 252460"/>
              <a:gd name="connsiteX262" fmla="*/ 164928 w 296725"/>
              <a:gd name="connsiteY262" fmla="*/ 138160 h 252460"/>
              <a:gd name="connsiteX263" fmla="*/ 186359 w 296725"/>
              <a:gd name="connsiteY263" fmla="*/ 126254 h 252460"/>
              <a:gd name="connsiteX264" fmla="*/ 210172 w 296725"/>
              <a:gd name="connsiteY264" fmla="*/ 109585 h 252460"/>
              <a:gd name="connsiteX265" fmla="*/ 224459 w 296725"/>
              <a:gd name="connsiteY265" fmla="*/ 95297 h 252460"/>
              <a:gd name="connsiteX266" fmla="*/ 198265 w 296725"/>
              <a:gd name="connsiteY266" fmla="*/ 104822 h 252460"/>
              <a:gd name="connsiteX267" fmla="*/ 179215 w 296725"/>
              <a:gd name="connsiteY267" fmla="*/ 114347 h 252460"/>
              <a:gd name="connsiteX268" fmla="*/ 157784 w 296725"/>
              <a:gd name="connsiteY268" fmla="*/ 121491 h 252460"/>
              <a:gd name="connsiteX269" fmla="*/ 141115 w 296725"/>
              <a:gd name="connsiteY269" fmla="*/ 131016 h 252460"/>
              <a:gd name="connsiteX270" fmla="*/ 114922 w 296725"/>
              <a:gd name="connsiteY270" fmla="*/ 140541 h 252460"/>
              <a:gd name="connsiteX271" fmla="*/ 100634 w 296725"/>
              <a:gd name="connsiteY271" fmla="*/ 150066 h 252460"/>
              <a:gd name="connsiteX272" fmla="*/ 148259 w 296725"/>
              <a:gd name="connsiteY272" fmla="*/ 150066 h 252460"/>
              <a:gd name="connsiteX273" fmla="*/ 217315 w 296725"/>
              <a:gd name="connsiteY273" fmla="*/ 126254 h 252460"/>
              <a:gd name="connsiteX274" fmla="*/ 231603 w 296725"/>
              <a:gd name="connsiteY274" fmla="*/ 116729 h 252460"/>
              <a:gd name="connsiteX275" fmla="*/ 264940 w 296725"/>
              <a:gd name="connsiteY275" fmla="*/ 90535 h 252460"/>
              <a:gd name="connsiteX276" fmla="*/ 276847 w 296725"/>
              <a:gd name="connsiteY276" fmla="*/ 83391 h 252460"/>
              <a:gd name="connsiteX277" fmla="*/ 286372 w 296725"/>
              <a:gd name="connsiteY277" fmla="*/ 76247 h 252460"/>
              <a:gd name="connsiteX278" fmla="*/ 274465 w 296725"/>
              <a:gd name="connsiteY278" fmla="*/ 81010 h 252460"/>
              <a:gd name="connsiteX279" fmla="*/ 248272 w 296725"/>
              <a:gd name="connsiteY279" fmla="*/ 95297 h 252460"/>
              <a:gd name="connsiteX280" fmla="*/ 162547 w 296725"/>
              <a:gd name="connsiteY280" fmla="*/ 116729 h 252460"/>
              <a:gd name="connsiteX281" fmla="*/ 110159 w 296725"/>
              <a:gd name="connsiteY281" fmla="*/ 121491 h 252460"/>
              <a:gd name="connsiteX282" fmla="*/ 136353 w 296725"/>
              <a:gd name="connsiteY282" fmla="*/ 116729 h 252460"/>
              <a:gd name="connsiteX283" fmla="*/ 148259 w 296725"/>
              <a:gd name="connsiteY283" fmla="*/ 111966 h 252460"/>
              <a:gd name="connsiteX284" fmla="*/ 155403 w 296725"/>
              <a:gd name="connsiteY284" fmla="*/ 109585 h 252460"/>
              <a:gd name="connsiteX285" fmla="*/ 188740 w 296725"/>
              <a:gd name="connsiteY285" fmla="*/ 88154 h 252460"/>
              <a:gd name="connsiteX286" fmla="*/ 195884 w 296725"/>
              <a:gd name="connsiteY286" fmla="*/ 85772 h 252460"/>
              <a:gd name="connsiteX287" fmla="*/ 210172 w 296725"/>
              <a:gd name="connsiteY287" fmla="*/ 88154 h 252460"/>
              <a:gd name="connsiteX288" fmla="*/ 193503 w 296725"/>
              <a:gd name="connsiteY288" fmla="*/ 90535 h 252460"/>
              <a:gd name="connsiteX289" fmla="*/ 164928 w 296725"/>
              <a:gd name="connsiteY289" fmla="*/ 95297 h 252460"/>
              <a:gd name="connsiteX290" fmla="*/ 114922 w 296725"/>
              <a:gd name="connsiteY290" fmla="*/ 109585 h 252460"/>
              <a:gd name="connsiteX291" fmla="*/ 55390 w 296725"/>
              <a:gd name="connsiteY291" fmla="*/ 128635 h 252460"/>
              <a:gd name="connsiteX292" fmla="*/ 33959 w 296725"/>
              <a:gd name="connsiteY292" fmla="*/ 145304 h 252460"/>
              <a:gd name="connsiteX293" fmla="*/ 48247 w 296725"/>
              <a:gd name="connsiteY293" fmla="*/ 150066 h 252460"/>
              <a:gd name="connsiteX294" fmla="*/ 105397 w 296725"/>
              <a:gd name="connsiteY294" fmla="*/ 135779 h 252460"/>
              <a:gd name="connsiteX295" fmla="*/ 150640 w 296725"/>
              <a:gd name="connsiteY295" fmla="*/ 121491 h 252460"/>
              <a:gd name="connsiteX296" fmla="*/ 181597 w 296725"/>
              <a:gd name="connsiteY296" fmla="*/ 104822 h 252460"/>
              <a:gd name="connsiteX297" fmla="*/ 188740 w 296725"/>
              <a:gd name="connsiteY297" fmla="*/ 100060 h 252460"/>
              <a:gd name="connsiteX298" fmla="*/ 195884 w 296725"/>
              <a:gd name="connsiteY298" fmla="*/ 97679 h 252460"/>
              <a:gd name="connsiteX299" fmla="*/ 205409 w 296725"/>
              <a:gd name="connsiteY299" fmla="*/ 92916 h 252460"/>
              <a:gd name="connsiteX300" fmla="*/ 167309 w 296725"/>
              <a:gd name="connsiteY300" fmla="*/ 111966 h 252460"/>
              <a:gd name="connsiteX301" fmla="*/ 153022 w 296725"/>
              <a:gd name="connsiteY301" fmla="*/ 116729 h 252460"/>
              <a:gd name="connsiteX302" fmla="*/ 133972 w 296725"/>
              <a:gd name="connsiteY302" fmla="*/ 126254 h 252460"/>
              <a:gd name="connsiteX303" fmla="*/ 95872 w 296725"/>
              <a:gd name="connsiteY303" fmla="*/ 140541 h 252460"/>
              <a:gd name="connsiteX304" fmla="*/ 86347 w 296725"/>
              <a:gd name="connsiteY304" fmla="*/ 142922 h 252460"/>
              <a:gd name="connsiteX305" fmla="*/ 79203 w 296725"/>
              <a:gd name="connsiteY305" fmla="*/ 145304 h 252460"/>
              <a:gd name="connsiteX306" fmla="*/ 105397 w 296725"/>
              <a:gd name="connsiteY306" fmla="*/ 138160 h 252460"/>
              <a:gd name="connsiteX307" fmla="*/ 155403 w 296725"/>
              <a:gd name="connsiteY307" fmla="*/ 100060 h 252460"/>
              <a:gd name="connsiteX308" fmla="*/ 167309 w 296725"/>
              <a:gd name="connsiteY308" fmla="*/ 90535 h 252460"/>
              <a:gd name="connsiteX309" fmla="*/ 176834 w 296725"/>
              <a:gd name="connsiteY309" fmla="*/ 88154 h 252460"/>
              <a:gd name="connsiteX310" fmla="*/ 191122 w 296725"/>
              <a:gd name="connsiteY310" fmla="*/ 83391 h 252460"/>
              <a:gd name="connsiteX311" fmla="*/ 200647 w 296725"/>
              <a:gd name="connsiteY311" fmla="*/ 78629 h 252460"/>
              <a:gd name="connsiteX312" fmla="*/ 217315 w 296725"/>
              <a:gd name="connsiteY312" fmla="*/ 76247 h 252460"/>
              <a:gd name="connsiteX313" fmla="*/ 231603 w 296725"/>
              <a:gd name="connsiteY313" fmla="*/ 66722 h 252460"/>
              <a:gd name="connsiteX314" fmla="*/ 243509 w 296725"/>
              <a:gd name="connsiteY314" fmla="*/ 54816 h 252460"/>
              <a:gd name="connsiteX315" fmla="*/ 219697 w 296725"/>
              <a:gd name="connsiteY315" fmla="*/ 69104 h 252460"/>
              <a:gd name="connsiteX316" fmla="*/ 183978 w 296725"/>
              <a:gd name="connsiteY316" fmla="*/ 88154 h 252460"/>
              <a:gd name="connsiteX317" fmla="*/ 162547 w 296725"/>
              <a:gd name="connsiteY317" fmla="*/ 95297 h 252460"/>
              <a:gd name="connsiteX318" fmla="*/ 150640 w 296725"/>
              <a:gd name="connsiteY318" fmla="*/ 102441 h 252460"/>
              <a:gd name="connsiteX319" fmla="*/ 88728 w 296725"/>
              <a:gd name="connsiteY319" fmla="*/ 121491 h 252460"/>
              <a:gd name="connsiteX320" fmla="*/ 69678 w 296725"/>
              <a:gd name="connsiteY320" fmla="*/ 128635 h 252460"/>
              <a:gd name="connsiteX321" fmla="*/ 157784 w 296725"/>
              <a:gd name="connsiteY321" fmla="*/ 126254 h 252460"/>
              <a:gd name="connsiteX322" fmla="*/ 174453 w 296725"/>
              <a:gd name="connsiteY322" fmla="*/ 121491 h 252460"/>
              <a:gd name="connsiteX323" fmla="*/ 181597 w 296725"/>
              <a:gd name="connsiteY323" fmla="*/ 119110 h 252460"/>
              <a:gd name="connsiteX324" fmla="*/ 191122 w 296725"/>
              <a:gd name="connsiteY324" fmla="*/ 114347 h 252460"/>
              <a:gd name="connsiteX325" fmla="*/ 212553 w 296725"/>
              <a:gd name="connsiteY325" fmla="*/ 107204 h 252460"/>
              <a:gd name="connsiteX326" fmla="*/ 226840 w 296725"/>
              <a:gd name="connsiteY326" fmla="*/ 97679 h 252460"/>
              <a:gd name="connsiteX327" fmla="*/ 181597 w 296725"/>
              <a:gd name="connsiteY327" fmla="*/ 102441 h 252460"/>
              <a:gd name="connsiteX328" fmla="*/ 143497 w 296725"/>
              <a:gd name="connsiteY328" fmla="*/ 114347 h 252460"/>
              <a:gd name="connsiteX329" fmla="*/ 133972 w 296725"/>
              <a:gd name="connsiteY329" fmla="*/ 116729 h 252460"/>
              <a:gd name="connsiteX330" fmla="*/ 117303 w 296725"/>
              <a:gd name="connsiteY330" fmla="*/ 126254 h 252460"/>
              <a:gd name="connsiteX331" fmla="*/ 100634 w 296725"/>
              <a:gd name="connsiteY331" fmla="*/ 133397 h 252460"/>
              <a:gd name="connsiteX332" fmla="*/ 91109 w 296725"/>
              <a:gd name="connsiteY332" fmla="*/ 138160 h 252460"/>
              <a:gd name="connsiteX333" fmla="*/ 81584 w 296725"/>
              <a:gd name="connsiteY333" fmla="*/ 133397 h 252460"/>
              <a:gd name="connsiteX334" fmla="*/ 91109 w 296725"/>
              <a:gd name="connsiteY334" fmla="*/ 123872 h 252460"/>
              <a:gd name="connsiteX335" fmla="*/ 114922 w 296725"/>
              <a:gd name="connsiteY335" fmla="*/ 114347 h 252460"/>
              <a:gd name="connsiteX336" fmla="*/ 174453 w 296725"/>
              <a:gd name="connsiteY336" fmla="*/ 90535 h 252460"/>
              <a:gd name="connsiteX337" fmla="*/ 193503 w 296725"/>
              <a:gd name="connsiteY337" fmla="*/ 81010 h 252460"/>
              <a:gd name="connsiteX338" fmla="*/ 222078 w 296725"/>
              <a:gd name="connsiteY338" fmla="*/ 73866 h 252460"/>
              <a:gd name="connsiteX339" fmla="*/ 224459 w 296725"/>
              <a:gd name="connsiteY339" fmla="*/ 64341 h 252460"/>
              <a:gd name="connsiteX340" fmla="*/ 205409 w 296725"/>
              <a:gd name="connsiteY340" fmla="*/ 59579 h 252460"/>
              <a:gd name="connsiteX341" fmla="*/ 136353 w 296725"/>
              <a:gd name="connsiteY341" fmla="*/ 83391 h 252460"/>
              <a:gd name="connsiteX342" fmla="*/ 86347 w 296725"/>
              <a:gd name="connsiteY342" fmla="*/ 116729 h 252460"/>
              <a:gd name="connsiteX343" fmla="*/ 69678 w 296725"/>
              <a:gd name="connsiteY343" fmla="*/ 123872 h 252460"/>
              <a:gd name="connsiteX344" fmla="*/ 53009 w 296725"/>
              <a:gd name="connsiteY344" fmla="*/ 128635 h 252460"/>
              <a:gd name="connsiteX345" fmla="*/ 38722 w 296725"/>
              <a:gd name="connsiteY345" fmla="*/ 131016 h 252460"/>
              <a:gd name="connsiteX346" fmla="*/ 31578 w 296725"/>
              <a:gd name="connsiteY346" fmla="*/ 133397 h 252460"/>
              <a:gd name="connsiteX347" fmla="*/ 50628 w 296725"/>
              <a:gd name="connsiteY347" fmla="*/ 128635 h 252460"/>
              <a:gd name="connsiteX348" fmla="*/ 62534 w 296725"/>
              <a:gd name="connsiteY348" fmla="*/ 126254 h 252460"/>
              <a:gd name="connsiteX349" fmla="*/ 86347 w 296725"/>
              <a:gd name="connsiteY349" fmla="*/ 114347 h 252460"/>
              <a:gd name="connsiteX350" fmla="*/ 129209 w 296725"/>
              <a:gd name="connsiteY350" fmla="*/ 88154 h 252460"/>
              <a:gd name="connsiteX351" fmla="*/ 167309 w 296725"/>
              <a:gd name="connsiteY351" fmla="*/ 76247 h 252460"/>
              <a:gd name="connsiteX352" fmla="*/ 186359 w 296725"/>
              <a:gd name="connsiteY352" fmla="*/ 66722 h 252460"/>
              <a:gd name="connsiteX353" fmla="*/ 200647 w 296725"/>
              <a:gd name="connsiteY353" fmla="*/ 59579 h 252460"/>
              <a:gd name="connsiteX354" fmla="*/ 214934 w 296725"/>
              <a:gd name="connsiteY354" fmla="*/ 50054 h 252460"/>
              <a:gd name="connsiteX355" fmla="*/ 219697 w 296725"/>
              <a:gd name="connsiteY355" fmla="*/ 42910 h 252460"/>
              <a:gd name="connsiteX356" fmla="*/ 203028 w 296725"/>
              <a:gd name="connsiteY356" fmla="*/ 40529 h 252460"/>
              <a:gd name="connsiteX357" fmla="*/ 162547 w 296725"/>
              <a:gd name="connsiteY357" fmla="*/ 47672 h 252460"/>
              <a:gd name="connsiteX358" fmla="*/ 131590 w 296725"/>
              <a:gd name="connsiteY358" fmla="*/ 59579 h 252460"/>
              <a:gd name="connsiteX359" fmla="*/ 103015 w 296725"/>
              <a:gd name="connsiteY359" fmla="*/ 73866 h 252460"/>
              <a:gd name="connsiteX360" fmla="*/ 95872 w 296725"/>
              <a:gd name="connsiteY360" fmla="*/ 78629 h 252460"/>
              <a:gd name="connsiteX361" fmla="*/ 81584 w 296725"/>
              <a:gd name="connsiteY361" fmla="*/ 81010 h 252460"/>
              <a:gd name="connsiteX362" fmla="*/ 57772 w 296725"/>
              <a:gd name="connsiteY362" fmla="*/ 88154 h 252460"/>
              <a:gd name="connsiteX363" fmla="*/ 22053 w 296725"/>
              <a:gd name="connsiteY363" fmla="*/ 102441 h 252460"/>
              <a:gd name="connsiteX364" fmla="*/ 14909 w 296725"/>
              <a:gd name="connsiteY364" fmla="*/ 104822 h 252460"/>
              <a:gd name="connsiteX365" fmla="*/ 7765 w 296725"/>
              <a:gd name="connsiteY365" fmla="*/ 111966 h 252460"/>
              <a:gd name="connsiteX366" fmla="*/ 622 w 296725"/>
              <a:gd name="connsiteY366" fmla="*/ 116729 h 252460"/>
              <a:gd name="connsiteX367" fmla="*/ 14909 w 296725"/>
              <a:gd name="connsiteY367" fmla="*/ 111966 h 252460"/>
              <a:gd name="connsiteX368" fmla="*/ 33959 w 296725"/>
              <a:gd name="connsiteY368" fmla="*/ 104822 h 252460"/>
              <a:gd name="connsiteX369" fmla="*/ 69678 w 296725"/>
              <a:gd name="connsiteY369" fmla="*/ 88154 h 252460"/>
              <a:gd name="connsiteX370" fmla="*/ 91109 w 296725"/>
              <a:gd name="connsiteY370" fmla="*/ 76247 h 252460"/>
              <a:gd name="connsiteX371" fmla="*/ 119684 w 296725"/>
              <a:gd name="connsiteY371" fmla="*/ 66722 h 252460"/>
              <a:gd name="connsiteX372" fmla="*/ 131590 w 296725"/>
              <a:gd name="connsiteY372" fmla="*/ 57197 h 252460"/>
              <a:gd name="connsiteX373" fmla="*/ 193503 w 296725"/>
              <a:gd name="connsiteY373" fmla="*/ 42910 h 252460"/>
              <a:gd name="connsiteX374" fmla="*/ 203028 w 296725"/>
              <a:gd name="connsiteY374" fmla="*/ 38147 h 252460"/>
              <a:gd name="connsiteX375" fmla="*/ 191122 w 296725"/>
              <a:gd name="connsiteY375" fmla="*/ 35766 h 252460"/>
              <a:gd name="connsiteX376" fmla="*/ 105397 w 296725"/>
              <a:gd name="connsiteY376" fmla="*/ 76247 h 252460"/>
              <a:gd name="connsiteX377" fmla="*/ 43484 w 296725"/>
              <a:gd name="connsiteY377" fmla="*/ 107204 h 252460"/>
              <a:gd name="connsiteX378" fmla="*/ 55390 w 296725"/>
              <a:gd name="connsiteY378" fmla="*/ 92916 h 252460"/>
              <a:gd name="connsiteX379" fmla="*/ 74440 w 296725"/>
              <a:gd name="connsiteY379" fmla="*/ 83391 h 252460"/>
              <a:gd name="connsiteX380" fmla="*/ 86347 w 296725"/>
              <a:gd name="connsiteY380" fmla="*/ 73866 h 252460"/>
              <a:gd name="connsiteX381" fmla="*/ 107778 w 296725"/>
              <a:gd name="connsiteY381" fmla="*/ 59579 h 252460"/>
              <a:gd name="connsiteX382" fmla="*/ 119684 w 296725"/>
              <a:gd name="connsiteY382" fmla="*/ 50054 h 252460"/>
              <a:gd name="connsiteX383" fmla="*/ 143497 w 296725"/>
              <a:gd name="connsiteY383" fmla="*/ 45291 h 252460"/>
              <a:gd name="connsiteX384" fmla="*/ 164928 w 296725"/>
              <a:gd name="connsiteY384" fmla="*/ 40529 h 252460"/>
              <a:gd name="connsiteX385" fmla="*/ 172072 w 296725"/>
              <a:gd name="connsiteY385" fmla="*/ 35766 h 252460"/>
              <a:gd name="connsiteX386" fmla="*/ 212553 w 296725"/>
              <a:gd name="connsiteY386" fmla="*/ 26241 h 252460"/>
              <a:gd name="connsiteX387" fmla="*/ 183978 w 296725"/>
              <a:gd name="connsiteY387" fmla="*/ 14335 h 252460"/>
              <a:gd name="connsiteX388" fmla="*/ 103015 w 296725"/>
              <a:gd name="connsiteY388" fmla="*/ 26241 h 252460"/>
              <a:gd name="connsiteX389" fmla="*/ 86347 w 296725"/>
              <a:gd name="connsiteY389" fmla="*/ 31004 h 252460"/>
              <a:gd name="connsiteX390" fmla="*/ 74440 w 296725"/>
              <a:gd name="connsiteY390" fmla="*/ 38147 h 252460"/>
              <a:gd name="connsiteX391" fmla="*/ 62534 w 296725"/>
              <a:gd name="connsiteY391" fmla="*/ 42910 h 252460"/>
              <a:gd name="connsiteX392" fmla="*/ 53009 w 296725"/>
              <a:gd name="connsiteY392" fmla="*/ 47672 h 252460"/>
              <a:gd name="connsiteX393" fmla="*/ 43484 w 296725"/>
              <a:gd name="connsiteY393" fmla="*/ 66722 h 252460"/>
              <a:gd name="connsiteX394" fmla="*/ 57772 w 296725"/>
              <a:gd name="connsiteY394" fmla="*/ 69104 h 252460"/>
              <a:gd name="connsiteX395" fmla="*/ 136353 w 296725"/>
              <a:gd name="connsiteY395" fmla="*/ 57197 h 252460"/>
              <a:gd name="connsiteX396" fmla="*/ 155403 w 296725"/>
              <a:gd name="connsiteY396" fmla="*/ 47672 h 252460"/>
              <a:gd name="connsiteX397" fmla="*/ 193503 w 296725"/>
              <a:gd name="connsiteY397" fmla="*/ 31004 h 252460"/>
              <a:gd name="connsiteX398" fmla="*/ 200647 w 296725"/>
              <a:gd name="connsiteY398" fmla="*/ 28622 h 252460"/>
              <a:gd name="connsiteX399" fmla="*/ 212553 w 296725"/>
              <a:gd name="connsiteY399" fmla="*/ 23860 h 252460"/>
              <a:gd name="connsiteX400" fmla="*/ 229222 w 296725"/>
              <a:gd name="connsiteY400" fmla="*/ 19097 h 252460"/>
              <a:gd name="connsiteX401" fmla="*/ 236365 w 296725"/>
              <a:gd name="connsiteY401" fmla="*/ 14335 h 252460"/>
              <a:gd name="connsiteX402" fmla="*/ 214934 w 296725"/>
              <a:gd name="connsiteY402" fmla="*/ 16716 h 252460"/>
              <a:gd name="connsiteX403" fmla="*/ 160165 w 296725"/>
              <a:gd name="connsiteY403" fmla="*/ 23860 h 252460"/>
              <a:gd name="connsiteX404" fmla="*/ 145878 w 296725"/>
              <a:gd name="connsiteY404" fmla="*/ 31004 h 252460"/>
              <a:gd name="connsiteX405" fmla="*/ 138734 w 296725"/>
              <a:gd name="connsiteY405" fmla="*/ 35766 h 252460"/>
              <a:gd name="connsiteX406" fmla="*/ 181597 w 296725"/>
              <a:gd name="connsiteY406" fmla="*/ 47672 h 252460"/>
              <a:gd name="connsiteX407" fmla="*/ 226840 w 296725"/>
              <a:gd name="connsiteY407" fmla="*/ 40529 h 252460"/>
              <a:gd name="connsiteX408" fmla="*/ 233984 w 296725"/>
              <a:gd name="connsiteY408" fmla="*/ 33385 h 252460"/>
              <a:gd name="connsiteX409" fmla="*/ 241128 w 296725"/>
              <a:gd name="connsiteY409" fmla="*/ 31004 h 252460"/>
              <a:gd name="connsiteX410" fmla="*/ 193503 w 296725"/>
              <a:gd name="connsiteY410" fmla="*/ 59579 h 252460"/>
              <a:gd name="connsiteX411" fmla="*/ 181597 w 296725"/>
              <a:gd name="connsiteY411" fmla="*/ 66722 h 252460"/>
              <a:gd name="connsiteX412" fmla="*/ 191122 w 296725"/>
              <a:gd name="connsiteY412" fmla="*/ 69104 h 252460"/>
              <a:gd name="connsiteX413" fmla="*/ 233984 w 296725"/>
              <a:gd name="connsiteY413" fmla="*/ 59579 h 252460"/>
              <a:gd name="connsiteX414" fmla="*/ 243509 w 296725"/>
              <a:gd name="connsiteY414" fmla="*/ 54816 h 252460"/>
              <a:gd name="connsiteX415" fmla="*/ 236365 w 296725"/>
              <a:gd name="connsiteY415" fmla="*/ 59579 h 252460"/>
              <a:gd name="connsiteX416" fmla="*/ 222078 w 296725"/>
              <a:gd name="connsiteY416" fmla="*/ 71485 h 252460"/>
              <a:gd name="connsiteX417" fmla="*/ 217315 w 296725"/>
              <a:gd name="connsiteY417" fmla="*/ 81010 h 252460"/>
              <a:gd name="connsiteX418" fmla="*/ 245890 w 296725"/>
              <a:gd name="connsiteY418" fmla="*/ 92916 h 252460"/>
              <a:gd name="connsiteX419" fmla="*/ 233984 w 296725"/>
              <a:gd name="connsiteY419" fmla="*/ 100060 h 252460"/>
              <a:gd name="connsiteX420" fmla="*/ 241128 w 296725"/>
              <a:gd name="connsiteY420" fmla="*/ 107204 h 252460"/>
              <a:gd name="connsiteX421" fmla="*/ 269703 w 296725"/>
              <a:gd name="connsiteY421" fmla="*/ 116729 h 252460"/>
              <a:gd name="connsiteX422" fmla="*/ 250653 w 296725"/>
              <a:gd name="connsiteY422" fmla="*/ 131016 h 252460"/>
              <a:gd name="connsiteX423" fmla="*/ 243509 w 296725"/>
              <a:gd name="connsiteY423" fmla="*/ 138160 h 252460"/>
              <a:gd name="connsiteX424" fmla="*/ 253034 w 296725"/>
              <a:gd name="connsiteY424" fmla="*/ 140541 h 252460"/>
              <a:gd name="connsiteX425" fmla="*/ 262559 w 296725"/>
              <a:gd name="connsiteY425" fmla="*/ 147685 h 252460"/>
              <a:gd name="connsiteX426" fmla="*/ 269703 w 296725"/>
              <a:gd name="connsiteY426" fmla="*/ 150066 h 252460"/>
              <a:gd name="connsiteX427" fmla="*/ 262559 w 296725"/>
              <a:gd name="connsiteY427" fmla="*/ 154829 h 252460"/>
              <a:gd name="connsiteX428" fmla="*/ 279228 w 296725"/>
              <a:gd name="connsiteY428" fmla="*/ 161972 h 252460"/>
              <a:gd name="connsiteX429" fmla="*/ 272084 w 296725"/>
              <a:gd name="connsiteY429" fmla="*/ 159591 h 252460"/>
              <a:gd name="connsiteX430" fmla="*/ 253034 w 296725"/>
              <a:gd name="connsiteY430" fmla="*/ 159591 h 25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296725" h="252460">
                <a:moveTo>
                  <a:pt x="145878" y="252460"/>
                </a:moveTo>
                <a:cubicBezTo>
                  <a:pt x="145084" y="248491"/>
                  <a:pt x="144479" y="244480"/>
                  <a:pt x="143497" y="240554"/>
                </a:cubicBezTo>
                <a:cubicBezTo>
                  <a:pt x="142302" y="235774"/>
                  <a:pt x="138972" y="227551"/>
                  <a:pt x="136353" y="223885"/>
                </a:cubicBezTo>
                <a:cubicBezTo>
                  <a:pt x="132526" y="218528"/>
                  <a:pt x="124686" y="213349"/>
                  <a:pt x="119684" y="209597"/>
                </a:cubicBezTo>
                <a:cubicBezTo>
                  <a:pt x="115090" y="186625"/>
                  <a:pt x="120716" y="206899"/>
                  <a:pt x="112540" y="190547"/>
                </a:cubicBezTo>
                <a:cubicBezTo>
                  <a:pt x="103520" y="172507"/>
                  <a:pt x="113170" y="184033"/>
                  <a:pt x="100634" y="171497"/>
                </a:cubicBezTo>
                <a:cubicBezTo>
                  <a:pt x="99840" y="167528"/>
                  <a:pt x="99533" y="163431"/>
                  <a:pt x="98253" y="159591"/>
                </a:cubicBezTo>
                <a:cubicBezTo>
                  <a:pt x="96672" y="154849"/>
                  <a:pt x="91861" y="147100"/>
                  <a:pt x="88728" y="142922"/>
                </a:cubicBezTo>
                <a:cubicBezTo>
                  <a:pt x="85679" y="138856"/>
                  <a:pt x="82192" y="135126"/>
                  <a:pt x="79203" y="131016"/>
                </a:cubicBezTo>
                <a:cubicBezTo>
                  <a:pt x="75836" y="126387"/>
                  <a:pt x="73112" y="121308"/>
                  <a:pt x="69678" y="116729"/>
                </a:cubicBezTo>
                <a:cubicBezTo>
                  <a:pt x="42903" y="81030"/>
                  <a:pt x="80284" y="129934"/>
                  <a:pt x="55390" y="100060"/>
                </a:cubicBezTo>
                <a:cubicBezTo>
                  <a:pt x="53558" y="97861"/>
                  <a:pt x="50628" y="90054"/>
                  <a:pt x="50628" y="92916"/>
                </a:cubicBezTo>
                <a:cubicBezTo>
                  <a:pt x="50628" y="97936"/>
                  <a:pt x="53947" y="102396"/>
                  <a:pt x="55390" y="107204"/>
                </a:cubicBezTo>
                <a:cubicBezTo>
                  <a:pt x="56330" y="110339"/>
                  <a:pt x="55727" y="114173"/>
                  <a:pt x="57772" y="116729"/>
                </a:cubicBezTo>
                <a:cubicBezTo>
                  <a:pt x="59340" y="118689"/>
                  <a:pt x="62534" y="118316"/>
                  <a:pt x="64915" y="119110"/>
                </a:cubicBezTo>
                <a:cubicBezTo>
                  <a:pt x="66503" y="121491"/>
                  <a:pt x="67443" y="124466"/>
                  <a:pt x="69678" y="126254"/>
                </a:cubicBezTo>
                <a:cubicBezTo>
                  <a:pt x="71638" y="127822"/>
                  <a:pt x="75047" y="126860"/>
                  <a:pt x="76822" y="128635"/>
                </a:cubicBezTo>
                <a:cubicBezTo>
                  <a:pt x="78597" y="130410"/>
                  <a:pt x="78081" y="133534"/>
                  <a:pt x="79203" y="135779"/>
                </a:cubicBezTo>
                <a:cubicBezTo>
                  <a:pt x="80483" y="138339"/>
                  <a:pt x="82545" y="140437"/>
                  <a:pt x="83965" y="142922"/>
                </a:cubicBezTo>
                <a:cubicBezTo>
                  <a:pt x="87761" y="149565"/>
                  <a:pt x="89663" y="156798"/>
                  <a:pt x="95872" y="161972"/>
                </a:cubicBezTo>
                <a:cubicBezTo>
                  <a:pt x="97800" y="163579"/>
                  <a:pt x="100634" y="163560"/>
                  <a:pt x="103015" y="164354"/>
                </a:cubicBezTo>
                <a:cubicBezTo>
                  <a:pt x="103809" y="166735"/>
                  <a:pt x="103622" y="169722"/>
                  <a:pt x="105397" y="171497"/>
                </a:cubicBezTo>
                <a:cubicBezTo>
                  <a:pt x="109444" y="175544"/>
                  <a:pt x="119684" y="181022"/>
                  <a:pt x="119684" y="181022"/>
                </a:cubicBezTo>
                <a:cubicBezTo>
                  <a:pt x="129917" y="196370"/>
                  <a:pt x="118216" y="179370"/>
                  <a:pt x="136353" y="202454"/>
                </a:cubicBezTo>
                <a:cubicBezTo>
                  <a:pt x="141257" y="208695"/>
                  <a:pt x="146236" y="214900"/>
                  <a:pt x="150640" y="221504"/>
                </a:cubicBezTo>
                <a:cubicBezTo>
                  <a:pt x="152228" y="223885"/>
                  <a:pt x="153571" y="226449"/>
                  <a:pt x="155403" y="228647"/>
                </a:cubicBezTo>
                <a:cubicBezTo>
                  <a:pt x="157559" y="231234"/>
                  <a:pt x="160166" y="233410"/>
                  <a:pt x="162547" y="235791"/>
                </a:cubicBezTo>
                <a:cubicBezTo>
                  <a:pt x="161753" y="228647"/>
                  <a:pt x="161646" y="221393"/>
                  <a:pt x="160165" y="214360"/>
                </a:cubicBezTo>
                <a:cubicBezTo>
                  <a:pt x="155674" y="193026"/>
                  <a:pt x="149216" y="182803"/>
                  <a:pt x="141115" y="161972"/>
                </a:cubicBezTo>
                <a:cubicBezTo>
                  <a:pt x="139296" y="157293"/>
                  <a:pt x="139137" y="151862"/>
                  <a:pt x="136353" y="147685"/>
                </a:cubicBezTo>
                <a:lnTo>
                  <a:pt x="126828" y="133397"/>
                </a:lnTo>
                <a:cubicBezTo>
                  <a:pt x="126263" y="130574"/>
                  <a:pt x="124295" y="118170"/>
                  <a:pt x="122065" y="114347"/>
                </a:cubicBezTo>
                <a:cubicBezTo>
                  <a:pt x="117739" y="106931"/>
                  <a:pt x="112195" y="100278"/>
                  <a:pt x="107778" y="92916"/>
                </a:cubicBezTo>
                <a:cubicBezTo>
                  <a:pt x="105397" y="88947"/>
                  <a:pt x="103907" y="84283"/>
                  <a:pt x="100634" y="81010"/>
                </a:cubicBezTo>
                <a:cubicBezTo>
                  <a:pt x="98124" y="78500"/>
                  <a:pt x="94191" y="78008"/>
                  <a:pt x="91109" y="76247"/>
                </a:cubicBezTo>
                <a:cubicBezTo>
                  <a:pt x="88624" y="74827"/>
                  <a:pt x="86346" y="73072"/>
                  <a:pt x="83965" y="71485"/>
                </a:cubicBezTo>
                <a:cubicBezTo>
                  <a:pt x="82397" y="66780"/>
                  <a:pt x="81018" y="60554"/>
                  <a:pt x="76822" y="57197"/>
                </a:cubicBezTo>
                <a:cubicBezTo>
                  <a:pt x="74862" y="55629"/>
                  <a:pt x="72059" y="55610"/>
                  <a:pt x="69678" y="54816"/>
                </a:cubicBezTo>
                <a:cubicBezTo>
                  <a:pt x="74677" y="84815"/>
                  <a:pt x="67205" y="57049"/>
                  <a:pt x="79203" y="76247"/>
                </a:cubicBezTo>
                <a:cubicBezTo>
                  <a:pt x="93335" y="98859"/>
                  <a:pt x="71729" y="78366"/>
                  <a:pt x="95872" y="97679"/>
                </a:cubicBezTo>
                <a:cubicBezTo>
                  <a:pt x="97459" y="100854"/>
                  <a:pt x="99236" y="103941"/>
                  <a:pt x="100634" y="107204"/>
                </a:cubicBezTo>
                <a:cubicBezTo>
                  <a:pt x="105561" y="118700"/>
                  <a:pt x="99880" y="110708"/>
                  <a:pt x="107778" y="123872"/>
                </a:cubicBezTo>
                <a:cubicBezTo>
                  <a:pt x="110723" y="128780"/>
                  <a:pt x="114743" y="133040"/>
                  <a:pt x="117303" y="138160"/>
                </a:cubicBezTo>
                <a:cubicBezTo>
                  <a:pt x="118890" y="141335"/>
                  <a:pt x="119817" y="144938"/>
                  <a:pt x="122065" y="147685"/>
                </a:cubicBezTo>
                <a:cubicBezTo>
                  <a:pt x="127041" y="153767"/>
                  <a:pt x="133477" y="158513"/>
                  <a:pt x="138734" y="164354"/>
                </a:cubicBezTo>
                <a:cubicBezTo>
                  <a:pt x="147966" y="174611"/>
                  <a:pt x="138084" y="169692"/>
                  <a:pt x="150640" y="173879"/>
                </a:cubicBezTo>
                <a:cubicBezTo>
                  <a:pt x="153021" y="176260"/>
                  <a:pt x="155717" y="178364"/>
                  <a:pt x="157784" y="181022"/>
                </a:cubicBezTo>
                <a:cubicBezTo>
                  <a:pt x="161298" y="185540"/>
                  <a:pt x="164134" y="190547"/>
                  <a:pt x="167309" y="195310"/>
                </a:cubicBezTo>
                <a:cubicBezTo>
                  <a:pt x="168897" y="197691"/>
                  <a:pt x="170600" y="200000"/>
                  <a:pt x="172072" y="202454"/>
                </a:cubicBezTo>
                <a:cubicBezTo>
                  <a:pt x="174453" y="206423"/>
                  <a:pt x="176493" y="210617"/>
                  <a:pt x="179215" y="214360"/>
                </a:cubicBezTo>
                <a:cubicBezTo>
                  <a:pt x="182861" y="219374"/>
                  <a:pt x="187153" y="223885"/>
                  <a:pt x="191122" y="228647"/>
                </a:cubicBezTo>
                <a:cubicBezTo>
                  <a:pt x="189534" y="221503"/>
                  <a:pt x="189174" y="213971"/>
                  <a:pt x="186359" y="207216"/>
                </a:cubicBezTo>
                <a:cubicBezTo>
                  <a:pt x="184596" y="202985"/>
                  <a:pt x="175726" y="197746"/>
                  <a:pt x="172072" y="195310"/>
                </a:cubicBezTo>
                <a:cubicBezTo>
                  <a:pt x="162471" y="180909"/>
                  <a:pt x="171526" y="192368"/>
                  <a:pt x="148259" y="176260"/>
                </a:cubicBezTo>
                <a:cubicBezTo>
                  <a:pt x="144080" y="173367"/>
                  <a:pt x="140322" y="169910"/>
                  <a:pt x="136353" y="166735"/>
                </a:cubicBezTo>
                <a:cubicBezTo>
                  <a:pt x="131718" y="152827"/>
                  <a:pt x="137599" y="165599"/>
                  <a:pt x="126828" y="154829"/>
                </a:cubicBezTo>
                <a:cubicBezTo>
                  <a:pt x="124022" y="152023"/>
                  <a:pt x="122490" y="148110"/>
                  <a:pt x="119684" y="145304"/>
                </a:cubicBezTo>
                <a:cubicBezTo>
                  <a:pt x="104352" y="129972"/>
                  <a:pt x="115471" y="147182"/>
                  <a:pt x="100634" y="128635"/>
                </a:cubicBezTo>
                <a:cubicBezTo>
                  <a:pt x="86739" y="111266"/>
                  <a:pt x="97845" y="116592"/>
                  <a:pt x="83965" y="111966"/>
                </a:cubicBezTo>
                <a:cubicBezTo>
                  <a:pt x="80790" y="109585"/>
                  <a:pt x="77246" y="107628"/>
                  <a:pt x="74440" y="104822"/>
                </a:cubicBezTo>
                <a:cubicBezTo>
                  <a:pt x="70846" y="101228"/>
                  <a:pt x="68714" y="96293"/>
                  <a:pt x="64915" y="92916"/>
                </a:cubicBezTo>
                <a:cubicBezTo>
                  <a:pt x="61456" y="89841"/>
                  <a:pt x="56978" y="88153"/>
                  <a:pt x="53009" y="85772"/>
                </a:cubicBezTo>
                <a:cubicBezTo>
                  <a:pt x="51422" y="83391"/>
                  <a:pt x="50079" y="80827"/>
                  <a:pt x="48247" y="78629"/>
                </a:cubicBezTo>
                <a:cubicBezTo>
                  <a:pt x="46091" y="76042"/>
                  <a:pt x="37908" y="72550"/>
                  <a:pt x="41103" y="71485"/>
                </a:cubicBezTo>
                <a:cubicBezTo>
                  <a:pt x="44186" y="70457"/>
                  <a:pt x="61205" y="78890"/>
                  <a:pt x="64915" y="81010"/>
                </a:cubicBezTo>
                <a:cubicBezTo>
                  <a:pt x="70463" y="84180"/>
                  <a:pt x="80169" y="91817"/>
                  <a:pt x="83965" y="95297"/>
                </a:cubicBezTo>
                <a:cubicBezTo>
                  <a:pt x="88551" y="99500"/>
                  <a:pt x="101868" y="114965"/>
                  <a:pt x="110159" y="119110"/>
                </a:cubicBezTo>
                <a:cubicBezTo>
                  <a:pt x="113086" y="120574"/>
                  <a:pt x="116509" y="120697"/>
                  <a:pt x="119684" y="121491"/>
                </a:cubicBezTo>
                <a:cubicBezTo>
                  <a:pt x="122065" y="123872"/>
                  <a:pt x="125157" y="125711"/>
                  <a:pt x="126828" y="128635"/>
                </a:cubicBezTo>
                <a:cubicBezTo>
                  <a:pt x="128452" y="131477"/>
                  <a:pt x="127284" y="135513"/>
                  <a:pt x="129209" y="138160"/>
                </a:cubicBezTo>
                <a:cubicBezTo>
                  <a:pt x="133831" y="144515"/>
                  <a:pt x="140969" y="148693"/>
                  <a:pt x="145878" y="154829"/>
                </a:cubicBezTo>
                <a:cubicBezTo>
                  <a:pt x="148863" y="158561"/>
                  <a:pt x="157537" y="170300"/>
                  <a:pt x="162547" y="173879"/>
                </a:cubicBezTo>
                <a:cubicBezTo>
                  <a:pt x="165436" y="175942"/>
                  <a:pt x="168897" y="177054"/>
                  <a:pt x="172072" y="178641"/>
                </a:cubicBezTo>
                <a:cubicBezTo>
                  <a:pt x="172866" y="181022"/>
                  <a:pt x="172678" y="184010"/>
                  <a:pt x="174453" y="185785"/>
                </a:cubicBezTo>
                <a:cubicBezTo>
                  <a:pt x="176963" y="188295"/>
                  <a:pt x="186195" y="193319"/>
                  <a:pt x="183978" y="190547"/>
                </a:cubicBezTo>
                <a:cubicBezTo>
                  <a:pt x="175563" y="180028"/>
                  <a:pt x="163485" y="172748"/>
                  <a:pt x="155403" y="161972"/>
                </a:cubicBezTo>
                <a:cubicBezTo>
                  <a:pt x="153022" y="158797"/>
                  <a:pt x="150566" y="155677"/>
                  <a:pt x="148259" y="152447"/>
                </a:cubicBezTo>
                <a:cubicBezTo>
                  <a:pt x="146596" y="150118"/>
                  <a:pt x="144598" y="147945"/>
                  <a:pt x="143497" y="145304"/>
                </a:cubicBezTo>
                <a:cubicBezTo>
                  <a:pt x="140601" y="138353"/>
                  <a:pt x="136353" y="123872"/>
                  <a:pt x="136353" y="123872"/>
                </a:cubicBezTo>
                <a:cubicBezTo>
                  <a:pt x="134656" y="111996"/>
                  <a:pt x="132948" y="96988"/>
                  <a:pt x="129209" y="85772"/>
                </a:cubicBezTo>
                <a:cubicBezTo>
                  <a:pt x="128304" y="83057"/>
                  <a:pt x="125727" y="81188"/>
                  <a:pt x="124447" y="78629"/>
                </a:cubicBezTo>
                <a:cubicBezTo>
                  <a:pt x="122535" y="74806"/>
                  <a:pt x="121950" y="70347"/>
                  <a:pt x="119684" y="66722"/>
                </a:cubicBezTo>
                <a:cubicBezTo>
                  <a:pt x="117899" y="63866"/>
                  <a:pt x="112540" y="56212"/>
                  <a:pt x="112540" y="59579"/>
                </a:cubicBezTo>
                <a:cubicBezTo>
                  <a:pt x="112540" y="63548"/>
                  <a:pt x="117303" y="65929"/>
                  <a:pt x="119684" y="69104"/>
                </a:cubicBezTo>
                <a:cubicBezTo>
                  <a:pt x="120478" y="71485"/>
                  <a:pt x="120618" y="74197"/>
                  <a:pt x="122065" y="76247"/>
                </a:cubicBezTo>
                <a:cubicBezTo>
                  <a:pt x="130215" y="87793"/>
                  <a:pt x="141247" y="97315"/>
                  <a:pt x="148259" y="109585"/>
                </a:cubicBezTo>
                <a:cubicBezTo>
                  <a:pt x="152666" y="117298"/>
                  <a:pt x="158738" y="127208"/>
                  <a:pt x="162547" y="135779"/>
                </a:cubicBezTo>
                <a:cubicBezTo>
                  <a:pt x="164590" y="140375"/>
                  <a:pt x="167470" y="150802"/>
                  <a:pt x="172072" y="154829"/>
                </a:cubicBezTo>
                <a:cubicBezTo>
                  <a:pt x="176379" y="158598"/>
                  <a:pt x="181597" y="161179"/>
                  <a:pt x="186359" y="164354"/>
                </a:cubicBezTo>
                <a:cubicBezTo>
                  <a:pt x="194522" y="188844"/>
                  <a:pt x="181370" y="155735"/>
                  <a:pt x="195884" y="173879"/>
                </a:cubicBezTo>
                <a:cubicBezTo>
                  <a:pt x="197928" y="176435"/>
                  <a:pt x="196641" y="180563"/>
                  <a:pt x="198265" y="183404"/>
                </a:cubicBezTo>
                <a:cubicBezTo>
                  <a:pt x="199936" y="186328"/>
                  <a:pt x="203253" y="187960"/>
                  <a:pt x="205409" y="190547"/>
                </a:cubicBezTo>
                <a:cubicBezTo>
                  <a:pt x="207241" y="192746"/>
                  <a:pt x="213034" y="197691"/>
                  <a:pt x="210172" y="197691"/>
                </a:cubicBezTo>
                <a:cubicBezTo>
                  <a:pt x="206804" y="197691"/>
                  <a:pt x="205132" y="193177"/>
                  <a:pt x="203028" y="190547"/>
                </a:cubicBezTo>
                <a:cubicBezTo>
                  <a:pt x="195590" y="181250"/>
                  <a:pt x="189035" y="171269"/>
                  <a:pt x="181597" y="161972"/>
                </a:cubicBezTo>
                <a:cubicBezTo>
                  <a:pt x="179493" y="159342"/>
                  <a:pt x="176834" y="157210"/>
                  <a:pt x="174453" y="154829"/>
                </a:cubicBezTo>
                <a:cubicBezTo>
                  <a:pt x="164423" y="124735"/>
                  <a:pt x="181154" y="172845"/>
                  <a:pt x="167309" y="140541"/>
                </a:cubicBezTo>
                <a:cubicBezTo>
                  <a:pt x="153659" y="108692"/>
                  <a:pt x="179508" y="157796"/>
                  <a:pt x="160165" y="119110"/>
                </a:cubicBezTo>
                <a:cubicBezTo>
                  <a:pt x="158095" y="114970"/>
                  <a:pt x="155092" y="111344"/>
                  <a:pt x="153022" y="107204"/>
                </a:cubicBezTo>
                <a:cubicBezTo>
                  <a:pt x="151578" y="104315"/>
                  <a:pt x="147115" y="92689"/>
                  <a:pt x="145878" y="88154"/>
                </a:cubicBezTo>
                <a:cubicBezTo>
                  <a:pt x="144156" y="81839"/>
                  <a:pt x="143185" y="75314"/>
                  <a:pt x="141115" y="69104"/>
                </a:cubicBezTo>
                <a:cubicBezTo>
                  <a:pt x="139203" y="63369"/>
                  <a:pt x="136838" y="57758"/>
                  <a:pt x="133972" y="52435"/>
                </a:cubicBezTo>
                <a:cubicBezTo>
                  <a:pt x="131258" y="47395"/>
                  <a:pt x="122637" y="32717"/>
                  <a:pt x="124447" y="38147"/>
                </a:cubicBezTo>
                <a:cubicBezTo>
                  <a:pt x="129448" y="53153"/>
                  <a:pt x="134496" y="69628"/>
                  <a:pt x="145878" y="81010"/>
                </a:cubicBezTo>
                <a:lnTo>
                  <a:pt x="155403" y="90535"/>
                </a:lnTo>
                <a:cubicBezTo>
                  <a:pt x="159637" y="107474"/>
                  <a:pt x="154265" y="94160"/>
                  <a:pt x="169690" y="109585"/>
                </a:cubicBezTo>
                <a:cubicBezTo>
                  <a:pt x="173284" y="113179"/>
                  <a:pt x="175868" y="117666"/>
                  <a:pt x="179215" y="121491"/>
                </a:cubicBezTo>
                <a:cubicBezTo>
                  <a:pt x="185633" y="128826"/>
                  <a:pt x="185893" y="128325"/>
                  <a:pt x="193503" y="133397"/>
                </a:cubicBezTo>
                <a:cubicBezTo>
                  <a:pt x="216440" y="163980"/>
                  <a:pt x="203639" y="158206"/>
                  <a:pt x="222078" y="164354"/>
                </a:cubicBezTo>
                <a:cubicBezTo>
                  <a:pt x="223665" y="167529"/>
                  <a:pt x="224330" y="171369"/>
                  <a:pt x="226840" y="173879"/>
                </a:cubicBezTo>
                <a:cubicBezTo>
                  <a:pt x="228615" y="175654"/>
                  <a:pt x="233375" y="178695"/>
                  <a:pt x="233984" y="176260"/>
                </a:cubicBezTo>
                <a:cubicBezTo>
                  <a:pt x="235021" y="172113"/>
                  <a:pt x="230991" y="168245"/>
                  <a:pt x="229222" y="164354"/>
                </a:cubicBezTo>
                <a:cubicBezTo>
                  <a:pt x="227019" y="159506"/>
                  <a:pt x="224957" y="154545"/>
                  <a:pt x="222078" y="150066"/>
                </a:cubicBezTo>
                <a:cubicBezTo>
                  <a:pt x="217786" y="143389"/>
                  <a:pt x="211340" y="138116"/>
                  <a:pt x="207790" y="131016"/>
                </a:cubicBezTo>
                <a:cubicBezTo>
                  <a:pt x="205409" y="126254"/>
                  <a:pt x="202744" y="121623"/>
                  <a:pt x="200647" y="116729"/>
                </a:cubicBezTo>
                <a:cubicBezTo>
                  <a:pt x="197976" y="110495"/>
                  <a:pt x="196309" y="103853"/>
                  <a:pt x="193503" y="97679"/>
                </a:cubicBezTo>
                <a:cubicBezTo>
                  <a:pt x="192319" y="95073"/>
                  <a:pt x="190404" y="92864"/>
                  <a:pt x="188740" y="90535"/>
                </a:cubicBezTo>
                <a:cubicBezTo>
                  <a:pt x="186947" y="88024"/>
                  <a:pt x="178702" y="77602"/>
                  <a:pt x="176834" y="73866"/>
                </a:cubicBezTo>
                <a:cubicBezTo>
                  <a:pt x="174922" y="70043"/>
                  <a:pt x="173808" y="65866"/>
                  <a:pt x="172072" y="61960"/>
                </a:cubicBezTo>
                <a:cubicBezTo>
                  <a:pt x="170630" y="58716"/>
                  <a:pt x="168627" y="55731"/>
                  <a:pt x="167309" y="52435"/>
                </a:cubicBezTo>
                <a:cubicBezTo>
                  <a:pt x="160470" y="35338"/>
                  <a:pt x="167951" y="39948"/>
                  <a:pt x="155403" y="35766"/>
                </a:cubicBezTo>
                <a:cubicBezTo>
                  <a:pt x="153980" y="31495"/>
                  <a:pt x="151203" y="22041"/>
                  <a:pt x="148259" y="19097"/>
                </a:cubicBezTo>
                <a:cubicBezTo>
                  <a:pt x="146484" y="17322"/>
                  <a:pt x="143496" y="17510"/>
                  <a:pt x="141115" y="16716"/>
                </a:cubicBezTo>
                <a:cubicBezTo>
                  <a:pt x="139688" y="14576"/>
                  <a:pt x="130392" y="343"/>
                  <a:pt x="129209" y="47"/>
                </a:cubicBezTo>
                <a:cubicBezTo>
                  <a:pt x="126774" y="-562"/>
                  <a:pt x="127622" y="4810"/>
                  <a:pt x="126828" y="7191"/>
                </a:cubicBezTo>
                <a:cubicBezTo>
                  <a:pt x="130797" y="11954"/>
                  <a:pt x="135610" y="16124"/>
                  <a:pt x="138734" y="21479"/>
                </a:cubicBezTo>
                <a:cubicBezTo>
                  <a:pt x="141263" y="25815"/>
                  <a:pt x="141633" y="31105"/>
                  <a:pt x="143497" y="35766"/>
                </a:cubicBezTo>
                <a:cubicBezTo>
                  <a:pt x="158446" y="73137"/>
                  <a:pt x="146397" y="44692"/>
                  <a:pt x="160165" y="66722"/>
                </a:cubicBezTo>
                <a:cubicBezTo>
                  <a:pt x="168796" y="80533"/>
                  <a:pt x="159888" y="72886"/>
                  <a:pt x="172072" y="81010"/>
                </a:cubicBezTo>
                <a:cubicBezTo>
                  <a:pt x="178707" y="90963"/>
                  <a:pt x="180349" y="95448"/>
                  <a:pt x="188740" y="102441"/>
                </a:cubicBezTo>
                <a:cubicBezTo>
                  <a:pt x="190939" y="104273"/>
                  <a:pt x="193503" y="105616"/>
                  <a:pt x="195884" y="107204"/>
                </a:cubicBezTo>
                <a:cubicBezTo>
                  <a:pt x="196678" y="109585"/>
                  <a:pt x="196759" y="112339"/>
                  <a:pt x="198265" y="114347"/>
                </a:cubicBezTo>
                <a:cubicBezTo>
                  <a:pt x="205764" y="124345"/>
                  <a:pt x="216617" y="131343"/>
                  <a:pt x="226840" y="138160"/>
                </a:cubicBezTo>
                <a:cubicBezTo>
                  <a:pt x="228124" y="140086"/>
                  <a:pt x="237763" y="154829"/>
                  <a:pt x="238747" y="154829"/>
                </a:cubicBezTo>
                <a:cubicBezTo>
                  <a:pt x="242020" y="154829"/>
                  <a:pt x="237483" y="148380"/>
                  <a:pt x="236365" y="145304"/>
                </a:cubicBezTo>
                <a:cubicBezTo>
                  <a:pt x="233529" y="137505"/>
                  <a:pt x="226284" y="121917"/>
                  <a:pt x="222078" y="114347"/>
                </a:cubicBezTo>
                <a:cubicBezTo>
                  <a:pt x="220688" y="111845"/>
                  <a:pt x="218903" y="109585"/>
                  <a:pt x="217315" y="107204"/>
                </a:cubicBezTo>
                <a:cubicBezTo>
                  <a:pt x="203216" y="43751"/>
                  <a:pt x="220525" y="118178"/>
                  <a:pt x="207790" y="71485"/>
                </a:cubicBezTo>
                <a:cubicBezTo>
                  <a:pt x="206725" y="67580"/>
                  <a:pt x="206770" y="63390"/>
                  <a:pt x="205409" y="59579"/>
                </a:cubicBezTo>
                <a:cubicBezTo>
                  <a:pt x="202780" y="52217"/>
                  <a:pt x="199059" y="45291"/>
                  <a:pt x="195884" y="38147"/>
                </a:cubicBezTo>
                <a:cubicBezTo>
                  <a:pt x="195090" y="34178"/>
                  <a:pt x="195178" y="29925"/>
                  <a:pt x="193503" y="26241"/>
                </a:cubicBezTo>
                <a:cubicBezTo>
                  <a:pt x="191135" y="21030"/>
                  <a:pt x="183978" y="11954"/>
                  <a:pt x="183978" y="11954"/>
                </a:cubicBezTo>
                <a:cubicBezTo>
                  <a:pt x="183978" y="11954"/>
                  <a:pt x="184565" y="27993"/>
                  <a:pt x="186359" y="35766"/>
                </a:cubicBezTo>
                <a:cubicBezTo>
                  <a:pt x="187003" y="38555"/>
                  <a:pt x="189534" y="40529"/>
                  <a:pt x="191122" y="42910"/>
                </a:cubicBezTo>
                <a:cubicBezTo>
                  <a:pt x="193468" y="54642"/>
                  <a:pt x="191872" y="55565"/>
                  <a:pt x="200647" y="64341"/>
                </a:cubicBezTo>
                <a:cubicBezTo>
                  <a:pt x="202671" y="66365"/>
                  <a:pt x="205766" y="67080"/>
                  <a:pt x="207790" y="69104"/>
                </a:cubicBezTo>
                <a:cubicBezTo>
                  <a:pt x="210596" y="71910"/>
                  <a:pt x="212393" y="75580"/>
                  <a:pt x="214934" y="78629"/>
                </a:cubicBezTo>
                <a:cubicBezTo>
                  <a:pt x="220796" y="85663"/>
                  <a:pt x="237803" y="105349"/>
                  <a:pt x="245890" y="111966"/>
                </a:cubicBezTo>
                <a:cubicBezTo>
                  <a:pt x="249472" y="114897"/>
                  <a:pt x="254054" y="116388"/>
                  <a:pt x="257797" y="119110"/>
                </a:cubicBezTo>
                <a:cubicBezTo>
                  <a:pt x="262811" y="122756"/>
                  <a:pt x="267191" y="127210"/>
                  <a:pt x="272084" y="131016"/>
                </a:cubicBezTo>
                <a:cubicBezTo>
                  <a:pt x="274343" y="132773"/>
                  <a:pt x="280648" y="138264"/>
                  <a:pt x="279228" y="135779"/>
                </a:cubicBezTo>
                <a:cubicBezTo>
                  <a:pt x="274738" y="127921"/>
                  <a:pt x="267049" y="122205"/>
                  <a:pt x="262559" y="114347"/>
                </a:cubicBezTo>
                <a:cubicBezTo>
                  <a:pt x="248578" y="89882"/>
                  <a:pt x="257559" y="102204"/>
                  <a:pt x="233984" y="78629"/>
                </a:cubicBezTo>
                <a:cubicBezTo>
                  <a:pt x="233190" y="76248"/>
                  <a:pt x="232848" y="73664"/>
                  <a:pt x="231603" y="71485"/>
                </a:cubicBezTo>
                <a:cubicBezTo>
                  <a:pt x="225117" y="60135"/>
                  <a:pt x="224992" y="64029"/>
                  <a:pt x="217315" y="54816"/>
                </a:cubicBezTo>
                <a:cubicBezTo>
                  <a:pt x="211205" y="47484"/>
                  <a:pt x="208957" y="36949"/>
                  <a:pt x="198265" y="33385"/>
                </a:cubicBezTo>
                <a:lnTo>
                  <a:pt x="191122" y="31004"/>
                </a:lnTo>
                <a:cubicBezTo>
                  <a:pt x="187947" y="27829"/>
                  <a:pt x="185251" y="24089"/>
                  <a:pt x="181597" y="21479"/>
                </a:cubicBezTo>
                <a:cubicBezTo>
                  <a:pt x="179554" y="20020"/>
                  <a:pt x="176698" y="20220"/>
                  <a:pt x="174453" y="19097"/>
                </a:cubicBezTo>
                <a:cubicBezTo>
                  <a:pt x="149467" y="6604"/>
                  <a:pt x="167097" y="11434"/>
                  <a:pt x="145878" y="7191"/>
                </a:cubicBezTo>
                <a:cubicBezTo>
                  <a:pt x="144290" y="9572"/>
                  <a:pt x="141520" y="11502"/>
                  <a:pt x="141115" y="14335"/>
                </a:cubicBezTo>
                <a:cubicBezTo>
                  <a:pt x="140652" y="17575"/>
                  <a:pt x="142168" y="20869"/>
                  <a:pt x="143497" y="23860"/>
                </a:cubicBezTo>
                <a:cubicBezTo>
                  <a:pt x="146839" y="31379"/>
                  <a:pt x="152874" y="38744"/>
                  <a:pt x="157784" y="45291"/>
                </a:cubicBezTo>
                <a:cubicBezTo>
                  <a:pt x="160093" y="54528"/>
                  <a:pt x="162179" y="63276"/>
                  <a:pt x="167309" y="71485"/>
                </a:cubicBezTo>
                <a:cubicBezTo>
                  <a:pt x="169412" y="74851"/>
                  <a:pt x="172526" y="77541"/>
                  <a:pt x="174453" y="81010"/>
                </a:cubicBezTo>
                <a:cubicBezTo>
                  <a:pt x="176529" y="84746"/>
                  <a:pt x="177479" y="89010"/>
                  <a:pt x="179215" y="92916"/>
                </a:cubicBezTo>
                <a:cubicBezTo>
                  <a:pt x="180657" y="96160"/>
                  <a:pt x="182490" y="99218"/>
                  <a:pt x="183978" y="102441"/>
                </a:cubicBezTo>
                <a:cubicBezTo>
                  <a:pt x="187254" y="109539"/>
                  <a:pt x="190424" y="116687"/>
                  <a:pt x="193503" y="123872"/>
                </a:cubicBezTo>
                <a:cubicBezTo>
                  <a:pt x="195187" y="127801"/>
                  <a:pt x="196025" y="132138"/>
                  <a:pt x="198265" y="135779"/>
                </a:cubicBezTo>
                <a:cubicBezTo>
                  <a:pt x="202425" y="142539"/>
                  <a:pt x="208035" y="148303"/>
                  <a:pt x="212553" y="154829"/>
                </a:cubicBezTo>
                <a:cubicBezTo>
                  <a:pt x="215188" y="158634"/>
                  <a:pt x="217130" y="162884"/>
                  <a:pt x="219697" y="166735"/>
                </a:cubicBezTo>
                <a:cubicBezTo>
                  <a:pt x="225808" y="175902"/>
                  <a:pt x="226624" y="176044"/>
                  <a:pt x="233984" y="183404"/>
                </a:cubicBezTo>
                <a:cubicBezTo>
                  <a:pt x="241772" y="171723"/>
                  <a:pt x="239326" y="178833"/>
                  <a:pt x="236365" y="159591"/>
                </a:cubicBezTo>
                <a:cubicBezTo>
                  <a:pt x="235101" y="151375"/>
                  <a:pt x="234893" y="142584"/>
                  <a:pt x="229222" y="135779"/>
                </a:cubicBezTo>
                <a:cubicBezTo>
                  <a:pt x="227390" y="133580"/>
                  <a:pt x="224459" y="132604"/>
                  <a:pt x="222078" y="131016"/>
                </a:cubicBezTo>
                <a:cubicBezTo>
                  <a:pt x="219697" y="120697"/>
                  <a:pt x="217922" y="110220"/>
                  <a:pt x="214934" y="100060"/>
                </a:cubicBezTo>
                <a:cubicBezTo>
                  <a:pt x="213932" y="96655"/>
                  <a:pt x="211418" y="93859"/>
                  <a:pt x="210172" y="90535"/>
                </a:cubicBezTo>
                <a:cubicBezTo>
                  <a:pt x="209023" y="87471"/>
                  <a:pt x="209254" y="83937"/>
                  <a:pt x="207790" y="81010"/>
                </a:cubicBezTo>
                <a:cubicBezTo>
                  <a:pt x="204441" y="74312"/>
                  <a:pt x="199470" y="68534"/>
                  <a:pt x="195884" y="61960"/>
                </a:cubicBezTo>
                <a:cubicBezTo>
                  <a:pt x="189935" y="51053"/>
                  <a:pt x="184771" y="39735"/>
                  <a:pt x="179215" y="28622"/>
                </a:cubicBezTo>
                <a:cubicBezTo>
                  <a:pt x="179215" y="28622"/>
                  <a:pt x="183497" y="46230"/>
                  <a:pt x="186359" y="54816"/>
                </a:cubicBezTo>
                <a:cubicBezTo>
                  <a:pt x="190550" y="67390"/>
                  <a:pt x="187348" y="59871"/>
                  <a:pt x="198265" y="76247"/>
                </a:cubicBezTo>
                <a:cubicBezTo>
                  <a:pt x="199059" y="79422"/>
                  <a:pt x="199318" y="82781"/>
                  <a:pt x="200647" y="85772"/>
                </a:cubicBezTo>
                <a:cubicBezTo>
                  <a:pt x="208762" y="104032"/>
                  <a:pt x="205930" y="91447"/>
                  <a:pt x="214934" y="107204"/>
                </a:cubicBezTo>
                <a:cubicBezTo>
                  <a:pt x="219337" y="114909"/>
                  <a:pt x="222722" y="123155"/>
                  <a:pt x="226840" y="131016"/>
                </a:cubicBezTo>
                <a:cubicBezTo>
                  <a:pt x="231455" y="139826"/>
                  <a:pt x="236448" y="148434"/>
                  <a:pt x="241128" y="157210"/>
                </a:cubicBezTo>
                <a:cubicBezTo>
                  <a:pt x="242798" y="160342"/>
                  <a:pt x="247359" y="169967"/>
                  <a:pt x="245890" y="166735"/>
                </a:cubicBezTo>
                <a:cubicBezTo>
                  <a:pt x="240453" y="154774"/>
                  <a:pt x="238187" y="140621"/>
                  <a:pt x="229222" y="131016"/>
                </a:cubicBezTo>
                <a:cubicBezTo>
                  <a:pt x="189709" y="88681"/>
                  <a:pt x="208740" y="105296"/>
                  <a:pt x="174453" y="78629"/>
                </a:cubicBezTo>
                <a:cubicBezTo>
                  <a:pt x="169498" y="63762"/>
                  <a:pt x="174464" y="75666"/>
                  <a:pt x="157784" y="54816"/>
                </a:cubicBezTo>
                <a:cubicBezTo>
                  <a:pt x="147119" y="41485"/>
                  <a:pt x="145975" y="39482"/>
                  <a:pt x="138734" y="28622"/>
                </a:cubicBezTo>
                <a:cubicBezTo>
                  <a:pt x="135080" y="39585"/>
                  <a:pt x="133213" y="41861"/>
                  <a:pt x="138734" y="57197"/>
                </a:cubicBezTo>
                <a:cubicBezTo>
                  <a:pt x="150297" y="89316"/>
                  <a:pt x="149877" y="87390"/>
                  <a:pt x="164928" y="102441"/>
                </a:cubicBezTo>
                <a:cubicBezTo>
                  <a:pt x="168103" y="108791"/>
                  <a:pt x="172731" y="114603"/>
                  <a:pt x="174453" y="121491"/>
                </a:cubicBezTo>
                <a:cubicBezTo>
                  <a:pt x="175247" y="124666"/>
                  <a:pt x="175077" y="128255"/>
                  <a:pt x="176834" y="131016"/>
                </a:cubicBezTo>
                <a:cubicBezTo>
                  <a:pt x="181637" y="138564"/>
                  <a:pt x="191321" y="147884"/>
                  <a:pt x="198265" y="154829"/>
                </a:cubicBezTo>
                <a:cubicBezTo>
                  <a:pt x="199038" y="157921"/>
                  <a:pt x="206663" y="181470"/>
                  <a:pt x="191122" y="154829"/>
                </a:cubicBezTo>
                <a:cubicBezTo>
                  <a:pt x="187705" y="148971"/>
                  <a:pt x="186123" y="142213"/>
                  <a:pt x="183978" y="135779"/>
                </a:cubicBezTo>
                <a:cubicBezTo>
                  <a:pt x="182943" y="132674"/>
                  <a:pt x="183061" y="129181"/>
                  <a:pt x="181597" y="126254"/>
                </a:cubicBezTo>
                <a:cubicBezTo>
                  <a:pt x="178248" y="119556"/>
                  <a:pt x="173659" y="113554"/>
                  <a:pt x="169690" y="107204"/>
                </a:cubicBezTo>
                <a:cubicBezTo>
                  <a:pt x="166021" y="92527"/>
                  <a:pt x="170551" y="101572"/>
                  <a:pt x="160165" y="92916"/>
                </a:cubicBezTo>
                <a:cubicBezTo>
                  <a:pt x="157578" y="90760"/>
                  <a:pt x="155946" y="87443"/>
                  <a:pt x="153022" y="85772"/>
                </a:cubicBezTo>
                <a:cubicBezTo>
                  <a:pt x="150181" y="84148"/>
                  <a:pt x="146518" y="84650"/>
                  <a:pt x="143497" y="83391"/>
                </a:cubicBezTo>
                <a:cubicBezTo>
                  <a:pt x="136944" y="80660"/>
                  <a:pt x="130797" y="77041"/>
                  <a:pt x="124447" y="73866"/>
                </a:cubicBezTo>
                <a:cubicBezTo>
                  <a:pt x="121272" y="72279"/>
                  <a:pt x="117966" y="70930"/>
                  <a:pt x="114922" y="69104"/>
                </a:cubicBezTo>
                <a:cubicBezTo>
                  <a:pt x="100561" y="60488"/>
                  <a:pt x="106866" y="64528"/>
                  <a:pt x="95872" y="57197"/>
                </a:cubicBezTo>
                <a:cubicBezTo>
                  <a:pt x="94778" y="55009"/>
                  <a:pt x="87155" y="34441"/>
                  <a:pt x="79203" y="35766"/>
                </a:cubicBezTo>
                <a:cubicBezTo>
                  <a:pt x="75701" y="36350"/>
                  <a:pt x="76028" y="42116"/>
                  <a:pt x="74440" y="45291"/>
                </a:cubicBezTo>
                <a:cubicBezTo>
                  <a:pt x="76821" y="49260"/>
                  <a:pt x="79704" y="52968"/>
                  <a:pt x="81584" y="57197"/>
                </a:cubicBezTo>
                <a:cubicBezTo>
                  <a:pt x="82913" y="60188"/>
                  <a:pt x="82564" y="63764"/>
                  <a:pt x="83965" y="66722"/>
                </a:cubicBezTo>
                <a:cubicBezTo>
                  <a:pt x="90511" y="80542"/>
                  <a:pt x="101977" y="102645"/>
                  <a:pt x="112540" y="116729"/>
                </a:cubicBezTo>
                <a:cubicBezTo>
                  <a:pt x="116260" y="121688"/>
                  <a:pt x="120892" y="125937"/>
                  <a:pt x="124447" y="131016"/>
                </a:cubicBezTo>
                <a:cubicBezTo>
                  <a:pt x="139077" y="151915"/>
                  <a:pt x="118766" y="130098"/>
                  <a:pt x="136353" y="147685"/>
                </a:cubicBezTo>
                <a:cubicBezTo>
                  <a:pt x="144233" y="167388"/>
                  <a:pt x="136735" y="153174"/>
                  <a:pt x="153022" y="171497"/>
                </a:cubicBezTo>
                <a:cubicBezTo>
                  <a:pt x="155659" y="174463"/>
                  <a:pt x="157858" y="177793"/>
                  <a:pt x="160165" y="181022"/>
                </a:cubicBezTo>
                <a:cubicBezTo>
                  <a:pt x="161829" y="183351"/>
                  <a:pt x="163027" y="186027"/>
                  <a:pt x="164928" y="188166"/>
                </a:cubicBezTo>
                <a:cubicBezTo>
                  <a:pt x="169403" y="193200"/>
                  <a:pt x="179215" y="202454"/>
                  <a:pt x="179215" y="202454"/>
                </a:cubicBezTo>
                <a:cubicBezTo>
                  <a:pt x="165584" y="211541"/>
                  <a:pt x="179291" y="204835"/>
                  <a:pt x="160165" y="204835"/>
                </a:cubicBezTo>
                <a:cubicBezTo>
                  <a:pt x="156118" y="204835"/>
                  <a:pt x="152266" y="206644"/>
                  <a:pt x="148259" y="207216"/>
                </a:cubicBezTo>
                <a:cubicBezTo>
                  <a:pt x="141144" y="208232"/>
                  <a:pt x="133972" y="208803"/>
                  <a:pt x="126828" y="209597"/>
                </a:cubicBezTo>
                <a:cubicBezTo>
                  <a:pt x="123653" y="210391"/>
                  <a:pt x="114989" y="209665"/>
                  <a:pt x="117303" y="211979"/>
                </a:cubicBezTo>
                <a:cubicBezTo>
                  <a:pt x="120717" y="215393"/>
                  <a:pt x="126779" y="213959"/>
                  <a:pt x="131590" y="214360"/>
                </a:cubicBezTo>
                <a:cubicBezTo>
                  <a:pt x="145850" y="215548"/>
                  <a:pt x="160165" y="215947"/>
                  <a:pt x="174453" y="216741"/>
                </a:cubicBezTo>
                <a:cubicBezTo>
                  <a:pt x="179215" y="215154"/>
                  <a:pt x="184613" y="214836"/>
                  <a:pt x="188740" y="211979"/>
                </a:cubicBezTo>
                <a:cubicBezTo>
                  <a:pt x="202256" y="202622"/>
                  <a:pt x="204116" y="191394"/>
                  <a:pt x="219697" y="185785"/>
                </a:cubicBezTo>
                <a:cubicBezTo>
                  <a:pt x="234370" y="180503"/>
                  <a:pt x="250992" y="180854"/>
                  <a:pt x="264940" y="173879"/>
                </a:cubicBezTo>
                <a:cubicBezTo>
                  <a:pt x="276761" y="167968"/>
                  <a:pt x="277412" y="168551"/>
                  <a:pt x="288753" y="157210"/>
                </a:cubicBezTo>
                <a:cubicBezTo>
                  <a:pt x="290777" y="155186"/>
                  <a:pt x="292235" y="152626"/>
                  <a:pt x="293515" y="150066"/>
                </a:cubicBezTo>
                <a:cubicBezTo>
                  <a:pt x="294638" y="147821"/>
                  <a:pt x="298367" y="143371"/>
                  <a:pt x="295897" y="142922"/>
                </a:cubicBezTo>
                <a:cubicBezTo>
                  <a:pt x="286493" y="141212"/>
                  <a:pt x="276847" y="144510"/>
                  <a:pt x="267322" y="145304"/>
                </a:cubicBezTo>
                <a:cubicBezTo>
                  <a:pt x="259384" y="148479"/>
                  <a:pt x="251065" y="150829"/>
                  <a:pt x="243509" y="154829"/>
                </a:cubicBezTo>
                <a:cubicBezTo>
                  <a:pt x="237474" y="158024"/>
                  <a:pt x="232655" y="163156"/>
                  <a:pt x="226840" y="166735"/>
                </a:cubicBezTo>
                <a:cubicBezTo>
                  <a:pt x="222305" y="169526"/>
                  <a:pt x="216983" y="170926"/>
                  <a:pt x="212553" y="173879"/>
                </a:cubicBezTo>
                <a:cubicBezTo>
                  <a:pt x="209751" y="175747"/>
                  <a:pt x="208103" y="179002"/>
                  <a:pt x="205409" y="181022"/>
                </a:cubicBezTo>
                <a:cubicBezTo>
                  <a:pt x="196425" y="187760"/>
                  <a:pt x="171535" y="199128"/>
                  <a:pt x="164928" y="200072"/>
                </a:cubicBezTo>
                <a:lnTo>
                  <a:pt x="148259" y="202454"/>
                </a:lnTo>
                <a:cubicBezTo>
                  <a:pt x="177736" y="187716"/>
                  <a:pt x="162883" y="196264"/>
                  <a:pt x="198265" y="171497"/>
                </a:cubicBezTo>
                <a:cubicBezTo>
                  <a:pt x="203859" y="167581"/>
                  <a:pt x="210106" y="164419"/>
                  <a:pt x="214934" y="159591"/>
                </a:cubicBezTo>
                <a:cubicBezTo>
                  <a:pt x="223744" y="150781"/>
                  <a:pt x="222358" y="151641"/>
                  <a:pt x="233984" y="142922"/>
                </a:cubicBezTo>
                <a:cubicBezTo>
                  <a:pt x="249845" y="131026"/>
                  <a:pt x="236002" y="144629"/>
                  <a:pt x="269703" y="133397"/>
                </a:cubicBezTo>
                <a:cubicBezTo>
                  <a:pt x="272084" y="132603"/>
                  <a:pt x="279357" y="131016"/>
                  <a:pt x="276847" y="131016"/>
                </a:cubicBezTo>
                <a:cubicBezTo>
                  <a:pt x="268192" y="131016"/>
                  <a:pt x="254957" y="133965"/>
                  <a:pt x="245890" y="135779"/>
                </a:cubicBezTo>
                <a:cubicBezTo>
                  <a:pt x="229221" y="143716"/>
                  <a:pt x="211914" y="150431"/>
                  <a:pt x="195884" y="159591"/>
                </a:cubicBezTo>
                <a:cubicBezTo>
                  <a:pt x="190328" y="162766"/>
                  <a:pt x="184702" y="165823"/>
                  <a:pt x="179215" y="169116"/>
                </a:cubicBezTo>
                <a:cubicBezTo>
                  <a:pt x="176761" y="170588"/>
                  <a:pt x="174729" y="172816"/>
                  <a:pt x="172072" y="173879"/>
                </a:cubicBezTo>
                <a:cubicBezTo>
                  <a:pt x="163950" y="177128"/>
                  <a:pt x="144199" y="180990"/>
                  <a:pt x="136353" y="183404"/>
                </a:cubicBezTo>
                <a:cubicBezTo>
                  <a:pt x="109655" y="191619"/>
                  <a:pt x="141259" y="185765"/>
                  <a:pt x="107778" y="190547"/>
                </a:cubicBezTo>
                <a:cubicBezTo>
                  <a:pt x="113334" y="186578"/>
                  <a:pt x="118412" y="181836"/>
                  <a:pt x="124447" y="178641"/>
                </a:cubicBezTo>
                <a:cubicBezTo>
                  <a:pt x="163962" y="157721"/>
                  <a:pt x="135117" y="175086"/>
                  <a:pt x="157784" y="166735"/>
                </a:cubicBezTo>
                <a:cubicBezTo>
                  <a:pt x="169817" y="162302"/>
                  <a:pt x="182033" y="158182"/>
                  <a:pt x="193503" y="152447"/>
                </a:cubicBezTo>
                <a:cubicBezTo>
                  <a:pt x="198049" y="150174"/>
                  <a:pt x="200934" y="145332"/>
                  <a:pt x="205409" y="142922"/>
                </a:cubicBezTo>
                <a:cubicBezTo>
                  <a:pt x="211380" y="139707"/>
                  <a:pt x="218226" y="138450"/>
                  <a:pt x="224459" y="135779"/>
                </a:cubicBezTo>
                <a:cubicBezTo>
                  <a:pt x="238332" y="129834"/>
                  <a:pt x="237442" y="129614"/>
                  <a:pt x="248272" y="121491"/>
                </a:cubicBezTo>
                <a:cubicBezTo>
                  <a:pt x="230071" y="109359"/>
                  <a:pt x="240695" y="113803"/>
                  <a:pt x="200647" y="128635"/>
                </a:cubicBezTo>
                <a:cubicBezTo>
                  <a:pt x="192325" y="131717"/>
                  <a:pt x="184927" y="136899"/>
                  <a:pt x="176834" y="140541"/>
                </a:cubicBezTo>
                <a:cubicBezTo>
                  <a:pt x="169038" y="144049"/>
                  <a:pt x="160793" y="146504"/>
                  <a:pt x="153022" y="150066"/>
                </a:cubicBezTo>
                <a:cubicBezTo>
                  <a:pt x="141727" y="155243"/>
                  <a:pt x="131220" y="162121"/>
                  <a:pt x="119684" y="166735"/>
                </a:cubicBezTo>
                <a:cubicBezTo>
                  <a:pt x="115715" y="168322"/>
                  <a:pt x="111684" y="169761"/>
                  <a:pt x="107778" y="171497"/>
                </a:cubicBezTo>
                <a:cubicBezTo>
                  <a:pt x="104534" y="172939"/>
                  <a:pt x="101549" y="174942"/>
                  <a:pt x="98253" y="176260"/>
                </a:cubicBezTo>
                <a:cubicBezTo>
                  <a:pt x="93592" y="178124"/>
                  <a:pt x="83965" y="181022"/>
                  <a:pt x="83965" y="181022"/>
                </a:cubicBezTo>
                <a:cubicBezTo>
                  <a:pt x="91903" y="176260"/>
                  <a:pt x="98996" y="169663"/>
                  <a:pt x="107778" y="166735"/>
                </a:cubicBezTo>
                <a:cubicBezTo>
                  <a:pt x="124639" y="161114"/>
                  <a:pt x="123460" y="162255"/>
                  <a:pt x="141115" y="152447"/>
                </a:cubicBezTo>
                <a:cubicBezTo>
                  <a:pt x="149207" y="147952"/>
                  <a:pt x="156649" y="142300"/>
                  <a:pt x="164928" y="138160"/>
                </a:cubicBezTo>
                <a:cubicBezTo>
                  <a:pt x="172167" y="134540"/>
                  <a:pt x="179786" y="131034"/>
                  <a:pt x="186359" y="126254"/>
                </a:cubicBezTo>
                <a:cubicBezTo>
                  <a:pt x="211315" y="108104"/>
                  <a:pt x="190555" y="119392"/>
                  <a:pt x="210172" y="109585"/>
                </a:cubicBezTo>
                <a:cubicBezTo>
                  <a:pt x="214934" y="104822"/>
                  <a:pt x="230712" y="97798"/>
                  <a:pt x="224459" y="95297"/>
                </a:cubicBezTo>
                <a:cubicBezTo>
                  <a:pt x="215833" y="91846"/>
                  <a:pt x="206828" y="101217"/>
                  <a:pt x="198265" y="104822"/>
                </a:cubicBezTo>
                <a:cubicBezTo>
                  <a:pt x="191722" y="107577"/>
                  <a:pt x="185780" y="111644"/>
                  <a:pt x="179215" y="114347"/>
                </a:cubicBezTo>
                <a:cubicBezTo>
                  <a:pt x="172252" y="117214"/>
                  <a:pt x="164683" y="118473"/>
                  <a:pt x="157784" y="121491"/>
                </a:cubicBezTo>
                <a:cubicBezTo>
                  <a:pt x="151921" y="124056"/>
                  <a:pt x="146839" y="128154"/>
                  <a:pt x="141115" y="131016"/>
                </a:cubicBezTo>
                <a:cubicBezTo>
                  <a:pt x="134483" y="134332"/>
                  <a:pt x="121597" y="138316"/>
                  <a:pt x="114922" y="140541"/>
                </a:cubicBezTo>
                <a:cubicBezTo>
                  <a:pt x="110159" y="143716"/>
                  <a:pt x="97058" y="145596"/>
                  <a:pt x="100634" y="150066"/>
                </a:cubicBezTo>
                <a:cubicBezTo>
                  <a:pt x="105337" y="155945"/>
                  <a:pt x="143555" y="150536"/>
                  <a:pt x="148259" y="150066"/>
                </a:cubicBezTo>
                <a:cubicBezTo>
                  <a:pt x="181276" y="141811"/>
                  <a:pt x="182194" y="143050"/>
                  <a:pt x="217315" y="126254"/>
                </a:cubicBezTo>
                <a:cubicBezTo>
                  <a:pt x="222479" y="123784"/>
                  <a:pt x="227024" y="120163"/>
                  <a:pt x="231603" y="116729"/>
                </a:cubicBezTo>
                <a:cubicBezTo>
                  <a:pt x="242909" y="108250"/>
                  <a:pt x="252822" y="97806"/>
                  <a:pt x="264940" y="90535"/>
                </a:cubicBezTo>
                <a:cubicBezTo>
                  <a:pt x="268909" y="88154"/>
                  <a:pt x="272996" y="85958"/>
                  <a:pt x="276847" y="83391"/>
                </a:cubicBezTo>
                <a:cubicBezTo>
                  <a:pt x="280149" y="81190"/>
                  <a:pt x="289179" y="79053"/>
                  <a:pt x="286372" y="76247"/>
                </a:cubicBezTo>
                <a:cubicBezTo>
                  <a:pt x="283349" y="73225"/>
                  <a:pt x="278288" y="79098"/>
                  <a:pt x="274465" y="81010"/>
                </a:cubicBezTo>
                <a:cubicBezTo>
                  <a:pt x="265570" y="85458"/>
                  <a:pt x="257228" y="90973"/>
                  <a:pt x="248272" y="95297"/>
                </a:cubicBezTo>
                <a:cubicBezTo>
                  <a:pt x="197350" y="119880"/>
                  <a:pt x="216428" y="113735"/>
                  <a:pt x="162547" y="116729"/>
                </a:cubicBezTo>
                <a:cubicBezTo>
                  <a:pt x="147366" y="119259"/>
                  <a:pt x="122351" y="123929"/>
                  <a:pt x="110159" y="121491"/>
                </a:cubicBezTo>
                <a:cubicBezTo>
                  <a:pt x="101457" y="119751"/>
                  <a:pt x="127622" y="118316"/>
                  <a:pt x="136353" y="116729"/>
                </a:cubicBezTo>
                <a:cubicBezTo>
                  <a:pt x="140322" y="115141"/>
                  <a:pt x="144257" y="113467"/>
                  <a:pt x="148259" y="111966"/>
                </a:cubicBezTo>
                <a:cubicBezTo>
                  <a:pt x="150609" y="111085"/>
                  <a:pt x="153158" y="110708"/>
                  <a:pt x="155403" y="109585"/>
                </a:cubicBezTo>
                <a:cubicBezTo>
                  <a:pt x="165168" y="104703"/>
                  <a:pt x="181087" y="92618"/>
                  <a:pt x="188740" y="88154"/>
                </a:cubicBezTo>
                <a:cubicBezTo>
                  <a:pt x="190908" y="86889"/>
                  <a:pt x="193503" y="86566"/>
                  <a:pt x="195884" y="85772"/>
                </a:cubicBezTo>
                <a:cubicBezTo>
                  <a:pt x="200647" y="86566"/>
                  <a:pt x="212331" y="83835"/>
                  <a:pt x="210172" y="88154"/>
                </a:cubicBezTo>
                <a:cubicBezTo>
                  <a:pt x="207662" y="93174"/>
                  <a:pt x="199047" y="89660"/>
                  <a:pt x="193503" y="90535"/>
                </a:cubicBezTo>
                <a:cubicBezTo>
                  <a:pt x="183965" y="92041"/>
                  <a:pt x="174364" y="93246"/>
                  <a:pt x="164928" y="95297"/>
                </a:cubicBezTo>
                <a:cubicBezTo>
                  <a:pt x="155291" y="97392"/>
                  <a:pt x="124922" y="106460"/>
                  <a:pt x="114922" y="109585"/>
                </a:cubicBezTo>
                <a:lnTo>
                  <a:pt x="55390" y="128635"/>
                </a:lnTo>
                <a:cubicBezTo>
                  <a:pt x="38301" y="140028"/>
                  <a:pt x="45150" y="134113"/>
                  <a:pt x="33959" y="145304"/>
                </a:cubicBezTo>
                <a:cubicBezTo>
                  <a:pt x="38722" y="146891"/>
                  <a:pt x="43227" y="150066"/>
                  <a:pt x="48247" y="150066"/>
                </a:cubicBezTo>
                <a:cubicBezTo>
                  <a:pt x="63800" y="150066"/>
                  <a:pt x="91826" y="139771"/>
                  <a:pt x="105397" y="135779"/>
                </a:cubicBezTo>
                <a:cubicBezTo>
                  <a:pt x="130895" y="128279"/>
                  <a:pt x="97255" y="142381"/>
                  <a:pt x="150640" y="121491"/>
                </a:cubicBezTo>
                <a:cubicBezTo>
                  <a:pt x="160090" y="117793"/>
                  <a:pt x="172560" y="110470"/>
                  <a:pt x="181597" y="104822"/>
                </a:cubicBezTo>
                <a:cubicBezTo>
                  <a:pt x="184024" y="103305"/>
                  <a:pt x="186180" y="101340"/>
                  <a:pt x="188740" y="100060"/>
                </a:cubicBezTo>
                <a:cubicBezTo>
                  <a:pt x="190985" y="98938"/>
                  <a:pt x="193577" y="98668"/>
                  <a:pt x="195884" y="97679"/>
                </a:cubicBezTo>
                <a:cubicBezTo>
                  <a:pt x="199147" y="96281"/>
                  <a:pt x="208453" y="91090"/>
                  <a:pt x="205409" y="92916"/>
                </a:cubicBezTo>
                <a:cubicBezTo>
                  <a:pt x="188612" y="102995"/>
                  <a:pt x="190810" y="102289"/>
                  <a:pt x="167309" y="111966"/>
                </a:cubicBezTo>
                <a:cubicBezTo>
                  <a:pt x="162667" y="113877"/>
                  <a:pt x="157636" y="114751"/>
                  <a:pt x="153022" y="116729"/>
                </a:cubicBezTo>
                <a:cubicBezTo>
                  <a:pt x="146497" y="119526"/>
                  <a:pt x="140460" y="123371"/>
                  <a:pt x="133972" y="126254"/>
                </a:cubicBezTo>
                <a:cubicBezTo>
                  <a:pt x="123060" y="131104"/>
                  <a:pt x="107957" y="136916"/>
                  <a:pt x="95872" y="140541"/>
                </a:cubicBezTo>
                <a:cubicBezTo>
                  <a:pt x="92737" y="141481"/>
                  <a:pt x="89494" y="142023"/>
                  <a:pt x="86347" y="142922"/>
                </a:cubicBezTo>
                <a:cubicBezTo>
                  <a:pt x="83933" y="143612"/>
                  <a:pt x="76768" y="145913"/>
                  <a:pt x="79203" y="145304"/>
                </a:cubicBezTo>
                <a:cubicBezTo>
                  <a:pt x="87983" y="143109"/>
                  <a:pt x="96666" y="140541"/>
                  <a:pt x="105397" y="138160"/>
                </a:cubicBezTo>
                <a:cubicBezTo>
                  <a:pt x="122066" y="125460"/>
                  <a:pt x="139040" y="113151"/>
                  <a:pt x="155403" y="100060"/>
                </a:cubicBezTo>
                <a:cubicBezTo>
                  <a:pt x="159372" y="96885"/>
                  <a:pt x="162866" y="93003"/>
                  <a:pt x="167309" y="90535"/>
                </a:cubicBezTo>
                <a:cubicBezTo>
                  <a:pt x="170170" y="88946"/>
                  <a:pt x="173699" y="89094"/>
                  <a:pt x="176834" y="88154"/>
                </a:cubicBezTo>
                <a:cubicBezTo>
                  <a:pt x="181643" y="86711"/>
                  <a:pt x="186461" y="85255"/>
                  <a:pt x="191122" y="83391"/>
                </a:cubicBezTo>
                <a:cubicBezTo>
                  <a:pt x="194418" y="82073"/>
                  <a:pt x="197222" y="79563"/>
                  <a:pt x="200647" y="78629"/>
                </a:cubicBezTo>
                <a:cubicBezTo>
                  <a:pt x="206062" y="77152"/>
                  <a:pt x="211759" y="77041"/>
                  <a:pt x="217315" y="76247"/>
                </a:cubicBezTo>
                <a:cubicBezTo>
                  <a:pt x="222078" y="73072"/>
                  <a:pt x="227556" y="70769"/>
                  <a:pt x="231603" y="66722"/>
                </a:cubicBezTo>
                <a:cubicBezTo>
                  <a:pt x="235572" y="62753"/>
                  <a:pt x="249012" y="53715"/>
                  <a:pt x="243509" y="54816"/>
                </a:cubicBezTo>
                <a:cubicBezTo>
                  <a:pt x="234432" y="56632"/>
                  <a:pt x="227865" y="64748"/>
                  <a:pt x="219697" y="69104"/>
                </a:cubicBezTo>
                <a:cubicBezTo>
                  <a:pt x="207791" y="75454"/>
                  <a:pt x="196245" y="82532"/>
                  <a:pt x="183978" y="88154"/>
                </a:cubicBezTo>
                <a:cubicBezTo>
                  <a:pt x="177133" y="91291"/>
                  <a:pt x="169468" y="92331"/>
                  <a:pt x="162547" y="95297"/>
                </a:cubicBezTo>
                <a:cubicBezTo>
                  <a:pt x="158293" y="97120"/>
                  <a:pt x="155002" y="100893"/>
                  <a:pt x="150640" y="102441"/>
                </a:cubicBezTo>
                <a:cubicBezTo>
                  <a:pt x="130291" y="109662"/>
                  <a:pt x="108775" y="113471"/>
                  <a:pt x="88728" y="121491"/>
                </a:cubicBezTo>
                <a:cubicBezTo>
                  <a:pt x="74491" y="127186"/>
                  <a:pt x="80877" y="124902"/>
                  <a:pt x="69678" y="128635"/>
                </a:cubicBezTo>
                <a:cubicBezTo>
                  <a:pt x="98986" y="148171"/>
                  <a:pt x="77556" y="136038"/>
                  <a:pt x="157784" y="126254"/>
                </a:cubicBezTo>
                <a:cubicBezTo>
                  <a:pt x="163520" y="125554"/>
                  <a:pt x="168918" y="123152"/>
                  <a:pt x="174453" y="121491"/>
                </a:cubicBezTo>
                <a:cubicBezTo>
                  <a:pt x="176857" y="120770"/>
                  <a:pt x="179290" y="120099"/>
                  <a:pt x="181597" y="119110"/>
                </a:cubicBezTo>
                <a:cubicBezTo>
                  <a:pt x="184860" y="117712"/>
                  <a:pt x="187798" y="115593"/>
                  <a:pt x="191122" y="114347"/>
                </a:cubicBezTo>
                <a:cubicBezTo>
                  <a:pt x="205057" y="109121"/>
                  <a:pt x="197265" y="115543"/>
                  <a:pt x="212553" y="107204"/>
                </a:cubicBezTo>
                <a:cubicBezTo>
                  <a:pt x="217578" y="104463"/>
                  <a:pt x="232532" y="97080"/>
                  <a:pt x="226840" y="97679"/>
                </a:cubicBezTo>
                <a:lnTo>
                  <a:pt x="181597" y="102441"/>
                </a:lnTo>
                <a:cubicBezTo>
                  <a:pt x="133598" y="116156"/>
                  <a:pt x="201801" y="96407"/>
                  <a:pt x="143497" y="114347"/>
                </a:cubicBezTo>
                <a:cubicBezTo>
                  <a:pt x="140369" y="115309"/>
                  <a:pt x="137036" y="115580"/>
                  <a:pt x="133972" y="116729"/>
                </a:cubicBezTo>
                <a:cubicBezTo>
                  <a:pt x="117260" y="122996"/>
                  <a:pt x="131131" y="119340"/>
                  <a:pt x="117303" y="126254"/>
                </a:cubicBezTo>
                <a:cubicBezTo>
                  <a:pt x="111896" y="128957"/>
                  <a:pt x="106137" y="130896"/>
                  <a:pt x="100634" y="133397"/>
                </a:cubicBezTo>
                <a:cubicBezTo>
                  <a:pt x="97402" y="134866"/>
                  <a:pt x="94284" y="136572"/>
                  <a:pt x="91109" y="138160"/>
                </a:cubicBezTo>
                <a:cubicBezTo>
                  <a:pt x="87934" y="136572"/>
                  <a:pt x="81584" y="136947"/>
                  <a:pt x="81584" y="133397"/>
                </a:cubicBezTo>
                <a:cubicBezTo>
                  <a:pt x="81584" y="128907"/>
                  <a:pt x="87210" y="126100"/>
                  <a:pt x="91109" y="123872"/>
                </a:cubicBezTo>
                <a:cubicBezTo>
                  <a:pt x="98532" y="119631"/>
                  <a:pt x="106917" y="117349"/>
                  <a:pt x="114922" y="114347"/>
                </a:cubicBezTo>
                <a:cubicBezTo>
                  <a:pt x="145010" y="103064"/>
                  <a:pt x="123681" y="115921"/>
                  <a:pt x="174453" y="90535"/>
                </a:cubicBezTo>
                <a:cubicBezTo>
                  <a:pt x="180803" y="87360"/>
                  <a:pt x="186911" y="83647"/>
                  <a:pt x="193503" y="81010"/>
                </a:cubicBezTo>
                <a:cubicBezTo>
                  <a:pt x="202318" y="77484"/>
                  <a:pt x="212732" y="75735"/>
                  <a:pt x="222078" y="73866"/>
                </a:cubicBezTo>
                <a:cubicBezTo>
                  <a:pt x="222872" y="70691"/>
                  <a:pt x="223560" y="67488"/>
                  <a:pt x="224459" y="64341"/>
                </a:cubicBezTo>
                <a:cubicBezTo>
                  <a:pt x="228426" y="50454"/>
                  <a:pt x="231301" y="56701"/>
                  <a:pt x="205409" y="59579"/>
                </a:cubicBezTo>
                <a:cubicBezTo>
                  <a:pt x="167508" y="69054"/>
                  <a:pt x="169451" y="66054"/>
                  <a:pt x="136353" y="83391"/>
                </a:cubicBezTo>
                <a:cubicBezTo>
                  <a:pt x="119258" y="92346"/>
                  <a:pt x="102346" y="107129"/>
                  <a:pt x="86347" y="116729"/>
                </a:cubicBezTo>
                <a:cubicBezTo>
                  <a:pt x="81163" y="119839"/>
                  <a:pt x="75291" y="121627"/>
                  <a:pt x="69678" y="123872"/>
                </a:cubicBezTo>
                <a:cubicBezTo>
                  <a:pt x="65133" y="125690"/>
                  <a:pt x="57533" y="127730"/>
                  <a:pt x="53009" y="128635"/>
                </a:cubicBezTo>
                <a:cubicBezTo>
                  <a:pt x="48275" y="129582"/>
                  <a:pt x="43435" y="129969"/>
                  <a:pt x="38722" y="131016"/>
                </a:cubicBezTo>
                <a:cubicBezTo>
                  <a:pt x="36272" y="131560"/>
                  <a:pt x="29117" y="133889"/>
                  <a:pt x="31578" y="133397"/>
                </a:cubicBezTo>
                <a:cubicBezTo>
                  <a:pt x="37996" y="132113"/>
                  <a:pt x="44250" y="130107"/>
                  <a:pt x="50628" y="128635"/>
                </a:cubicBezTo>
                <a:cubicBezTo>
                  <a:pt x="54572" y="127725"/>
                  <a:pt x="58565" y="127048"/>
                  <a:pt x="62534" y="126254"/>
                </a:cubicBezTo>
                <a:cubicBezTo>
                  <a:pt x="70472" y="122285"/>
                  <a:pt x="78698" y="118847"/>
                  <a:pt x="86347" y="114347"/>
                </a:cubicBezTo>
                <a:cubicBezTo>
                  <a:pt x="111502" y="99550"/>
                  <a:pt x="96447" y="101502"/>
                  <a:pt x="129209" y="88154"/>
                </a:cubicBezTo>
                <a:cubicBezTo>
                  <a:pt x="141531" y="83134"/>
                  <a:pt x="154686" y="80455"/>
                  <a:pt x="167309" y="76247"/>
                </a:cubicBezTo>
                <a:cubicBezTo>
                  <a:pt x="185502" y="70182"/>
                  <a:pt x="173228" y="74017"/>
                  <a:pt x="186359" y="66722"/>
                </a:cubicBezTo>
                <a:cubicBezTo>
                  <a:pt x="191014" y="64136"/>
                  <a:pt x="196048" y="62262"/>
                  <a:pt x="200647" y="59579"/>
                </a:cubicBezTo>
                <a:cubicBezTo>
                  <a:pt x="205591" y="56695"/>
                  <a:pt x="214934" y="50054"/>
                  <a:pt x="214934" y="50054"/>
                </a:cubicBezTo>
                <a:cubicBezTo>
                  <a:pt x="216522" y="47673"/>
                  <a:pt x="221932" y="44698"/>
                  <a:pt x="219697" y="42910"/>
                </a:cubicBezTo>
                <a:cubicBezTo>
                  <a:pt x="215314" y="39404"/>
                  <a:pt x="208621" y="40063"/>
                  <a:pt x="203028" y="40529"/>
                </a:cubicBezTo>
                <a:cubicBezTo>
                  <a:pt x="189373" y="41667"/>
                  <a:pt x="176041" y="45291"/>
                  <a:pt x="162547" y="47672"/>
                </a:cubicBezTo>
                <a:cubicBezTo>
                  <a:pt x="152228" y="51641"/>
                  <a:pt x="141710" y="55126"/>
                  <a:pt x="131590" y="59579"/>
                </a:cubicBezTo>
                <a:cubicBezTo>
                  <a:pt x="121843" y="63868"/>
                  <a:pt x="111875" y="67958"/>
                  <a:pt x="103015" y="73866"/>
                </a:cubicBezTo>
                <a:cubicBezTo>
                  <a:pt x="100634" y="75454"/>
                  <a:pt x="98587" y="77724"/>
                  <a:pt x="95872" y="78629"/>
                </a:cubicBezTo>
                <a:cubicBezTo>
                  <a:pt x="91291" y="80156"/>
                  <a:pt x="86268" y="79839"/>
                  <a:pt x="81584" y="81010"/>
                </a:cubicBezTo>
                <a:cubicBezTo>
                  <a:pt x="73545" y="83020"/>
                  <a:pt x="65569" y="85347"/>
                  <a:pt x="57772" y="88154"/>
                </a:cubicBezTo>
                <a:cubicBezTo>
                  <a:pt x="45707" y="92498"/>
                  <a:pt x="34219" y="98386"/>
                  <a:pt x="22053" y="102441"/>
                </a:cubicBezTo>
                <a:lnTo>
                  <a:pt x="14909" y="104822"/>
                </a:lnTo>
                <a:cubicBezTo>
                  <a:pt x="12528" y="107203"/>
                  <a:pt x="10352" y="109810"/>
                  <a:pt x="7765" y="111966"/>
                </a:cubicBezTo>
                <a:cubicBezTo>
                  <a:pt x="5567" y="113798"/>
                  <a:pt x="-2240" y="116729"/>
                  <a:pt x="622" y="116729"/>
                </a:cubicBezTo>
                <a:cubicBezTo>
                  <a:pt x="5642" y="116729"/>
                  <a:pt x="10209" y="113729"/>
                  <a:pt x="14909" y="111966"/>
                </a:cubicBezTo>
                <a:cubicBezTo>
                  <a:pt x="21259" y="109585"/>
                  <a:pt x="27740" y="107526"/>
                  <a:pt x="33959" y="104822"/>
                </a:cubicBezTo>
                <a:cubicBezTo>
                  <a:pt x="46008" y="99583"/>
                  <a:pt x="57926" y="94030"/>
                  <a:pt x="69678" y="88154"/>
                </a:cubicBezTo>
                <a:cubicBezTo>
                  <a:pt x="76987" y="84499"/>
                  <a:pt x="83598" y="79466"/>
                  <a:pt x="91109" y="76247"/>
                </a:cubicBezTo>
                <a:cubicBezTo>
                  <a:pt x="100337" y="72292"/>
                  <a:pt x="110159" y="69897"/>
                  <a:pt x="119684" y="66722"/>
                </a:cubicBezTo>
                <a:cubicBezTo>
                  <a:pt x="123653" y="63547"/>
                  <a:pt x="126841" y="59006"/>
                  <a:pt x="131590" y="57197"/>
                </a:cubicBezTo>
                <a:cubicBezTo>
                  <a:pt x="144292" y="52358"/>
                  <a:pt x="177414" y="46127"/>
                  <a:pt x="193503" y="42910"/>
                </a:cubicBezTo>
                <a:cubicBezTo>
                  <a:pt x="196678" y="41322"/>
                  <a:pt x="204150" y="41515"/>
                  <a:pt x="203028" y="38147"/>
                </a:cubicBezTo>
                <a:cubicBezTo>
                  <a:pt x="201748" y="34307"/>
                  <a:pt x="194892" y="34295"/>
                  <a:pt x="191122" y="35766"/>
                </a:cubicBezTo>
                <a:cubicBezTo>
                  <a:pt x="161683" y="47254"/>
                  <a:pt x="133361" y="61529"/>
                  <a:pt x="105397" y="76247"/>
                </a:cubicBezTo>
                <a:cubicBezTo>
                  <a:pt x="54804" y="102876"/>
                  <a:pt x="75818" y="93346"/>
                  <a:pt x="43484" y="107204"/>
                </a:cubicBezTo>
                <a:cubicBezTo>
                  <a:pt x="46833" y="102181"/>
                  <a:pt x="50085" y="96292"/>
                  <a:pt x="55390" y="92916"/>
                </a:cubicBezTo>
                <a:cubicBezTo>
                  <a:pt x="61380" y="89104"/>
                  <a:pt x="68394" y="87112"/>
                  <a:pt x="74440" y="83391"/>
                </a:cubicBezTo>
                <a:cubicBezTo>
                  <a:pt x="78769" y="80727"/>
                  <a:pt x="82211" y="76820"/>
                  <a:pt x="86347" y="73866"/>
                </a:cubicBezTo>
                <a:cubicBezTo>
                  <a:pt x="93333" y="68876"/>
                  <a:pt x="100792" y="64569"/>
                  <a:pt x="107778" y="59579"/>
                </a:cubicBezTo>
                <a:cubicBezTo>
                  <a:pt x="111914" y="56625"/>
                  <a:pt x="115374" y="52748"/>
                  <a:pt x="119684" y="50054"/>
                </a:cubicBezTo>
                <a:cubicBezTo>
                  <a:pt x="124636" y="46959"/>
                  <a:pt x="141150" y="45652"/>
                  <a:pt x="143497" y="45291"/>
                </a:cubicBezTo>
                <a:cubicBezTo>
                  <a:pt x="159062" y="42897"/>
                  <a:pt x="153826" y="44229"/>
                  <a:pt x="164928" y="40529"/>
                </a:cubicBezTo>
                <a:cubicBezTo>
                  <a:pt x="167309" y="38941"/>
                  <a:pt x="169382" y="36744"/>
                  <a:pt x="172072" y="35766"/>
                </a:cubicBezTo>
                <a:cubicBezTo>
                  <a:pt x="177200" y="33901"/>
                  <a:pt x="208235" y="27201"/>
                  <a:pt x="212553" y="26241"/>
                </a:cubicBezTo>
                <a:cubicBezTo>
                  <a:pt x="206001" y="22965"/>
                  <a:pt x="189083" y="14092"/>
                  <a:pt x="183978" y="14335"/>
                </a:cubicBezTo>
                <a:cubicBezTo>
                  <a:pt x="156731" y="15632"/>
                  <a:pt x="103015" y="26241"/>
                  <a:pt x="103015" y="26241"/>
                </a:cubicBezTo>
                <a:cubicBezTo>
                  <a:pt x="97459" y="27829"/>
                  <a:pt x="91681" y="28782"/>
                  <a:pt x="86347" y="31004"/>
                </a:cubicBezTo>
                <a:cubicBezTo>
                  <a:pt x="82075" y="32784"/>
                  <a:pt x="78580" y="36077"/>
                  <a:pt x="74440" y="38147"/>
                </a:cubicBezTo>
                <a:cubicBezTo>
                  <a:pt x="70617" y="40059"/>
                  <a:pt x="66440" y="41174"/>
                  <a:pt x="62534" y="42910"/>
                </a:cubicBezTo>
                <a:cubicBezTo>
                  <a:pt x="59290" y="44352"/>
                  <a:pt x="56184" y="46085"/>
                  <a:pt x="53009" y="47672"/>
                </a:cubicBezTo>
                <a:cubicBezTo>
                  <a:pt x="50136" y="50545"/>
                  <a:pt x="37953" y="60086"/>
                  <a:pt x="43484" y="66722"/>
                </a:cubicBezTo>
                <a:cubicBezTo>
                  <a:pt x="46575" y="70431"/>
                  <a:pt x="53009" y="68310"/>
                  <a:pt x="57772" y="69104"/>
                </a:cubicBezTo>
                <a:cubicBezTo>
                  <a:pt x="88417" y="66549"/>
                  <a:pt x="103303" y="66314"/>
                  <a:pt x="136353" y="57197"/>
                </a:cubicBezTo>
                <a:cubicBezTo>
                  <a:pt x="143197" y="55309"/>
                  <a:pt x="148949" y="50630"/>
                  <a:pt x="155403" y="47672"/>
                </a:cubicBezTo>
                <a:cubicBezTo>
                  <a:pt x="168005" y="41896"/>
                  <a:pt x="180353" y="35389"/>
                  <a:pt x="193503" y="31004"/>
                </a:cubicBezTo>
                <a:cubicBezTo>
                  <a:pt x="195884" y="30210"/>
                  <a:pt x="198297" y="29503"/>
                  <a:pt x="200647" y="28622"/>
                </a:cubicBezTo>
                <a:cubicBezTo>
                  <a:pt x="204649" y="27121"/>
                  <a:pt x="208498" y="25212"/>
                  <a:pt x="212553" y="23860"/>
                </a:cubicBezTo>
                <a:cubicBezTo>
                  <a:pt x="218035" y="22033"/>
                  <a:pt x="223666" y="20685"/>
                  <a:pt x="229222" y="19097"/>
                </a:cubicBezTo>
                <a:cubicBezTo>
                  <a:pt x="231603" y="17510"/>
                  <a:pt x="239188" y="14805"/>
                  <a:pt x="236365" y="14335"/>
                </a:cubicBezTo>
                <a:cubicBezTo>
                  <a:pt x="229275" y="13154"/>
                  <a:pt x="222049" y="15699"/>
                  <a:pt x="214934" y="16716"/>
                </a:cubicBezTo>
                <a:cubicBezTo>
                  <a:pt x="160647" y="24472"/>
                  <a:pt x="211468" y="19197"/>
                  <a:pt x="160165" y="23860"/>
                </a:cubicBezTo>
                <a:cubicBezTo>
                  <a:pt x="155403" y="26241"/>
                  <a:pt x="150532" y="28418"/>
                  <a:pt x="145878" y="31004"/>
                </a:cubicBezTo>
                <a:cubicBezTo>
                  <a:pt x="143376" y="32394"/>
                  <a:pt x="137262" y="33312"/>
                  <a:pt x="138734" y="35766"/>
                </a:cubicBezTo>
                <a:cubicBezTo>
                  <a:pt x="143829" y="44257"/>
                  <a:pt x="180104" y="47423"/>
                  <a:pt x="181597" y="47672"/>
                </a:cubicBezTo>
                <a:cubicBezTo>
                  <a:pt x="196678" y="45291"/>
                  <a:pt x="212110" y="44546"/>
                  <a:pt x="226840" y="40529"/>
                </a:cubicBezTo>
                <a:cubicBezTo>
                  <a:pt x="230089" y="39643"/>
                  <a:pt x="231182" y="35253"/>
                  <a:pt x="233984" y="33385"/>
                </a:cubicBezTo>
                <a:cubicBezTo>
                  <a:pt x="236073" y="31993"/>
                  <a:pt x="243235" y="29640"/>
                  <a:pt x="241128" y="31004"/>
                </a:cubicBezTo>
                <a:cubicBezTo>
                  <a:pt x="225585" y="41061"/>
                  <a:pt x="209378" y="50054"/>
                  <a:pt x="193503" y="59579"/>
                </a:cubicBezTo>
                <a:lnTo>
                  <a:pt x="181597" y="66722"/>
                </a:lnTo>
                <a:cubicBezTo>
                  <a:pt x="184772" y="67516"/>
                  <a:pt x="187849" y="69104"/>
                  <a:pt x="191122" y="69104"/>
                </a:cubicBezTo>
                <a:cubicBezTo>
                  <a:pt x="208084" y="69104"/>
                  <a:pt x="218257" y="65628"/>
                  <a:pt x="233984" y="59579"/>
                </a:cubicBezTo>
                <a:cubicBezTo>
                  <a:pt x="237297" y="58305"/>
                  <a:pt x="239959" y="54816"/>
                  <a:pt x="243509" y="54816"/>
                </a:cubicBezTo>
                <a:cubicBezTo>
                  <a:pt x="246371" y="54816"/>
                  <a:pt x="238624" y="57822"/>
                  <a:pt x="236365" y="59579"/>
                </a:cubicBezTo>
                <a:cubicBezTo>
                  <a:pt x="231472" y="63385"/>
                  <a:pt x="226840" y="67516"/>
                  <a:pt x="222078" y="71485"/>
                </a:cubicBezTo>
                <a:cubicBezTo>
                  <a:pt x="220490" y="74660"/>
                  <a:pt x="217817" y="77496"/>
                  <a:pt x="217315" y="81010"/>
                </a:cubicBezTo>
                <a:cubicBezTo>
                  <a:pt x="215280" y="95259"/>
                  <a:pt x="242767" y="92348"/>
                  <a:pt x="245890" y="92916"/>
                </a:cubicBezTo>
                <a:cubicBezTo>
                  <a:pt x="241921" y="95297"/>
                  <a:pt x="235447" y="95669"/>
                  <a:pt x="233984" y="100060"/>
                </a:cubicBezTo>
                <a:cubicBezTo>
                  <a:pt x="232919" y="103255"/>
                  <a:pt x="238076" y="105780"/>
                  <a:pt x="241128" y="107204"/>
                </a:cubicBezTo>
                <a:cubicBezTo>
                  <a:pt x="250226" y="111450"/>
                  <a:pt x="260178" y="113554"/>
                  <a:pt x="269703" y="116729"/>
                </a:cubicBezTo>
                <a:cubicBezTo>
                  <a:pt x="263353" y="121491"/>
                  <a:pt x="256796" y="125990"/>
                  <a:pt x="250653" y="131016"/>
                </a:cubicBezTo>
                <a:cubicBezTo>
                  <a:pt x="248047" y="133149"/>
                  <a:pt x="242692" y="134893"/>
                  <a:pt x="243509" y="138160"/>
                </a:cubicBezTo>
                <a:cubicBezTo>
                  <a:pt x="244303" y="141335"/>
                  <a:pt x="249859" y="139747"/>
                  <a:pt x="253034" y="140541"/>
                </a:cubicBezTo>
                <a:cubicBezTo>
                  <a:pt x="256209" y="142922"/>
                  <a:pt x="259113" y="145716"/>
                  <a:pt x="262559" y="147685"/>
                </a:cubicBezTo>
                <a:cubicBezTo>
                  <a:pt x="264738" y="148930"/>
                  <a:pt x="269703" y="147556"/>
                  <a:pt x="269703" y="150066"/>
                </a:cubicBezTo>
                <a:cubicBezTo>
                  <a:pt x="269703" y="152928"/>
                  <a:pt x="264940" y="153241"/>
                  <a:pt x="262559" y="154829"/>
                </a:cubicBezTo>
                <a:cubicBezTo>
                  <a:pt x="268392" y="158717"/>
                  <a:pt x="271540" y="161972"/>
                  <a:pt x="279228" y="161972"/>
                </a:cubicBezTo>
                <a:cubicBezTo>
                  <a:pt x="281738" y="161972"/>
                  <a:pt x="274584" y="159818"/>
                  <a:pt x="272084" y="159591"/>
                </a:cubicBezTo>
                <a:cubicBezTo>
                  <a:pt x="265760" y="159016"/>
                  <a:pt x="259384" y="159591"/>
                  <a:pt x="253034" y="159591"/>
                </a:cubicBezTo>
              </a:path>
            </a:pathLst>
          </a:custGeom>
          <a:solidFill>
            <a:srgbClr val="353535"/>
          </a:solidFill>
          <a:ln w="28575"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0325" y="5112199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NONE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338975" y="0"/>
            <a:ext cx="1989102" cy="1809809"/>
            <a:chOff x="1207603" y="0"/>
            <a:chExt cx="1989102" cy="180980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48" b="89480" l="4628" r="100000">
                          <a14:foregroundMark x1="17251" y1="81876" x2="17251" y2="81876"/>
                          <a14:foregroundMark x1="23001" y1="80608" x2="23001" y2="80608"/>
                          <a14:foregroundMark x1="18654" y1="86565" x2="18654" y2="86565"/>
                          <a14:foregroundMark x1="26367" y1="79468" x2="8555" y2="83523"/>
                          <a14:foregroundMark x1="29593" y1="82890" x2="16269" y2="86819"/>
                          <a14:foregroundMark x1="91164" y1="54626" x2="93268" y2="56527"/>
                          <a14:foregroundMark x1="84853" y1="79341" x2="86957" y2="80228"/>
                          <a14:foregroundMark x1="77840" y1="77440" x2="79804" y2="76806"/>
                          <a14:foregroundMark x1="79944" y1="76553" x2="80365" y2="76553"/>
                          <a14:foregroundMark x1="86816" y1="76806" x2="87938" y2="76806"/>
                          <a14:foregroundMark x1="67882" y1="80989" x2="68303" y2="82510"/>
                          <a14:foregroundMark x1="8135" y1="3169" x2="10519" y2="4436"/>
                          <a14:foregroundMark x1="6732" y1="5577" x2="7854" y2="6337"/>
                          <a14:foregroundMark x1="84853" y1="77567" x2="86676" y2="77186"/>
                          <a14:foregroundMark x1="30154" y1="82510" x2="32959" y2="80735"/>
                          <a14:foregroundMark x1="68163" y1="80735" x2="68163" y2="81496"/>
                          <a14:foregroundMark x1="75316" y1="82129" x2="75035" y2="83143"/>
                          <a14:foregroundMark x1="84011" y1="77060" x2="84572" y2="77060"/>
                          <a14:backgroundMark x1="71248" y1="33840" x2="71248" y2="33840"/>
                          <a14:backgroundMark x1="26788" y1="81876" x2="26788" y2="81876"/>
                          <a14:backgroundMark x1="80505" y1="78074" x2="80505" y2="78074"/>
                          <a14:backgroundMark x1="27209" y1="85932" x2="27209" y2="85932"/>
                          <a14:backgroundMark x1="23562" y1="87072" x2="23562" y2="87072"/>
                          <a14:backgroundMark x1="33380" y1="17744" x2="31978" y2="16730"/>
                          <a14:backgroundMark x1="42076" y1="23067" x2="34783" y2="18378"/>
                          <a14:backgroundMark x1="46564" y1="26362" x2="42076" y2="23194"/>
                          <a14:backgroundMark x1="28331" y1="84030" x2="20898" y2="86312"/>
                          <a14:backgroundMark x1="58073" y1="25747" x2="72266" y2="43103"/>
                          <a14:backgroundMark x1="84375" y1="70805" x2="96094" y2="70805"/>
                          <a14:backgroundMark x1="95313" y1="82414" x2="78125" y2="86552"/>
                          <a14:backgroundMark x1="16797" y1="83678" x2="11328" y2="86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7603" y="0"/>
              <a:ext cx="1596127" cy="1809809"/>
            </a:xfrm>
            <a:prstGeom prst="rect">
              <a:avLst/>
            </a:prstGeom>
          </p:spPr>
        </p:pic>
        <p:cxnSp>
          <p:nvCxnSpPr>
            <p:cNvPr id="50" name="Straight Arrow Connector 49"/>
            <p:cNvCxnSpPr/>
            <p:nvPr/>
          </p:nvCxnSpPr>
          <p:spPr>
            <a:xfrm flipH="1">
              <a:off x="2594586" y="1193410"/>
              <a:ext cx="602119" cy="10949"/>
            </a:xfrm>
            <a:prstGeom prst="straightConnector1">
              <a:avLst/>
            </a:prstGeom>
            <a:ln w="28575" cmpd="sng">
              <a:solidFill>
                <a:srgbClr val="DA001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897190" y="4817601"/>
            <a:ext cx="1596127" cy="1864964"/>
            <a:chOff x="0" y="1707587"/>
            <a:chExt cx="1596127" cy="1864964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48" b="89480" l="4628" r="100000">
                          <a14:foregroundMark x1="17251" y1="81876" x2="17251" y2="81876"/>
                          <a14:foregroundMark x1="23001" y1="80608" x2="23001" y2="80608"/>
                          <a14:foregroundMark x1="18654" y1="86565" x2="18654" y2="86565"/>
                          <a14:foregroundMark x1="26367" y1="79468" x2="8555" y2="83523"/>
                          <a14:foregroundMark x1="29593" y1="82890" x2="16269" y2="86819"/>
                          <a14:foregroundMark x1="91164" y1="54626" x2="93268" y2="56527"/>
                          <a14:foregroundMark x1="84853" y1="79341" x2="86957" y2="80228"/>
                          <a14:foregroundMark x1="77840" y1="77440" x2="79804" y2="76806"/>
                          <a14:foregroundMark x1="79944" y1="76553" x2="80365" y2="76553"/>
                          <a14:foregroundMark x1="86816" y1="76806" x2="87938" y2="76806"/>
                          <a14:foregroundMark x1="67882" y1="80989" x2="68303" y2="82510"/>
                          <a14:foregroundMark x1="8135" y1="3169" x2="10519" y2="4436"/>
                          <a14:foregroundMark x1="6732" y1="5577" x2="7854" y2="6337"/>
                          <a14:foregroundMark x1="84853" y1="77567" x2="86676" y2="77186"/>
                          <a14:foregroundMark x1="30154" y1="82510" x2="32959" y2="80735"/>
                          <a14:foregroundMark x1="68163" y1="80735" x2="68163" y2="81496"/>
                          <a14:foregroundMark x1="75316" y1="82129" x2="75035" y2="83143"/>
                          <a14:foregroundMark x1="84011" y1="77060" x2="84572" y2="77060"/>
                          <a14:backgroundMark x1="71248" y1="33840" x2="71248" y2="33840"/>
                          <a14:backgroundMark x1="26788" y1="81876" x2="26788" y2="81876"/>
                          <a14:backgroundMark x1="80505" y1="78074" x2="80505" y2="78074"/>
                          <a14:backgroundMark x1="27209" y1="85932" x2="27209" y2="85932"/>
                          <a14:backgroundMark x1="23562" y1="87072" x2="23562" y2="87072"/>
                          <a14:backgroundMark x1="33380" y1="17744" x2="31978" y2="16730"/>
                          <a14:backgroundMark x1="42076" y1="23067" x2="34783" y2="18378"/>
                          <a14:backgroundMark x1="46564" y1="26362" x2="42076" y2="23194"/>
                          <a14:backgroundMark x1="28331" y1="84030" x2="20898" y2="86312"/>
                          <a14:backgroundMark x1="60938" y1="27241" x2="95313" y2="48506"/>
                          <a14:backgroundMark x1="82813" y1="67816" x2="97135" y2="78391"/>
                          <a14:backgroundMark x1="88672" y1="61954" x2="93099" y2="72644"/>
                          <a14:backgroundMark x1="41667" y1="84138" x2="94531" y2="86437"/>
                          <a14:backgroundMark x1="12370" y1="85172" x2="20052" y2="841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1762742"/>
              <a:ext cx="1596127" cy="1809809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/>
          </p:nvGrpSpPr>
          <p:grpSpPr>
            <a:xfrm flipH="1">
              <a:off x="494404" y="1707587"/>
              <a:ext cx="917838" cy="637140"/>
              <a:chOff x="746202" y="232737"/>
              <a:chExt cx="3262898" cy="2265022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V="1">
                <a:off x="746202" y="232737"/>
                <a:ext cx="91710" cy="142651"/>
              </a:xfrm>
              <a:prstGeom prst="line">
                <a:avLst/>
              </a:prstGeom>
              <a:ln w="28575" cmpd="sng">
                <a:solidFill>
                  <a:srgbClr val="DA00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837912" y="232737"/>
                <a:ext cx="3171188" cy="2122371"/>
              </a:xfrm>
              <a:prstGeom prst="line">
                <a:avLst/>
              </a:prstGeom>
              <a:ln w="28575" cmpd="sng">
                <a:solidFill>
                  <a:srgbClr val="DA00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3917390" y="2355108"/>
                <a:ext cx="91710" cy="142651"/>
              </a:xfrm>
              <a:prstGeom prst="line">
                <a:avLst/>
              </a:prstGeom>
              <a:ln w="28575" cmpd="sng">
                <a:solidFill>
                  <a:srgbClr val="DA00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/>
            <p:cNvGrpSpPr/>
            <p:nvPr/>
          </p:nvGrpSpPr>
          <p:grpSpPr>
            <a:xfrm rot="2631651" flipH="1">
              <a:off x="905830" y="2928263"/>
              <a:ext cx="535545" cy="375198"/>
              <a:chOff x="746202" y="232737"/>
              <a:chExt cx="3262898" cy="2265022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flipV="1">
                <a:off x="746202" y="232737"/>
                <a:ext cx="91710" cy="142651"/>
              </a:xfrm>
              <a:prstGeom prst="line">
                <a:avLst/>
              </a:prstGeom>
              <a:ln w="28575" cmpd="sng">
                <a:solidFill>
                  <a:srgbClr val="DA00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837912" y="232737"/>
                <a:ext cx="3171188" cy="2122371"/>
              </a:xfrm>
              <a:prstGeom prst="line">
                <a:avLst/>
              </a:prstGeom>
              <a:ln w="28575" cmpd="sng">
                <a:solidFill>
                  <a:srgbClr val="DA00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3917390" y="2355108"/>
                <a:ext cx="91710" cy="142651"/>
              </a:xfrm>
              <a:prstGeom prst="line">
                <a:avLst/>
              </a:prstGeom>
              <a:ln w="28575" cmpd="sng">
                <a:solidFill>
                  <a:srgbClr val="DA00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5071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9" grpId="0" animBg="1"/>
      <p:bldP spid="1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28" y="781656"/>
            <a:ext cx="7703250" cy="616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38100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latin typeface="Century Gothic" panose="020B0502020202020204" pitchFamily="34" charset="0"/>
              </a:rPr>
              <a:t>Trait </a:t>
            </a:r>
            <a:r>
              <a:rPr lang="en-US" sz="2400" b="1" dirty="0">
                <a:latin typeface="Century Gothic" panose="020B0502020202020204" pitchFamily="34" charset="0"/>
              </a:rPr>
              <a:t>Functions</a:t>
            </a:r>
          </a:p>
        </p:txBody>
      </p:sp>
      <p:sp>
        <p:nvSpPr>
          <p:cNvPr id="8" name="Oval 7"/>
          <p:cNvSpPr/>
          <p:nvPr/>
        </p:nvSpPr>
        <p:spPr>
          <a:xfrm>
            <a:off x="6747041" y="2846446"/>
            <a:ext cx="290738" cy="29073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6723782" y="2222377"/>
            <a:ext cx="337256" cy="290738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7041" y="1699966"/>
            <a:ext cx="292742" cy="29274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60325" y="1693763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Morphology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0326" y="2266502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Color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0325" y="2839241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Song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690479" y="3415471"/>
            <a:ext cx="395633" cy="336613"/>
          </a:xfrm>
          <a:custGeom>
            <a:avLst/>
            <a:gdLst>
              <a:gd name="connsiteX0" fmla="*/ 145878 w 296725"/>
              <a:gd name="connsiteY0" fmla="*/ 252460 h 252460"/>
              <a:gd name="connsiteX1" fmla="*/ 143497 w 296725"/>
              <a:gd name="connsiteY1" fmla="*/ 240554 h 252460"/>
              <a:gd name="connsiteX2" fmla="*/ 136353 w 296725"/>
              <a:gd name="connsiteY2" fmla="*/ 223885 h 252460"/>
              <a:gd name="connsiteX3" fmla="*/ 119684 w 296725"/>
              <a:gd name="connsiteY3" fmla="*/ 209597 h 252460"/>
              <a:gd name="connsiteX4" fmla="*/ 112540 w 296725"/>
              <a:gd name="connsiteY4" fmla="*/ 190547 h 252460"/>
              <a:gd name="connsiteX5" fmla="*/ 100634 w 296725"/>
              <a:gd name="connsiteY5" fmla="*/ 171497 h 252460"/>
              <a:gd name="connsiteX6" fmla="*/ 98253 w 296725"/>
              <a:gd name="connsiteY6" fmla="*/ 159591 h 252460"/>
              <a:gd name="connsiteX7" fmla="*/ 88728 w 296725"/>
              <a:gd name="connsiteY7" fmla="*/ 142922 h 252460"/>
              <a:gd name="connsiteX8" fmla="*/ 79203 w 296725"/>
              <a:gd name="connsiteY8" fmla="*/ 131016 h 252460"/>
              <a:gd name="connsiteX9" fmla="*/ 69678 w 296725"/>
              <a:gd name="connsiteY9" fmla="*/ 116729 h 252460"/>
              <a:gd name="connsiteX10" fmla="*/ 55390 w 296725"/>
              <a:gd name="connsiteY10" fmla="*/ 100060 h 252460"/>
              <a:gd name="connsiteX11" fmla="*/ 50628 w 296725"/>
              <a:gd name="connsiteY11" fmla="*/ 92916 h 252460"/>
              <a:gd name="connsiteX12" fmla="*/ 55390 w 296725"/>
              <a:gd name="connsiteY12" fmla="*/ 107204 h 252460"/>
              <a:gd name="connsiteX13" fmla="*/ 57772 w 296725"/>
              <a:gd name="connsiteY13" fmla="*/ 116729 h 252460"/>
              <a:gd name="connsiteX14" fmla="*/ 64915 w 296725"/>
              <a:gd name="connsiteY14" fmla="*/ 119110 h 252460"/>
              <a:gd name="connsiteX15" fmla="*/ 69678 w 296725"/>
              <a:gd name="connsiteY15" fmla="*/ 126254 h 252460"/>
              <a:gd name="connsiteX16" fmla="*/ 76822 w 296725"/>
              <a:gd name="connsiteY16" fmla="*/ 128635 h 252460"/>
              <a:gd name="connsiteX17" fmla="*/ 79203 w 296725"/>
              <a:gd name="connsiteY17" fmla="*/ 135779 h 252460"/>
              <a:gd name="connsiteX18" fmla="*/ 83965 w 296725"/>
              <a:gd name="connsiteY18" fmla="*/ 142922 h 252460"/>
              <a:gd name="connsiteX19" fmla="*/ 95872 w 296725"/>
              <a:gd name="connsiteY19" fmla="*/ 161972 h 252460"/>
              <a:gd name="connsiteX20" fmla="*/ 103015 w 296725"/>
              <a:gd name="connsiteY20" fmla="*/ 164354 h 252460"/>
              <a:gd name="connsiteX21" fmla="*/ 105397 w 296725"/>
              <a:gd name="connsiteY21" fmla="*/ 171497 h 252460"/>
              <a:gd name="connsiteX22" fmla="*/ 119684 w 296725"/>
              <a:gd name="connsiteY22" fmla="*/ 181022 h 252460"/>
              <a:gd name="connsiteX23" fmla="*/ 136353 w 296725"/>
              <a:gd name="connsiteY23" fmla="*/ 202454 h 252460"/>
              <a:gd name="connsiteX24" fmla="*/ 150640 w 296725"/>
              <a:gd name="connsiteY24" fmla="*/ 221504 h 252460"/>
              <a:gd name="connsiteX25" fmla="*/ 155403 w 296725"/>
              <a:gd name="connsiteY25" fmla="*/ 228647 h 252460"/>
              <a:gd name="connsiteX26" fmla="*/ 162547 w 296725"/>
              <a:gd name="connsiteY26" fmla="*/ 235791 h 252460"/>
              <a:gd name="connsiteX27" fmla="*/ 160165 w 296725"/>
              <a:gd name="connsiteY27" fmla="*/ 214360 h 252460"/>
              <a:gd name="connsiteX28" fmla="*/ 141115 w 296725"/>
              <a:gd name="connsiteY28" fmla="*/ 161972 h 252460"/>
              <a:gd name="connsiteX29" fmla="*/ 136353 w 296725"/>
              <a:gd name="connsiteY29" fmla="*/ 147685 h 252460"/>
              <a:gd name="connsiteX30" fmla="*/ 126828 w 296725"/>
              <a:gd name="connsiteY30" fmla="*/ 133397 h 252460"/>
              <a:gd name="connsiteX31" fmla="*/ 122065 w 296725"/>
              <a:gd name="connsiteY31" fmla="*/ 114347 h 252460"/>
              <a:gd name="connsiteX32" fmla="*/ 107778 w 296725"/>
              <a:gd name="connsiteY32" fmla="*/ 92916 h 252460"/>
              <a:gd name="connsiteX33" fmla="*/ 100634 w 296725"/>
              <a:gd name="connsiteY33" fmla="*/ 81010 h 252460"/>
              <a:gd name="connsiteX34" fmla="*/ 91109 w 296725"/>
              <a:gd name="connsiteY34" fmla="*/ 76247 h 252460"/>
              <a:gd name="connsiteX35" fmla="*/ 83965 w 296725"/>
              <a:gd name="connsiteY35" fmla="*/ 71485 h 252460"/>
              <a:gd name="connsiteX36" fmla="*/ 76822 w 296725"/>
              <a:gd name="connsiteY36" fmla="*/ 57197 h 252460"/>
              <a:gd name="connsiteX37" fmla="*/ 69678 w 296725"/>
              <a:gd name="connsiteY37" fmla="*/ 54816 h 252460"/>
              <a:gd name="connsiteX38" fmla="*/ 79203 w 296725"/>
              <a:gd name="connsiteY38" fmla="*/ 76247 h 252460"/>
              <a:gd name="connsiteX39" fmla="*/ 95872 w 296725"/>
              <a:gd name="connsiteY39" fmla="*/ 97679 h 252460"/>
              <a:gd name="connsiteX40" fmla="*/ 100634 w 296725"/>
              <a:gd name="connsiteY40" fmla="*/ 107204 h 252460"/>
              <a:gd name="connsiteX41" fmla="*/ 107778 w 296725"/>
              <a:gd name="connsiteY41" fmla="*/ 123872 h 252460"/>
              <a:gd name="connsiteX42" fmla="*/ 117303 w 296725"/>
              <a:gd name="connsiteY42" fmla="*/ 138160 h 252460"/>
              <a:gd name="connsiteX43" fmla="*/ 122065 w 296725"/>
              <a:gd name="connsiteY43" fmla="*/ 147685 h 252460"/>
              <a:gd name="connsiteX44" fmla="*/ 138734 w 296725"/>
              <a:gd name="connsiteY44" fmla="*/ 164354 h 252460"/>
              <a:gd name="connsiteX45" fmla="*/ 150640 w 296725"/>
              <a:gd name="connsiteY45" fmla="*/ 173879 h 252460"/>
              <a:gd name="connsiteX46" fmla="*/ 157784 w 296725"/>
              <a:gd name="connsiteY46" fmla="*/ 181022 h 252460"/>
              <a:gd name="connsiteX47" fmla="*/ 167309 w 296725"/>
              <a:gd name="connsiteY47" fmla="*/ 195310 h 252460"/>
              <a:gd name="connsiteX48" fmla="*/ 172072 w 296725"/>
              <a:gd name="connsiteY48" fmla="*/ 202454 h 252460"/>
              <a:gd name="connsiteX49" fmla="*/ 179215 w 296725"/>
              <a:gd name="connsiteY49" fmla="*/ 214360 h 252460"/>
              <a:gd name="connsiteX50" fmla="*/ 191122 w 296725"/>
              <a:gd name="connsiteY50" fmla="*/ 228647 h 252460"/>
              <a:gd name="connsiteX51" fmla="*/ 186359 w 296725"/>
              <a:gd name="connsiteY51" fmla="*/ 207216 h 252460"/>
              <a:gd name="connsiteX52" fmla="*/ 172072 w 296725"/>
              <a:gd name="connsiteY52" fmla="*/ 195310 h 252460"/>
              <a:gd name="connsiteX53" fmla="*/ 148259 w 296725"/>
              <a:gd name="connsiteY53" fmla="*/ 176260 h 252460"/>
              <a:gd name="connsiteX54" fmla="*/ 136353 w 296725"/>
              <a:gd name="connsiteY54" fmla="*/ 166735 h 252460"/>
              <a:gd name="connsiteX55" fmla="*/ 126828 w 296725"/>
              <a:gd name="connsiteY55" fmla="*/ 154829 h 252460"/>
              <a:gd name="connsiteX56" fmla="*/ 119684 w 296725"/>
              <a:gd name="connsiteY56" fmla="*/ 145304 h 252460"/>
              <a:gd name="connsiteX57" fmla="*/ 100634 w 296725"/>
              <a:gd name="connsiteY57" fmla="*/ 128635 h 252460"/>
              <a:gd name="connsiteX58" fmla="*/ 83965 w 296725"/>
              <a:gd name="connsiteY58" fmla="*/ 111966 h 252460"/>
              <a:gd name="connsiteX59" fmla="*/ 74440 w 296725"/>
              <a:gd name="connsiteY59" fmla="*/ 104822 h 252460"/>
              <a:gd name="connsiteX60" fmla="*/ 64915 w 296725"/>
              <a:gd name="connsiteY60" fmla="*/ 92916 h 252460"/>
              <a:gd name="connsiteX61" fmla="*/ 53009 w 296725"/>
              <a:gd name="connsiteY61" fmla="*/ 85772 h 252460"/>
              <a:gd name="connsiteX62" fmla="*/ 48247 w 296725"/>
              <a:gd name="connsiteY62" fmla="*/ 78629 h 252460"/>
              <a:gd name="connsiteX63" fmla="*/ 41103 w 296725"/>
              <a:gd name="connsiteY63" fmla="*/ 71485 h 252460"/>
              <a:gd name="connsiteX64" fmla="*/ 64915 w 296725"/>
              <a:gd name="connsiteY64" fmla="*/ 81010 h 252460"/>
              <a:gd name="connsiteX65" fmla="*/ 83965 w 296725"/>
              <a:gd name="connsiteY65" fmla="*/ 95297 h 252460"/>
              <a:gd name="connsiteX66" fmla="*/ 110159 w 296725"/>
              <a:gd name="connsiteY66" fmla="*/ 119110 h 252460"/>
              <a:gd name="connsiteX67" fmla="*/ 119684 w 296725"/>
              <a:gd name="connsiteY67" fmla="*/ 121491 h 252460"/>
              <a:gd name="connsiteX68" fmla="*/ 126828 w 296725"/>
              <a:gd name="connsiteY68" fmla="*/ 128635 h 252460"/>
              <a:gd name="connsiteX69" fmla="*/ 129209 w 296725"/>
              <a:gd name="connsiteY69" fmla="*/ 138160 h 252460"/>
              <a:gd name="connsiteX70" fmla="*/ 145878 w 296725"/>
              <a:gd name="connsiteY70" fmla="*/ 154829 h 252460"/>
              <a:gd name="connsiteX71" fmla="*/ 162547 w 296725"/>
              <a:gd name="connsiteY71" fmla="*/ 173879 h 252460"/>
              <a:gd name="connsiteX72" fmla="*/ 172072 w 296725"/>
              <a:gd name="connsiteY72" fmla="*/ 178641 h 252460"/>
              <a:gd name="connsiteX73" fmla="*/ 174453 w 296725"/>
              <a:gd name="connsiteY73" fmla="*/ 185785 h 252460"/>
              <a:gd name="connsiteX74" fmla="*/ 183978 w 296725"/>
              <a:gd name="connsiteY74" fmla="*/ 190547 h 252460"/>
              <a:gd name="connsiteX75" fmla="*/ 155403 w 296725"/>
              <a:gd name="connsiteY75" fmla="*/ 161972 h 252460"/>
              <a:gd name="connsiteX76" fmla="*/ 148259 w 296725"/>
              <a:gd name="connsiteY76" fmla="*/ 152447 h 252460"/>
              <a:gd name="connsiteX77" fmla="*/ 143497 w 296725"/>
              <a:gd name="connsiteY77" fmla="*/ 145304 h 252460"/>
              <a:gd name="connsiteX78" fmla="*/ 136353 w 296725"/>
              <a:gd name="connsiteY78" fmla="*/ 123872 h 252460"/>
              <a:gd name="connsiteX79" fmla="*/ 129209 w 296725"/>
              <a:gd name="connsiteY79" fmla="*/ 85772 h 252460"/>
              <a:gd name="connsiteX80" fmla="*/ 124447 w 296725"/>
              <a:gd name="connsiteY80" fmla="*/ 78629 h 252460"/>
              <a:gd name="connsiteX81" fmla="*/ 119684 w 296725"/>
              <a:gd name="connsiteY81" fmla="*/ 66722 h 252460"/>
              <a:gd name="connsiteX82" fmla="*/ 112540 w 296725"/>
              <a:gd name="connsiteY82" fmla="*/ 59579 h 252460"/>
              <a:gd name="connsiteX83" fmla="*/ 119684 w 296725"/>
              <a:gd name="connsiteY83" fmla="*/ 69104 h 252460"/>
              <a:gd name="connsiteX84" fmla="*/ 122065 w 296725"/>
              <a:gd name="connsiteY84" fmla="*/ 76247 h 252460"/>
              <a:gd name="connsiteX85" fmla="*/ 148259 w 296725"/>
              <a:gd name="connsiteY85" fmla="*/ 109585 h 252460"/>
              <a:gd name="connsiteX86" fmla="*/ 162547 w 296725"/>
              <a:gd name="connsiteY86" fmla="*/ 135779 h 252460"/>
              <a:gd name="connsiteX87" fmla="*/ 172072 w 296725"/>
              <a:gd name="connsiteY87" fmla="*/ 154829 h 252460"/>
              <a:gd name="connsiteX88" fmla="*/ 186359 w 296725"/>
              <a:gd name="connsiteY88" fmla="*/ 164354 h 252460"/>
              <a:gd name="connsiteX89" fmla="*/ 195884 w 296725"/>
              <a:gd name="connsiteY89" fmla="*/ 173879 h 252460"/>
              <a:gd name="connsiteX90" fmla="*/ 198265 w 296725"/>
              <a:gd name="connsiteY90" fmla="*/ 183404 h 252460"/>
              <a:gd name="connsiteX91" fmla="*/ 205409 w 296725"/>
              <a:gd name="connsiteY91" fmla="*/ 190547 h 252460"/>
              <a:gd name="connsiteX92" fmla="*/ 210172 w 296725"/>
              <a:gd name="connsiteY92" fmla="*/ 197691 h 252460"/>
              <a:gd name="connsiteX93" fmla="*/ 203028 w 296725"/>
              <a:gd name="connsiteY93" fmla="*/ 190547 h 252460"/>
              <a:gd name="connsiteX94" fmla="*/ 181597 w 296725"/>
              <a:gd name="connsiteY94" fmla="*/ 161972 h 252460"/>
              <a:gd name="connsiteX95" fmla="*/ 174453 w 296725"/>
              <a:gd name="connsiteY95" fmla="*/ 154829 h 252460"/>
              <a:gd name="connsiteX96" fmla="*/ 167309 w 296725"/>
              <a:gd name="connsiteY96" fmla="*/ 140541 h 252460"/>
              <a:gd name="connsiteX97" fmla="*/ 160165 w 296725"/>
              <a:gd name="connsiteY97" fmla="*/ 119110 h 252460"/>
              <a:gd name="connsiteX98" fmla="*/ 153022 w 296725"/>
              <a:gd name="connsiteY98" fmla="*/ 107204 h 252460"/>
              <a:gd name="connsiteX99" fmla="*/ 145878 w 296725"/>
              <a:gd name="connsiteY99" fmla="*/ 88154 h 252460"/>
              <a:gd name="connsiteX100" fmla="*/ 141115 w 296725"/>
              <a:gd name="connsiteY100" fmla="*/ 69104 h 252460"/>
              <a:gd name="connsiteX101" fmla="*/ 133972 w 296725"/>
              <a:gd name="connsiteY101" fmla="*/ 52435 h 252460"/>
              <a:gd name="connsiteX102" fmla="*/ 124447 w 296725"/>
              <a:gd name="connsiteY102" fmla="*/ 38147 h 252460"/>
              <a:gd name="connsiteX103" fmla="*/ 145878 w 296725"/>
              <a:gd name="connsiteY103" fmla="*/ 81010 h 252460"/>
              <a:gd name="connsiteX104" fmla="*/ 155403 w 296725"/>
              <a:gd name="connsiteY104" fmla="*/ 90535 h 252460"/>
              <a:gd name="connsiteX105" fmla="*/ 169690 w 296725"/>
              <a:gd name="connsiteY105" fmla="*/ 109585 h 252460"/>
              <a:gd name="connsiteX106" fmla="*/ 179215 w 296725"/>
              <a:gd name="connsiteY106" fmla="*/ 121491 h 252460"/>
              <a:gd name="connsiteX107" fmla="*/ 193503 w 296725"/>
              <a:gd name="connsiteY107" fmla="*/ 133397 h 252460"/>
              <a:gd name="connsiteX108" fmla="*/ 222078 w 296725"/>
              <a:gd name="connsiteY108" fmla="*/ 164354 h 252460"/>
              <a:gd name="connsiteX109" fmla="*/ 226840 w 296725"/>
              <a:gd name="connsiteY109" fmla="*/ 173879 h 252460"/>
              <a:gd name="connsiteX110" fmla="*/ 233984 w 296725"/>
              <a:gd name="connsiteY110" fmla="*/ 176260 h 252460"/>
              <a:gd name="connsiteX111" fmla="*/ 229222 w 296725"/>
              <a:gd name="connsiteY111" fmla="*/ 164354 h 252460"/>
              <a:gd name="connsiteX112" fmla="*/ 222078 w 296725"/>
              <a:gd name="connsiteY112" fmla="*/ 150066 h 252460"/>
              <a:gd name="connsiteX113" fmla="*/ 207790 w 296725"/>
              <a:gd name="connsiteY113" fmla="*/ 131016 h 252460"/>
              <a:gd name="connsiteX114" fmla="*/ 200647 w 296725"/>
              <a:gd name="connsiteY114" fmla="*/ 116729 h 252460"/>
              <a:gd name="connsiteX115" fmla="*/ 193503 w 296725"/>
              <a:gd name="connsiteY115" fmla="*/ 97679 h 252460"/>
              <a:gd name="connsiteX116" fmla="*/ 188740 w 296725"/>
              <a:gd name="connsiteY116" fmla="*/ 90535 h 252460"/>
              <a:gd name="connsiteX117" fmla="*/ 176834 w 296725"/>
              <a:gd name="connsiteY117" fmla="*/ 73866 h 252460"/>
              <a:gd name="connsiteX118" fmla="*/ 172072 w 296725"/>
              <a:gd name="connsiteY118" fmla="*/ 61960 h 252460"/>
              <a:gd name="connsiteX119" fmla="*/ 167309 w 296725"/>
              <a:gd name="connsiteY119" fmla="*/ 52435 h 252460"/>
              <a:gd name="connsiteX120" fmla="*/ 155403 w 296725"/>
              <a:gd name="connsiteY120" fmla="*/ 35766 h 252460"/>
              <a:gd name="connsiteX121" fmla="*/ 148259 w 296725"/>
              <a:gd name="connsiteY121" fmla="*/ 19097 h 252460"/>
              <a:gd name="connsiteX122" fmla="*/ 141115 w 296725"/>
              <a:gd name="connsiteY122" fmla="*/ 16716 h 252460"/>
              <a:gd name="connsiteX123" fmla="*/ 129209 w 296725"/>
              <a:gd name="connsiteY123" fmla="*/ 47 h 252460"/>
              <a:gd name="connsiteX124" fmla="*/ 126828 w 296725"/>
              <a:gd name="connsiteY124" fmla="*/ 7191 h 252460"/>
              <a:gd name="connsiteX125" fmla="*/ 138734 w 296725"/>
              <a:gd name="connsiteY125" fmla="*/ 21479 h 252460"/>
              <a:gd name="connsiteX126" fmla="*/ 143497 w 296725"/>
              <a:gd name="connsiteY126" fmla="*/ 35766 h 252460"/>
              <a:gd name="connsiteX127" fmla="*/ 160165 w 296725"/>
              <a:gd name="connsiteY127" fmla="*/ 66722 h 252460"/>
              <a:gd name="connsiteX128" fmla="*/ 172072 w 296725"/>
              <a:gd name="connsiteY128" fmla="*/ 81010 h 252460"/>
              <a:gd name="connsiteX129" fmla="*/ 188740 w 296725"/>
              <a:gd name="connsiteY129" fmla="*/ 102441 h 252460"/>
              <a:gd name="connsiteX130" fmla="*/ 195884 w 296725"/>
              <a:gd name="connsiteY130" fmla="*/ 107204 h 252460"/>
              <a:gd name="connsiteX131" fmla="*/ 198265 w 296725"/>
              <a:gd name="connsiteY131" fmla="*/ 114347 h 252460"/>
              <a:gd name="connsiteX132" fmla="*/ 226840 w 296725"/>
              <a:gd name="connsiteY132" fmla="*/ 138160 h 252460"/>
              <a:gd name="connsiteX133" fmla="*/ 238747 w 296725"/>
              <a:gd name="connsiteY133" fmla="*/ 154829 h 252460"/>
              <a:gd name="connsiteX134" fmla="*/ 236365 w 296725"/>
              <a:gd name="connsiteY134" fmla="*/ 145304 h 252460"/>
              <a:gd name="connsiteX135" fmla="*/ 222078 w 296725"/>
              <a:gd name="connsiteY135" fmla="*/ 114347 h 252460"/>
              <a:gd name="connsiteX136" fmla="*/ 217315 w 296725"/>
              <a:gd name="connsiteY136" fmla="*/ 107204 h 252460"/>
              <a:gd name="connsiteX137" fmla="*/ 207790 w 296725"/>
              <a:gd name="connsiteY137" fmla="*/ 71485 h 252460"/>
              <a:gd name="connsiteX138" fmla="*/ 205409 w 296725"/>
              <a:gd name="connsiteY138" fmla="*/ 59579 h 252460"/>
              <a:gd name="connsiteX139" fmla="*/ 195884 w 296725"/>
              <a:gd name="connsiteY139" fmla="*/ 38147 h 252460"/>
              <a:gd name="connsiteX140" fmla="*/ 193503 w 296725"/>
              <a:gd name="connsiteY140" fmla="*/ 26241 h 252460"/>
              <a:gd name="connsiteX141" fmla="*/ 183978 w 296725"/>
              <a:gd name="connsiteY141" fmla="*/ 11954 h 252460"/>
              <a:gd name="connsiteX142" fmla="*/ 186359 w 296725"/>
              <a:gd name="connsiteY142" fmla="*/ 35766 h 252460"/>
              <a:gd name="connsiteX143" fmla="*/ 191122 w 296725"/>
              <a:gd name="connsiteY143" fmla="*/ 42910 h 252460"/>
              <a:gd name="connsiteX144" fmla="*/ 200647 w 296725"/>
              <a:gd name="connsiteY144" fmla="*/ 64341 h 252460"/>
              <a:gd name="connsiteX145" fmla="*/ 207790 w 296725"/>
              <a:gd name="connsiteY145" fmla="*/ 69104 h 252460"/>
              <a:gd name="connsiteX146" fmla="*/ 214934 w 296725"/>
              <a:gd name="connsiteY146" fmla="*/ 78629 h 252460"/>
              <a:gd name="connsiteX147" fmla="*/ 245890 w 296725"/>
              <a:gd name="connsiteY147" fmla="*/ 111966 h 252460"/>
              <a:gd name="connsiteX148" fmla="*/ 257797 w 296725"/>
              <a:gd name="connsiteY148" fmla="*/ 119110 h 252460"/>
              <a:gd name="connsiteX149" fmla="*/ 272084 w 296725"/>
              <a:gd name="connsiteY149" fmla="*/ 131016 h 252460"/>
              <a:gd name="connsiteX150" fmla="*/ 279228 w 296725"/>
              <a:gd name="connsiteY150" fmla="*/ 135779 h 252460"/>
              <a:gd name="connsiteX151" fmla="*/ 262559 w 296725"/>
              <a:gd name="connsiteY151" fmla="*/ 114347 h 252460"/>
              <a:gd name="connsiteX152" fmla="*/ 233984 w 296725"/>
              <a:gd name="connsiteY152" fmla="*/ 78629 h 252460"/>
              <a:gd name="connsiteX153" fmla="*/ 231603 w 296725"/>
              <a:gd name="connsiteY153" fmla="*/ 71485 h 252460"/>
              <a:gd name="connsiteX154" fmla="*/ 217315 w 296725"/>
              <a:gd name="connsiteY154" fmla="*/ 54816 h 252460"/>
              <a:gd name="connsiteX155" fmla="*/ 198265 w 296725"/>
              <a:gd name="connsiteY155" fmla="*/ 33385 h 252460"/>
              <a:gd name="connsiteX156" fmla="*/ 191122 w 296725"/>
              <a:gd name="connsiteY156" fmla="*/ 31004 h 252460"/>
              <a:gd name="connsiteX157" fmla="*/ 181597 w 296725"/>
              <a:gd name="connsiteY157" fmla="*/ 21479 h 252460"/>
              <a:gd name="connsiteX158" fmla="*/ 174453 w 296725"/>
              <a:gd name="connsiteY158" fmla="*/ 19097 h 252460"/>
              <a:gd name="connsiteX159" fmla="*/ 145878 w 296725"/>
              <a:gd name="connsiteY159" fmla="*/ 7191 h 252460"/>
              <a:gd name="connsiteX160" fmla="*/ 141115 w 296725"/>
              <a:gd name="connsiteY160" fmla="*/ 14335 h 252460"/>
              <a:gd name="connsiteX161" fmla="*/ 143497 w 296725"/>
              <a:gd name="connsiteY161" fmla="*/ 23860 h 252460"/>
              <a:gd name="connsiteX162" fmla="*/ 157784 w 296725"/>
              <a:gd name="connsiteY162" fmla="*/ 45291 h 252460"/>
              <a:gd name="connsiteX163" fmla="*/ 167309 w 296725"/>
              <a:gd name="connsiteY163" fmla="*/ 71485 h 252460"/>
              <a:gd name="connsiteX164" fmla="*/ 174453 w 296725"/>
              <a:gd name="connsiteY164" fmla="*/ 81010 h 252460"/>
              <a:gd name="connsiteX165" fmla="*/ 179215 w 296725"/>
              <a:gd name="connsiteY165" fmla="*/ 92916 h 252460"/>
              <a:gd name="connsiteX166" fmla="*/ 183978 w 296725"/>
              <a:gd name="connsiteY166" fmla="*/ 102441 h 252460"/>
              <a:gd name="connsiteX167" fmla="*/ 193503 w 296725"/>
              <a:gd name="connsiteY167" fmla="*/ 123872 h 252460"/>
              <a:gd name="connsiteX168" fmla="*/ 198265 w 296725"/>
              <a:gd name="connsiteY168" fmla="*/ 135779 h 252460"/>
              <a:gd name="connsiteX169" fmla="*/ 212553 w 296725"/>
              <a:gd name="connsiteY169" fmla="*/ 154829 h 252460"/>
              <a:gd name="connsiteX170" fmla="*/ 219697 w 296725"/>
              <a:gd name="connsiteY170" fmla="*/ 166735 h 252460"/>
              <a:gd name="connsiteX171" fmla="*/ 233984 w 296725"/>
              <a:gd name="connsiteY171" fmla="*/ 183404 h 252460"/>
              <a:gd name="connsiteX172" fmla="*/ 236365 w 296725"/>
              <a:gd name="connsiteY172" fmla="*/ 159591 h 252460"/>
              <a:gd name="connsiteX173" fmla="*/ 229222 w 296725"/>
              <a:gd name="connsiteY173" fmla="*/ 135779 h 252460"/>
              <a:gd name="connsiteX174" fmla="*/ 222078 w 296725"/>
              <a:gd name="connsiteY174" fmla="*/ 131016 h 252460"/>
              <a:gd name="connsiteX175" fmla="*/ 214934 w 296725"/>
              <a:gd name="connsiteY175" fmla="*/ 100060 h 252460"/>
              <a:gd name="connsiteX176" fmla="*/ 210172 w 296725"/>
              <a:gd name="connsiteY176" fmla="*/ 90535 h 252460"/>
              <a:gd name="connsiteX177" fmla="*/ 207790 w 296725"/>
              <a:gd name="connsiteY177" fmla="*/ 81010 h 252460"/>
              <a:gd name="connsiteX178" fmla="*/ 195884 w 296725"/>
              <a:gd name="connsiteY178" fmla="*/ 61960 h 252460"/>
              <a:gd name="connsiteX179" fmla="*/ 179215 w 296725"/>
              <a:gd name="connsiteY179" fmla="*/ 28622 h 252460"/>
              <a:gd name="connsiteX180" fmla="*/ 186359 w 296725"/>
              <a:gd name="connsiteY180" fmla="*/ 54816 h 252460"/>
              <a:gd name="connsiteX181" fmla="*/ 198265 w 296725"/>
              <a:gd name="connsiteY181" fmla="*/ 76247 h 252460"/>
              <a:gd name="connsiteX182" fmla="*/ 200647 w 296725"/>
              <a:gd name="connsiteY182" fmla="*/ 85772 h 252460"/>
              <a:gd name="connsiteX183" fmla="*/ 214934 w 296725"/>
              <a:gd name="connsiteY183" fmla="*/ 107204 h 252460"/>
              <a:gd name="connsiteX184" fmla="*/ 226840 w 296725"/>
              <a:gd name="connsiteY184" fmla="*/ 131016 h 252460"/>
              <a:gd name="connsiteX185" fmla="*/ 241128 w 296725"/>
              <a:gd name="connsiteY185" fmla="*/ 157210 h 252460"/>
              <a:gd name="connsiteX186" fmla="*/ 245890 w 296725"/>
              <a:gd name="connsiteY186" fmla="*/ 166735 h 252460"/>
              <a:gd name="connsiteX187" fmla="*/ 229222 w 296725"/>
              <a:gd name="connsiteY187" fmla="*/ 131016 h 252460"/>
              <a:gd name="connsiteX188" fmla="*/ 174453 w 296725"/>
              <a:gd name="connsiteY188" fmla="*/ 78629 h 252460"/>
              <a:gd name="connsiteX189" fmla="*/ 157784 w 296725"/>
              <a:gd name="connsiteY189" fmla="*/ 54816 h 252460"/>
              <a:gd name="connsiteX190" fmla="*/ 138734 w 296725"/>
              <a:gd name="connsiteY190" fmla="*/ 28622 h 252460"/>
              <a:gd name="connsiteX191" fmla="*/ 138734 w 296725"/>
              <a:gd name="connsiteY191" fmla="*/ 57197 h 252460"/>
              <a:gd name="connsiteX192" fmla="*/ 164928 w 296725"/>
              <a:gd name="connsiteY192" fmla="*/ 102441 h 252460"/>
              <a:gd name="connsiteX193" fmla="*/ 174453 w 296725"/>
              <a:gd name="connsiteY193" fmla="*/ 121491 h 252460"/>
              <a:gd name="connsiteX194" fmla="*/ 176834 w 296725"/>
              <a:gd name="connsiteY194" fmla="*/ 131016 h 252460"/>
              <a:gd name="connsiteX195" fmla="*/ 198265 w 296725"/>
              <a:gd name="connsiteY195" fmla="*/ 154829 h 252460"/>
              <a:gd name="connsiteX196" fmla="*/ 191122 w 296725"/>
              <a:gd name="connsiteY196" fmla="*/ 154829 h 252460"/>
              <a:gd name="connsiteX197" fmla="*/ 183978 w 296725"/>
              <a:gd name="connsiteY197" fmla="*/ 135779 h 252460"/>
              <a:gd name="connsiteX198" fmla="*/ 181597 w 296725"/>
              <a:gd name="connsiteY198" fmla="*/ 126254 h 252460"/>
              <a:gd name="connsiteX199" fmla="*/ 169690 w 296725"/>
              <a:gd name="connsiteY199" fmla="*/ 107204 h 252460"/>
              <a:gd name="connsiteX200" fmla="*/ 160165 w 296725"/>
              <a:gd name="connsiteY200" fmla="*/ 92916 h 252460"/>
              <a:gd name="connsiteX201" fmla="*/ 153022 w 296725"/>
              <a:gd name="connsiteY201" fmla="*/ 85772 h 252460"/>
              <a:gd name="connsiteX202" fmla="*/ 143497 w 296725"/>
              <a:gd name="connsiteY202" fmla="*/ 83391 h 252460"/>
              <a:gd name="connsiteX203" fmla="*/ 124447 w 296725"/>
              <a:gd name="connsiteY203" fmla="*/ 73866 h 252460"/>
              <a:gd name="connsiteX204" fmla="*/ 114922 w 296725"/>
              <a:gd name="connsiteY204" fmla="*/ 69104 h 252460"/>
              <a:gd name="connsiteX205" fmla="*/ 95872 w 296725"/>
              <a:gd name="connsiteY205" fmla="*/ 57197 h 252460"/>
              <a:gd name="connsiteX206" fmla="*/ 79203 w 296725"/>
              <a:gd name="connsiteY206" fmla="*/ 35766 h 252460"/>
              <a:gd name="connsiteX207" fmla="*/ 74440 w 296725"/>
              <a:gd name="connsiteY207" fmla="*/ 45291 h 252460"/>
              <a:gd name="connsiteX208" fmla="*/ 81584 w 296725"/>
              <a:gd name="connsiteY208" fmla="*/ 57197 h 252460"/>
              <a:gd name="connsiteX209" fmla="*/ 83965 w 296725"/>
              <a:gd name="connsiteY209" fmla="*/ 66722 h 252460"/>
              <a:gd name="connsiteX210" fmla="*/ 112540 w 296725"/>
              <a:gd name="connsiteY210" fmla="*/ 116729 h 252460"/>
              <a:gd name="connsiteX211" fmla="*/ 124447 w 296725"/>
              <a:gd name="connsiteY211" fmla="*/ 131016 h 252460"/>
              <a:gd name="connsiteX212" fmla="*/ 136353 w 296725"/>
              <a:gd name="connsiteY212" fmla="*/ 147685 h 252460"/>
              <a:gd name="connsiteX213" fmla="*/ 153022 w 296725"/>
              <a:gd name="connsiteY213" fmla="*/ 171497 h 252460"/>
              <a:gd name="connsiteX214" fmla="*/ 160165 w 296725"/>
              <a:gd name="connsiteY214" fmla="*/ 181022 h 252460"/>
              <a:gd name="connsiteX215" fmla="*/ 164928 w 296725"/>
              <a:gd name="connsiteY215" fmla="*/ 188166 h 252460"/>
              <a:gd name="connsiteX216" fmla="*/ 179215 w 296725"/>
              <a:gd name="connsiteY216" fmla="*/ 202454 h 252460"/>
              <a:gd name="connsiteX217" fmla="*/ 160165 w 296725"/>
              <a:gd name="connsiteY217" fmla="*/ 204835 h 252460"/>
              <a:gd name="connsiteX218" fmla="*/ 148259 w 296725"/>
              <a:gd name="connsiteY218" fmla="*/ 207216 h 252460"/>
              <a:gd name="connsiteX219" fmla="*/ 126828 w 296725"/>
              <a:gd name="connsiteY219" fmla="*/ 209597 h 252460"/>
              <a:gd name="connsiteX220" fmla="*/ 117303 w 296725"/>
              <a:gd name="connsiteY220" fmla="*/ 211979 h 252460"/>
              <a:gd name="connsiteX221" fmla="*/ 131590 w 296725"/>
              <a:gd name="connsiteY221" fmla="*/ 214360 h 252460"/>
              <a:gd name="connsiteX222" fmla="*/ 174453 w 296725"/>
              <a:gd name="connsiteY222" fmla="*/ 216741 h 252460"/>
              <a:gd name="connsiteX223" fmla="*/ 188740 w 296725"/>
              <a:gd name="connsiteY223" fmla="*/ 211979 h 252460"/>
              <a:gd name="connsiteX224" fmla="*/ 219697 w 296725"/>
              <a:gd name="connsiteY224" fmla="*/ 185785 h 252460"/>
              <a:gd name="connsiteX225" fmla="*/ 264940 w 296725"/>
              <a:gd name="connsiteY225" fmla="*/ 173879 h 252460"/>
              <a:gd name="connsiteX226" fmla="*/ 288753 w 296725"/>
              <a:gd name="connsiteY226" fmla="*/ 157210 h 252460"/>
              <a:gd name="connsiteX227" fmla="*/ 293515 w 296725"/>
              <a:gd name="connsiteY227" fmla="*/ 150066 h 252460"/>
              <a:gd name="connsiteX228" fmla="*/ 295897 w 296725"/>
              <a:gd name="connsiteY228" fmla="*/ 142922 h 252460"/>
              <a:gd name="connsiteX229" fmla="*/ 267322 w 296725"/>
              <a:gd name="connsiteY229" fmla="*/ 145304 h 252460"/>
              <a:gd name="connsiteX230" fmla="*/ 243509 w 296725"/>
              <a:gd name="connsiteY230" fmla="*/ 154829 h 252460"/>
              <a:gd name="connsiteX231" fmla="*/ 226840 w 296725"/>
              <a:gd name="connsiteY231" fmla="*/ 166735 h 252460"/>
              <a:gd name="connsiteX232" fmla="*/ 212553 w 296725"/>
              <a:gd name="connsiteY232" fmla="*/ 173879 h 252460"/>
              <a:gd name="connsiteX233" fmla="*/ 205409 w 296725"/>
              <a:gd name="connsiteY233" fmla="*/ 181022 h 252460"/>
              <a:gd name="connsiteX234" fmla="*/ 164928 w 296725"/>
              <a:gd name="connsiteY234" fmla="*/ 200072 h 252460"/>
              <a:gd name="connsiteX235" fmla="*/ 148259 w 296725"/>
              <a:gd name="connsiteY235" fmla="*/ 202454 h 252460"/>
              <a:gd name="connsiteX236" fmla="*/ 198265 w 296725"/>
              <a:gd name="connsiteY236" fmla="*/ 171497 h 252460"/>
              <a:gd name="connsiteX237" fmla="*/ 214934 w 296725"/>
              <a:gd name="connsiteY237" fmla="*/ 159591 h 252460"/>
              <a:gd name="connsiteX238" fmla="*/ 233984 w 296725"/>
              <a:gd name="connsiteY238" fmla="*/ 142922 h 252460"/>
              <a:gd name="connsiteX239" fmla="*/ 269703 w 296725"/>
              <a:gd name="connsiteY239" fmla="*/ 133397 h 252460"/>
              <a:gd name="connsiteX240" fmla="*/ 276847 w 296725"/>
              <a:gd name="connsiteY240" fmla="*/ 131016 h 252460"/>
              <a:gd name="connsiteX241" fmla="*/ 245890 w 296725"/>
              <a:gd name="connsiteY241" fmla="*/ 135779 h 252460"/>
              <a:gd name="connsiteX242" fmla="*/ 195884 w 296725"/>
              <a:gd name="connsiteY242" fmla="*/ 159591 h 252460"/>
              <a:gd name="connsiteX243" fmla="*/ 179215 w 296725"/>
              <a:gd name="connsiteY243" fmla="*/ 169116 h 252460"/>
              <a:gd name="connsiteX244" fmla="*/ 172072 w 296725"/>
              <a:gd name="connsiteY244" fmla="*/ 173879 h 252460"/>
              <a:gd name="connsiteX245" fmla="*/ 136353 w 296725"/>
              <a:gd name="connsiteY245" fmla="*/ 183404 h 252460"/>
              <a:gd name="connsiteX246" fmla="*/ 107778 w 296725"/>
              <a:gd name="connsiteY246" fmla="*/ 190547 h 252460"/>
              <a:gd name="connsiteX247" fmla="*/ 124447 w 296725"/>
              <a:gd name="connsiteY247" fmla="*/ 178641 h 252460"/>
              <a:gd name="connsiteX248" fmla="*/ 157784 w 296725"/>
              <a:gd name="connsiteY248" fmla="*/ 166735 h 252460"/>
              <a:gd name="connsiteX249" fmla="*/ 193503 w 296725"/>
              <a:gd name="connsiteY249" fmla="*/ 152447 h 252460"/>
              <a:gd name="connsiteX250" fmla="*/ 205409 w 296725"/>
              <a:gd name="connsiteY250" fmla="*/ 142922 h 252460"/>
              <a:gd name="connsiteX251" fmla="*/ 224459 w 296725"/>
              <a:gd name="connsiteY251" fmla="*/ 135779 h 252460"/>
              <a:gd name="connsiteX252" fmla="*/ 248272 w 296725"/>
              <a:gd name="connsiteY252" fmla="*/ 121491 h 252460"/>
              <a:gd name="connsiteX253" fmla="*/ 200647 w 296725"/>
              <a:gd name="connsiteY253" fmla="*/ 128635 h 252460"/>
              <a:gd name="connsiteX254" fmla="*/ 176834 w 296725"/>
              <a:gd name="connsiteY254" fmla="*/ 140541 h 252460"/>
              <a:gd name="connsiteX255" fmla="*/ 153022 w 296725"/>
              <a:gd name="connsiteY255" fmla="*/ 150066 h 252460"/>
              <a:gd name="connsiteX256" fmla="*/ 119684 w 296725"/>
              <a:gd name="connsiteY256" fmla="*/ 166735 h 252460"/>
              <a:gd name="connsiteX257" fmla="*/ 107778 w 296725"/>
              <a:gd name="connsiteY257" fmla="*/ 171497 h 252460"/>
              <a:gd name="connsiteX258" fmla="*/ 98253 w 296725"/>
              <a:gd name="connsiteY258" fmla="*/ 176260 h 252460"/>
              <a:gd name="connsiteX259" fmla="*/ 83965 w 296725"/>
              <a:gd name="connsiteY259" fmla="*/ 181022 h 252460"/>
              <a:gd name="connsiteX260" fmla="*/ 107778 w 296725"/>
              <a:gd name="connsiteY260" fmla="*/ 166735 h 252460"/>
              <a:gd name="connsiteX261" fmla="*/ 141115 w 296725"/>
              <a:gd name="connsiteY261" fmla="*/ 152447 h 252460"/>
              <a:gd name="connsiteX262" fmla="*/ 164928 w 296725"/>
              <a:gd name="connsiteY262" fmla="*/ 138160 h 252460"/>
              <a:gd name="connsiteX263" fmla="*/ 186359 w 296725"/>
              <a:gd name="connsiteY263" fmla="*/ 126254 h 252460"/>
              <a:gd name="connsiteX264" fmla="*/ 210172 w 296725"/>
              <a:gd name="connsiteY264" fmla="*/ 109585 h 252460"/>
              <a:gd name="connsiteX265" fmla="*/ 224459 w 296725"/>
              <a:gd name="connsiteY265" fmla="*/ 95297 h 252460"/>
              <a:gd name="connsiteX266" fmla="*/ 198265 w 296725"/>
              <a:gd name="connsiteY266" fmla="*/ 104822 h 252460"/>
              <a:gd name="connsiteX267" fmla="*/ 179215 w 296725"/>
              <a:gd name="connsiteY267" fmla="*/ 114347 h 252460"/>
              <a:gd name="connsiteX268" fmla="*/ 157784 w 296725"/>
              <a:gd name="connsiteY268" fmla="*/ 121491 h 252460"/>
              <a:gd name="connsiteX269" fmla="*/ 141115 w 296725"/>
              <a:gd name="connsiteY269" fmla="*/ 131016 h 252460"/>
              <a:gd name="connsiteX270" fmla="*/ 114922 w 296725"/>
              <a:gd name="connsiteY270" fmla="*/ 140541 h 252460"/>
              <a:gd name="connsiteX271" fmla="*/ 100634 w 296725"/>
              <a:gd name="connsiteY271" fmla="*/ 150066 h 252460"/>
              <a:gd name="connsiteX272" fmla="*/ 148259 w 296725"/>
              <a:gd name="connsiteY272" fmla="*/ 150066 h 252460"/>
              <a:gd name="connsiteX273" fmla="*/ 217315 w 296725"/>
              <a:gd name="connsiteY273" fmla="*/ 126254 h 252460"/>
              <a:gd name="connsiteX274" fmla="*/ 231603 w 296725"/>
              <a:gd name="connsiteY274" fmla="*/ 116729 h 252460"/>
              <a:gd name="connsiteX275" fmla="*/ 264940 w 296725"/>
              <a:gd name="connsiteY275" fmla="*/ 90535 h 252460"/>
              <a:gd name="connsiteX276" fmla="*/ 276847 w 296725"/>
              <a:gd name="connsiteY276" fmla="*/ 83391 h 252460"/>
              <a:gd name="connsiteX277" fmla="*/ 286372 w 296725"/>
              <a:gd name="connsiteY277" fmla="*/ 76247 h 252460"/>
              <a:gd name="connsiteX278" fmla="*/ 274465 w 296725"/>
              <a:gd name="connsiteY278" fmla="*/ 81010 h 252460"/>
              <a:gd name="connsiteX279" fmla="*/ 248272 w 296725"/>
              <a:gd name="connsiteY279" fmla="*/ 95297 h 252460"/>
              <a:gd name="connsiteX280" fmla="*/ 162547 w 296725"/>
              <a:gd name="connsiteY280" fmla="*/ 116729 h 252460"/>
              <a:gd name="connsiteX281" fmla="*/ 110159 w 296725"/>
              <a:gd name="connsiteY281" fmla="*/ 121491 h 252460"/>
              <a:gd name="connsiteX282" fmla="*/ 136353 w 296725"/>
              <a:gd name="connsiteY282" fmla="*/ 116729 h 252460"/>
              <a:gd name="connsiteX283" fmla="*/ 148259 w 296725"/>
              <a:gd name="connsiteY283" fmla="*/ 111966 h 252460"/>
              <a:gd name="connsiteX284" fmla="*/ 155403 w 296725"/>
              <a:gd name="connsiteY284" fmla="*/ 109585 h 252460"/>
              <a:gd name="connsiteX285" fmla="*/ 188740 w 296725"/>
              <a:gd name="connsiteY285" fmla="*/ 88154 h 252460"/>
              <a:gd name="connsiteX286" fmla="*/ 195884 w 296725"/>
              <a:gd name="connsiteY286" fmla="*/ 85772 h 252460"/>
              <a:gd name="connsiteX287" fmla="*/ 210172 w 296725"/>
              <a:gd name="connsiteY287" fmla="*/ 88154 h 252460"/>
              <a:gd name="connsiteX288" fmla="*/ 193503 w 296725"/>
              <a:gd name="connsiteY288" fmla="*/ 90535 h 252460"/>
              <a:gd name="connsiteX289" fmla="*/ 164928 w 296725"/>
              <a:gd name="connsiteY289" fmla="*/ 95297 h 252460"/>
              <a:gd name="connsiteX290" fmla="*/ 114922 w 296725"/>
              <a:gd name="connsiteY290" fmla="*/ 109585 h 252460"/>
              <a:gd name="connsiteX291" fmla="*/ 55390 w 296725"/>
              <a:gd name="connsiteY291" fmla="*/ 128635 h 252460"/>
              <a:gd name="connsiteX292" fmla="*/ 33959 w 296725"/>
              <a:gd name="connsiteY292" fmla="*/ 145304 h 252460"/>
              <a:gd name="connsiteX293" fmla="*/ 48247 w 296725"/>
              <a:gd name="connsiteY293" fmla="*/ 150066 h 252460"/>
              <a:gd name="connsiteX294" fmla="*/ 105397 w 296725"/>
              <a:gd name="connsiteY294" fmla="*/ 135779 h 252460"/>
              <a:gd name="connsiteX295" fmla="*/ 150640 w 296725"/>
              <a:gd name="connsiteY295" fmla="*/ 121491 h 252460"/>
              <a:gd name="connsiteX296" fmla="*/ 181597 w 296725"/>
              <a:gd name="connsiteY296" fmla="*/ 104822 h 252460"/>
              <a:gd name="connsiteX297" fmla="*/ 188740 w 296725"/>
              <a:gd name="connsiteY297" fmla="*/ 100060 h 252460"/>
              <a:gd name="connsiteX298" fmla="*/ 195884 w 296725"/>
              <a:gd name="connsiteY298" fmla="*/ 97679 h 252460"/>
              <a:gd name="connsiteX299" fmla="*/ 205409 w 296725"/>
              <a:gd name="connsiteY299" fmla="*/ 92916 h 252460"/>
              <a:gd name="connsiteX300" fmla="*/ 167309 w 296725"/>
              <a:gd name="connsiteY300" fmla="*/ 111966 h 252460"/>
              <a:gd name="connsiteX301" fmla="*/ 153022 w 296725"/>
              <a:gd name="connsiteY301" fmla="*/ 116729 h 252460"/>
              <a:gd name="connsiteX302" fmla="*/ 133972 w 296725"/>
              <a:gd name="connsiteY302" fmla="*/ 126254 h 252460"/>
              <a:gd name="connsiteX303" fmla="*/ 95872 w 296725"/>
              <a:gd name="connsiteY303" fmla="*/ 140541 h 252460"/>
              <a:gd name="connsiteX304" fmla="*/ 86347 w 296725"/>
              <a:gd name="connsiteY304" fmla="*/ 142922 h 252460"/>
              <a:gd name="connsiteX305" fmla="*/ 79203 w 296725"/>
              <a:gd name="connsiteY305" fmla="*/ 145304 h 252460"/>
              <a:gd name="connsiteX306" fmla="*/ 105397 w 296725"/>
              <a:gd name="connsiteY306" fmla="*/ 138160 h 252460"/>
              <a:gd name="connsiteX307" fmla="*/ 155403 w 296725"/>
              <a:gd name="connsiteY307" fmla="*/ 100060 h 252460"/>
              <a:gd name="connsiteX308" fmla="*/ 167309 w 296725"/>
              <a:gd name="connsiteY308" fmla="*/ 90535 h 252460"/>
              <a:gd name="connsiteX309" fmla="*/ 176834 w 296725"/>
              <a:gd name="connsiteY309" fmla="*/ 88154 h 252460"/>
              <a:gd name="connsiteX310" fmla="*/ 191122 w 296725"/>
              <a:gd name="connsiteY310" fmla="*/ 83391 h 252460"/>
              <a:gd name="connsiteX311" fmla="*/ 200647 w 296725"/>
              <a:gd name="connsiteY311" fmla="*/ 78629 h 252460"/>
              <a:gd name="connsiteX312" fmla="*/ 217315 w 296725"/>
              <a:gd name="connsiteY312" fmla="*/ 76247 h 252460"/>
              <a:gd name="connsiteX313" fmla="*/ 231603 w 296725"/>
              <a:gd name="connsiteY313" fmla="*/ 66722 h 252460"/>
              <a:gd name="connsiteX314" fmla="*/ 243509 w 296725"/>
              <a:gd name="connsiteY314" fmla="*/ 54816 h 252460"/>
              <a:gd name="connsiteX315" fmla="*/ 219697 w 296725"/>
              <a:gd name="connsiteY315" fmla="*/ 69104 h 252460"/>
              <a:gd name="connsiteX316" fmla="*/ 183978 w 296725"/>
              <a:gd name="connsiteY316" fmla="*/ 88154 h 252460"/>
              <a:gd name="connsiteX317" fmla="*/ 162547 w 296725"/>
              <a:gd name="connsiteY317" fmla="*/ 95297 h 252460"/>
              <a:gd name="connsiteX318" fmla="*/ 150640 w 296725"/>
              <a:gd name="connsiteY318" fmla="*/ 102441 h 252460"/>
              <a:gd name="connsiteX319" fmla="*/ 88728 w 296725"/>
              <a:gd name="connsiteY319" fmla="*/ 121491 h 252460"/>
              <a:gd name="connsiteX320" fmla="*/ 69678 w 296725"/>
              <a:gd name="connsiteY320" fmla="*/ 128635 h 252460"/>
              <a:gd name="connsiteX321" fmla="*/ 157784 w 296725"/>
              <a:gd name="connsiteY321" fmla="*/ 126254 h 252460"/>
              <a:gd name="connsiteX322" fmla="*/ 174453 w 296725"/>
              <a:gd name="connsiteY322" fmla="*/ 121491 h 252460"/>
              <a:gd name="connsiteX323" fmla="*/ 181597 w 296725"/>
              <a:gd name="connsiteY323" fmla="*/ 119110 h 252460"/>
              <a:gd name="connsiteX324" fmla="*/ 191122 w 296725"/>
              <a:gd name="connsiteY324" fmla="*/ 114347 h 252460"/>
              <a:gd name="connsiteX325" fmla="*/ 212553 w 296725"/>
              <a:gd name="connsiteY325" fmla="*/ 107204 h 252460"/>
              <a:gd name="connsiteX326" fmla="*/ 226840 w 296725"/>
              <a:gd name="connsiteY326" fmla="*/ 97679 h 252460"/>
              <a:gd name="connsiteX327" fmla="*/ 181597 w 296725"/>
              <a:gd name="connsiteY327" fmla="*/ 102441 h 252460"/>
              <a:gd name="connsiteX328" fmla="*/ 143497 w 296725"/>
              <a:gd name="connsiteY328" fmla="*/ 114347 h 252460"/>
              <a:gd name="connsiteX329" fmla="*/ 133972 w 296725"/>
              <a:gd name="connsiteY329" fmla="*/ 116729 h 252460"/>
              <a:gd name="connsiteX330" fmla="*/ 117303 w 296725"/>
              <a:gd name="connsiteY330" fmla="*/ 126254 h 252460"/>
              <a:gd name="connsiteX331" fmla="*/ 100634 w 296725"/>
              <a:gd name="connsiteY331" fmla="*/ 133397 h 252460"/>
              <a:gd name="connsiteX332" fmla="*/ 91109 w 296725"/>
              <a:gd name="connsiteY332" fmla="*/ 138160 h 252460"/>
              <a:gd name="connsiteX333" fmla="*/ 81584 w 296725"/>
              <a:gd name="connsiteY333" fmla="*/ 133397 h 252460"/>
              <a:gd name="connsiteX334" fmla="*/ 91109 w 296725"/>
              <a:gd name="connsiteY334" fmla="*/ 123872 h 252460"/>
              <a:gd name="connsiteX335" fmla="*/ 114922 w 296725"/>
              <a:gd name="connsiteY335" fmla="*/ 114347 h 252460"/>
              <a:gd name="connsiteX336" fmla="*/ 174453 w 296725"/>
              <a:gd name="connsiteY336" fmla="*/ 90535 h 252460"/>
              <a:gd name="connsiteX337" fmla="*/ 193503 w 296725"/>
              <a:gd name="connsiteY337" fmla="*/ 81010 h 252460"/>
              <a:gd name="connsiteX338" fmla="*/ 222078 w 296725"/>
              <a:gd name="connsiteY338" fmla="*/ 73866 h 252460"/>
              <a:gd name="connsiteX339" fmla="*/ 224459 w 296725"/>
              <a:gd name="connsiteY339" fmla="*/ 64341 h 252460"/>
              <a:gd name="connsiteX340" fmla="*/ 205409 w 296725"/>
              <a:gd name="connsiteY340" fmla="*/ 59579 h 252460"/>
              <a:gd name="connsiteX341" fmla="*/ 136353 w 296725"/>
              <a:gd name="connsiteY341" fmla="*/ 83391 h 252460"/>
              <a:gd name="connsiteX342" fmla="*/ 86347 w 296725"/>
              <a:gd name="connsiteY342" fmla="*/ 116729 h 252460"/>
              <a:gd name="connsiteX343" fmla="*/ 69678 w 296725"/>
              <a:gd name="connsiteY343" fmla="*/ 123872 h 252460"/>
              <a:gd name="connsiteX344" fmla="*/ 53009 w 296725"/>
              <a:gd name="connsiteY344" fmla="*/ 128635 h 252460"/>
              <a:gd name="connsiteX345" fmla="*/ 38722 w 296725"/>
              <a:gd name="connsiteY345" fmla="*/ 131016 h 252460"/>
              <a:gd name="connsiteX346" fmla="*/ 31578 w 296725"/>
              <a:gd name="connsiteY346" fmla="*/ 133397 h 252460"/>
              <a:gd name="connsiteX347" fmla="*/ 50628 w 296725"/>
              <a:gd name="connsiteY347" fmla="*/ 128635 h 252460"/>
              <a:gd name="connsiteX348" fmla="*/ 62534 w 296725"/>
              <a:gd name="connsiteY348" fmla="*/ 126254 h 252460"/>
              <a:gd name="connsiteX349" fmla="*/ 86347 w 296725"/>
              <a:gd name="connsiteY349" fmla="*/ 114347 h 252460"/>
              <a:gd name="connsiteX350" fmla="*/ 129209 w 296725"/>
              <a:gd name="connsiteY350" fmla="*/ 88154 h 252460"/>
              <a:gd name="connsiteX351" fmla="*/ 167309 w 296725"/>
              <a:gd name="connsiteY351" fmla="*/ 76247 h 252460"/>
              <a:gd name="connsiteX352" fmla="*/ 186359 w 296725"/>
              <a:gd name="connsiteY352" fmla="*/ 66722 h 252460"/>
              <a:gd name="connsiteX353" fmla="*/ 200647 w 296725"/>
              <a:gd name="connsiteY353" fmla="*/ 59579 h 252460"/>
              <a:gd name="connsiteX354" fmla="*/ 214934 w 296725"/>
              <a:gd name="connsiteY354" fmla="*/ 50054 h 252460"/>
              <a:gd name="connsiteX355" fmla="*/ 219697 w 296725"/>
              <a:gd name="connsiteY355" fmla="*/ 42910 h 252460"/>
              <a:gd name="connsiteX356" fmla="*/ 203028 w 296725"/>
              <a:gd name="connsiteY356" fmla="*/ 40529 h 252460"/>
              <a:gd name="connsiteX357" fmla="*/ 162547 w 296725"/>
              <a:gd name="connsiteY357" fmla="*/ 47672 h 252460"/>
              <a:gd name="connsiteX358" fmla="*/ 131590 w 296725"/>
              <a:gd name="connsiteY358" fmla="*/ 59579 h 252460"/>
              <a:gd name="connsiteX359" fmla="*/ 103015 w 296725"/>
              <a:gd name="connsiteY359" fmla="*/ 73866 h 252460"/>
              <a:gd name="connsiteX360" fmla="*/ 95872 w 296725"/>
              <a:gd name="connsiteY360" fmla="*/ 78629 h 252460"/>
              <a:gd name="connsiteX361" fmla="*/ 81584 w 296725"/>
              <a:gd name="connsiteY361" fmla="*/ 81010 h 252460"/>
              <a:gd name="connsiteX362" fmla="*/ 57772 w 296725"/>
              <a:gd name="connsiteY362" fmla="*/ 88154 h 252460"/>
              <a:gd name="connsiteX363" fmla="*/ 22053 w 296725"/>
              <a:gd name="connsiteY363" fmla="*/ 102441 h 252460"/>
              <a:gd name="connsiteX364" fmla="*/ 14909 w 296725"/>
              <a:gd name="connsiteY364" fmla="*/ 104822 h 252460"/>
              <a:gd name="connsiteX365" fmla="*/ 7765 w 296725"/>
              <a:gd name="connsiteY365" fmla="*/ 111966 h 252460"/>
              <a:gd name="connsiteX366" fmla="*/ 622 w 296725"/>
              <a:gd name="connsiteY366" fmla="*/ 116729 h 252460"/>
              <a:gd name="connsiteX367" fmla="*/ 14909 w 296725"/>
              <a:gd name="connsiteY367" fmla="*/ 111966 h 252460"/>
              <a:gd name="connsiteX368" fmla="*/ 33959 w 296725"/>
              <a:gd name="connsiteY368" fmla="*/ 104822 h 252460"/>
              <a:gd name="connsiteX369" fmla="*/ 69678 w 296725"/>
              <a:gd name="connsiteY369" fmla="*/ 88154 h 252460"/>
              <a:gd name="connsiteX370" fmla="*/ 91109 w 296725"/>
              <a:gd name="connsiteY370" fmla="*/ 76247 h 252460"/>
              <a:gd name="connsiteX371" fmla="*/ 119684 w 296725"/>
              <a:gd name="connsiteY371" fmla="*/ 66722 h 252460"/>
              <a:gd name="connsiteX372" fmla="*/ 131590 w 296725"/>
              <a:gd name="connsiteY372" fmla="*/ 57197 h 252460"/>
              <a:gd name="connsiteX373" fmla="*/ 193503 w 296725"/>
              <a:gd name="connsiteY373" fmla="*/ 42910 h 252460"/>
              <a:gd name="connsiteX374" fmla="*/ 203028 w 296725"/>
              <a:gd name="connsiteY374" fmla="*/ 38147 h 252460"/>
              <a:gd name="connsiteX375" fmla="*/ 191122 w 296725"/>
              <a:gd name="connsiteY375" fmla="*/ 35766 h 252460"/>
              <a:gd name="connsiteX376" fmla="*/ 105397 w 296725"/>
              <a:gd name="connsiteY376" fmla="*/ 76247 h 252460"/>
              <a:gd name="connsiteX377" fmla="*/ 43484 w 296725"/>
              <a:gd name="connsiteY377" fmla="*/ 107204 h 252460"/>
              <a:gd name="connsiteX378" fmla="*/ 55390 w 296725"/>
              <a:gd name="connsiteY378" fmla="*/ 92916 h 252460"/>
              <a:gd name="connsiteX379" fmla="*/ 74440 w 296725"/>
              <a:gd name="connsiteY379" fmla="*/ 83391 h 252460"/>
              <a:gd name="connsiteX380" fmla="*/ 86347 w 296725"/>
              <a:gd name="connsiteY380" fmla="*/ 73866 h 252460"/>
              <a:gd name="connsiteX381" fmla="*/ 107778 w 296725"/>
              <a:gd name="connsiteY381" fmla="*/ 59579 h 252460"/>
              <a:gd name="connsiteX382" fmla="*/ 119684 w 296725"/>
              <a:gd name="connsiteY382" fmla="*/ 50054 h 252460"/>
              <a:gd name="connsiteX383" fmla="*/ 143497 w 296725"/>
              <a:gd name="connsiteY383" fmla="*/ 45291 h 252460"/>
              <a:gd name="connsiteX384" fmla="*/ 164928 w 296725"/>
              <a:gd name="connsiteY384" fmla="*/ 40529 h 252460"/>
              <a:gd name="connsiteX385" fmla="*/ 172072 w 296725"/>
              <a:gd name="connsiteY385" fmla="*/ 35766 h 252460"/>
              <a:gd name="connsiteX386" fmla="*/ 212553 w 296725"/>
              <a:gd name="connsiteY386" fmla="*/ 26241 h 252460"/>
              <a:gd name="connsiteX387" fmla="*/ 183978 w 296725"/>
              <a:gd name="connsiteY387" fmla="*/ 14335 h 252460"/>
              <a:gd name="connsiteX388" fmla="*/ 103015 w 296725"/>
              <a:gd name="connsiteY388" fmla="*/ 26241 h 252460"/>
              <a:gd name="connsiteX389" fmla="*/ 86347 w 296725"/>
              <a:gd name="connsiteY389" fmla="*/ 31004 h 252460"/>
              <a:gd name="connsiteX390" fmla="*/ 74440 w 296725"/>
              <a:gd name="connsiteY390" fmla="*/ 38147 h 252460"/>
              <a:gd name="connsiteX391" fmla="*/ 62534 w 296725"/>
              <a:gd name="connsiteY391" fmla="*/ 42910 h 252460"/>
              <a:gd name="connsiteX392" fmla="*/ 53009 w 296725"/>
              <a:gd name="connsiteY392" fmla="*/ 47672 h 252460"/>
              <a:gd name="connsiteX393" fmla="*/ 43484 w 296725"/>
              <a:gd name="connsiteY393" fmla="*/ 66722 h 252460"/>
              <a:gd name="connsiteX394" fmla="*/ 57772 w 296725"/>
              <a:gd name="connsiteY394" fmla="*/ 69104 h 252460"/>
              <a:gd name="connsiteX395" fmla="*/ 136353 w 296725"/>
              <a:gd name="connsiteY395" fmla="*/ 57197 h 252460"/>
              <a:gd name="connsiteX396" fmla="*/ 155403 w 296725"/>
              <a:gd name="connsiteY396" fmla="*/ 47672 h 252460"/>
              <a:gd name="connsiteX397" fmla="*/ 193503 w 296725"/>
              <a:gd name="connsiteY397" fmla="*/ 31004 h 252460"/>
              <a:gd name="connsiteX398" fmla="*/ 200647 w 296725"/>
              <a:gd name="connsiteY398" fmla="*/ 28622 h 252460"/>
              <a:gd name="connsiteX399" fmla="*/ 212553 w 296725"/>
              <a:gd name="connsiteY399" fmla="*/ 23860 h 252460"/>
              <a:gd name="connsiteX400" fmla="*/ 229222 w 296725"/>
              <a:gd name="connsiteY400" fmla="*/ 19097 h 252460"/>
              <a:gd name="connsiteX401" fmla="*/ 236365 w 296725"/>
              <a:gd name="connsiteY401" fmla="*/ 14335 h 252460"/>
              <a:gd name="connsiteX402" fmla="*/ 214934 w 296725"/>
              <a:gd name="connsiteY402" fmla="*/ 16716 h 252460"/>
              <a:gd name="connsiteX403" fmla="*/ 160165 w 296725"/>
              <a:gd name="connsiteY403" fmla="*/ 23860 h 252460"/>
              <a:gd name="connsiteX404" fmla="*/ 145878 w 296725"/>
              <a:gd name="connsiteY404" fmla="*/ 31004 h 252460"/>
              <a:gd name="connsiteX405" fmla="*/ 138734 w 296725"/>
              <a:gd name="connsiteY405" fmla="*/ 35766 h 252460"/>
              <a:gd name="connsiteX406" fmla="*/ 181597 w 296725"/>
              <a:gd name="connsiteY406" fmla="*/ 47672 h 252460"/>
              <a:gd name="connsiteX407" fmla="*/ 226840 w 296725"/>
              <a:gd name="connsiteY407" fmla="*/ 40529 h 252460"/>
              <a:gd name="connsiteX408" fmla="*/ 233984 w 296725"/>
              <a:gd name="connsiteY408" fmla="*/ 33385 h 252460"/>
              <a:gd name="connsiteX409" fmla="*/ 241128 w 296725"/>
              <a:gd name="connsiteY409" fmla="*/ 31004 h 252460"/>
              <a:gd name="connsiteX410" fmla="*/ 193503 w 296725"/>
              <a:gd name="connsiteY410" fmla="*/ 59579 h 252460"/>
              <a:gd name="connsiteX411" fmla="*/ 181597 w 296725"/>
              <a:gd name="connsiteY411" fmla="*/ 66722 h 252460"/>
              <a:gd name="connsiteX412" fmla="*/ 191122 w 296725"/>
              <a:gd name="connsiteY412" fmla="*/ 69104 h 252460"/>
              <a:gd name="connsiteX413" fmla="*/ 233984 w 296725"/>
              <a:gd name="connsiteY413" fmla="*/ 59579 h 252460"/>
              <a:gd name="connsiteX414" fmla="*/ 243509 w 296725"/>
              <a:gd name="connsiteY414" fmla="*/ 54816 h 252460"/>
              <a:gd name="connsiteX415" fmla="*/ 236365 w 296725"/>
              <a:gd name="connsiteY415" fmla="*/ 59579 h 252460"/>
              <a:gd name="connsiteX416" fmla="*/ 222078 w 296725"/>
              <a:gd name="connsiteY416" fmla="*/ 71485 h 252460"/>
              <a:gd name="connsiteX417" fmla="*/ 217315 w 296725"/>
              <a:gd name="connsiteY417" fmla="*/ 81010 h 252460"/>
              <a:gd name="connsiteX418" fmla="*/ 245890 w 296725"/>
              <a:gd name="connsiteY418" fmla="*/ 92916 h 252460"/>
              <a:gd name="connsiteX419" fmla="*/ 233984 w 296725"/>
              <a:gd name="connsiteY419" fmla="*/ 100060 h 252460"/>
              <a:gd name="connsiteX420" fmla="*/ 241128 w 296725"/>
              <a:gd name="connsiteY420" fmla="*/ 107204 h 252460"/>
              <a:gd name="connsiteX421" fmla="*/ 269703 w 296725"/>
              <a:gd name="connsiteY421" fmla="*/ 116729 h 252460"/>
              <a:gd name="connsiteX422" fmla="*/ 250653 w 296725"/>
              <a:gd name="connsiteY422" fmla="*/ 131016 h 252460"/>
              <a:gd name="connsiteX423" fmla="*/ 243509 w 296725"/>
              <a:gd name="connsiteY423" fmla="*/ 138160 h 252460"/>
              <a:gd name="connsiteX424" fmla="*/ 253034 w 296725"/>
              <a:gd name="connsiteY424" fmla="*/ 140541 h 252460"/>
              <a:gd name="connsiteX425" fmla="*/ 262559 w 296725"/>
              <a:gd name="connsiteY425" fmla="*/ 147685 h 252460"/>
              <a:gd name="connsiteX426" fmla="*/ 269703 w 296725"/>
              <a:gd name="connsiteY426" fmla="*/ 150066 h 252460"/>
              <a:gd name="connsiteX427" fmla="*/ 262559 w 296725"/>
              <a:gd name="connsiteY427" fmla="*/ 154829 h 252460"/>
              <a:gd name="connsiteX428" fmla="*/ 279228 w 296725"/>
              <a:gd name="connsiteY428" fmla="*/ 161972 h 252460"/>
              <a:gd name="connsiteX429" fmla="*/ 272084 w 296725"/>
              <a:gd name="connsiteY429" fmla="*/ 159591 h 252460"/>
              <a:gd name="connsiteX430" fmla="*/ 253034 w 296725"/>
              <a:gd name="connsiteY430" fmla="*/ 159591 h 25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296725" h="252460">
                <a:moveTo>
                  <a:pt x="145878" y="252460"/>
                </a:moveTo>
                <a:cubicBezTo>
                  <a:pt x="145084" y="248491"/>
                  <a:pt x="144479" y="244480"/>
                  <a:pt x="143497" y="240554"/>
                </a:cubicBezTo>
                <a:cubicBezTo>
                  <a:pt x="142302" y="235774"/>
                  <a:pt x="138972" y="227551"/>
                  <a:pt x="136353" y="223885"/>
                </a:cubicBezTo>
                <a:cubicBezTo>
                  <a:pt x="132526" y="218528"/>
                  <a:pt x="124686" y="213349"/>
                  <a:pt x="119684" y="209597"/>
                </a:cubicBezTo>
                <a:cubicBezTo>
                  <a:pt x="115090" y="186625"/>
                  <a:pt x="120716" y="206899"/>
                  <a:pt x="112540" y="190547"/>
                </a:cubicBezTo>
                <a:cubicBezTo>
                  <a:pt x="103520" y="172507"/>
                  <a:pt x="113170" y="184033"/>
                  <a:pt x="100634" y="171497"/>
                </a:cubicBezTo>
                <a:cubicBezTo>
                  <a:pt x="99840" y="167528"/>
                  <a:pt x="99533" y="163431"/>
                  <a:pt x="98253" y="159591"/>
                </a:cubicBezTo>
                <a:cubicBezTo>
                  <a:pt x="96672" y="154849"/>
                  <a:pt x="91861" y="147100"/>
                  <a:pt x="88728" y="142922"/>
                </a:cubicBezTo>
                <a:cubicBezTo>
                  <a:pt x="85679" y="138856"/>
                  <a:pt x="82192" y="135126"/>
                  <a:pt x="79203" y="131016"/>
                </a:cubicBezTo>
                <a:cubicBezTo>
                  <a:pt x="75836" y="126387"/>
                  <a:pt x="73112" y="121308"/>
                  <a:pt x="69678" y="116729"/>
                </a:cubicBezTo>
                <a:cubicBezTo>
                  <a:pt x="42903" y="81030"/>
                  <a:pt x="80284" y="129934"/>
                  <a:pt x="55390" y="100060"/>
                </a:cubicBezTo>
                <a:cubicBezTo>
                  <a:pt x="53558" y="97861"/>
                  <a:pt x="50628" y="90054"/>
                  <a:pt x="50628" y="92916"/>
                </a:cubicBezTo>
                <a:cubicBezTo>
                  <a:pt x="50628" y="97936"/>
                  <a:pt x="53947" y="102396"/>
                  <a:pt x="55390" y="107204"/>
                </a:cubicBezTo>
                <a:cubicBezTo>
                  <a:pt x="56330" y="110339"/>
                  <a:pt x="55727" y="114173"/>
                  <a:pt x="57772" y="116729"/>
                </a:cubicBezTo>
                <a:cubicBezTo>
                  <a:pt x="59340" y="118689"/>
                  <a:pt x="62534" y="118316"/>
                  <a:pt x="64915" y="119110"/>
                </a:cubicBezTo>
                <a:cubicBezTo>
                  <a:pt x="66503" y="121491"/>
                  <a:pt x="67443" y="124466"/>
                  <a:pt x="69678" y="126254"/>
                </a:cubicBezTo>
                <a:cubicBezTo>
                  <a:pt x="71638" y="127822"/>
                  <a:pt x="75047" y="126860"/>
                  <a:pt x="76822" y="128635"/>
                </a:cubicBezTo>
                <a:cubicBezTo>
                  <a:pt x="78597" y="130410"/>
                  <a:pt x="78081" y="133534"/>
                  <a:pt x="79203" y="135779"/>
                </a:cubicBezTo>
                <a:cubicBezTo>
                  <a:pt x="80483" y="138339"/>
                  <a:pt x="82545" y="140437"/>
                  <a:pt x="83965" y="142922"/>
                </a:cubicBezTo>
                <a:cubicBezTo>
                  <a:pt x="87761" y="149565"/>
                  <a:pt x="89663" y="156798"/>
                  <a:pt x="95872" y="161972"/>
                </a:cubicBezTo>
                <a:cubicBezTo>
                  <a:pt x="97800" y="163579"/>
                  <a:pt x="100634" y="163560"/>
                  <a:pt x="103015" y="164354"/>
                </a:cubicBezTo>
                <a:cubicBezTo>
                  <a:pt x="103809" y="166735"/>
                  <a:pt x="103622" y="169722"/>
                  <a:pt x="105397" y="171497"/>
                </a:cubicBezTo>
                <a:cubicBezTo>
                  <a:pt x="109444" y="175544"/>
                  <a:pt x="119684" y="181022"/>
                  <a:pt x="119684" y="181022"/>
                </a:cubicBezTo>
                <a:cubicBezTo>
                  <a:pt x="129917" y="196370"/>
                  <a:pt x="118216" y="179370"/>
                  <a:pt x="136353" y="202454"/>
                </a:cubicBezTo>
                <a:cubicBezTo>
                  <a:pt x="141257" y="208695"/>
                  <a:pt x="146236" y="214900"/>
                  <a:pt x="150640" y="221504"/>
                </a:cubicBezTo>
                <a:cubicBezTo>
                  <a:pt x="152228" y="223885"/>
                  <a:pt x="153571" y="226449"/>
                  <a:pt x="155403" y="228647"/>
                </a:cubicBezTo>
                <a:cubicBezTo>
                  <a:pt x="157559" y="231234"/>
                  <a:pt x="160166" y="233410"/>
                  <a:pt x="162547" y="235791"/>
                </a:cubicBezTo>
                <a:cubicBezTo>
                  <a:pt x="161753" y="228647"/>
                  <a:pt x="161646" y="221393"/>
                  <a:pt x="160165" y="214360"/>
                </a:cubicBezTo>
                <a:cubicBezTo>
                  <a:pt x="155674" y="193026"/>
                  <a:pt x="149216" y="182803"/>
                  <a:pt x="141115" y="161972"/>
                </a:cubicBezTo>
                <a:cubicBezTo>
                  <a:pt x="139296" y="157293"/>
                  <a:pt x="139137" y="151862"/>
                  <a:pt x="136353" y="147685"/>
                </a:cubicBezTo>
                <a:lnTo>
                  <a:pt x="126828" y="133397"/>
                </a:lnTo>
                <a:cubicBezTo>
                  <a:pt x="126263" y="130574"/>
                  <a:pt x="124295" y="118170"/>
                  <a:pt x="122065" y="114347"/>
                </a:cubicBezTo>
                <a:cubicBezTo>
                  <a:pt x="117739" y="106931"/>
                  <a:pt x="112195" y="100278"/>
                  <a:pt x="107778" y="92916"/>
                </a:cubicBezTo>
                <a:cubicBezTo>
                  <a:pt x="105397" y="88947"/>
                  <a:pt x="103907" y="84283"/>
                  <a:pt x="100634" y="81010"/>
                </a:cubicBezTo>
                <a:cubicBezTo>
                  <a:pt x="98124" y="78500"/>
                  <a:pt x="94191" y="78008"/>
                  <a:pt x="91109" y="76247"/>
                </a:cubicBezTo>
                <a:cubicBezTo>
                  <a:pt x="88624" y="74827"/>
                  <a:pt x="86346" y="73072"/>
                  <a:pt x="83965" y="71485"/>
                </a:cubicBezTo>
                <a:cubicBezTo>
                  <a:pt x="82397" y="66780"/>
                  <a:pt x="81018" y="60554"/>
                  <a:pt x="76822" y="57197"/>
                </a:cubicBezTo>
                <a:cubicBezTo>
                  <a:pt x="74862" y="55629"/>
                  <a:pt x="72059" y="55610"/>
                  <a:pt x="69678" y="54816"/>
                </a:cubicBezTo>
                <a:cubicBezTo>
                  <a:pt x="74677" y="84815"/>
                  <a:pt x="67205" y="57049"/>
                  <a:pt x="79203" y="76247"/>
                </a:cubicBezTo>
                <a:cubicBezTo>
                  <a:pt x="93335" y="98859"/>
                  <a:pt x="71729" y="78366"/>
                  <a:pt x="95872" y="97679"/>
                </a:cubicBezTo>
                <a:cubicBezTo>
                  <a:pt x="97459" y="100854"/>
                  <a:pt x="99236" y="103941"/>
                  <a:pt x="100634" y="107204"/>
                </a:cubicBezTo>
                <a:cubicBezTo>
                  <a:pt x="105561" y="118700"/>
                  <a:pt x="99880" y="110708"/>
                  <a:pt x="107778" y="123872"/>
                </a:cubicBezTo>
                <a:cubicBezTo>
                  <a:pt x="110723" y="128780"/>
                  <a:pt x="114743" y="133040"/>
                  <a:pt x="117303" y="138160"/>
                </a:cubicBezTo>
                <a:cubicBezTo>
                  <a:pt x="118890" y="141335"/>
                  <a:pt x="119817" y="144938"/>
                  <a:pt x="122065" y="147685"/>
                </a:cubicBezTo>
                <a:cubicBezTo>
                  <a:pt x="127041" y="153767"/>
                  <a:pt x="133477" y="158513"/>
                  <a:pt x="138734" y="164354"/>
                </a:cubicBezTo>
                <a:cubicBezTo>
                  <a:pt x="147966" y="174611"/>
                  <a:pt x="138084" y="169692"/>
                  <a:pt x="150640" y="173879"/>
                </a:cubicBezTo>
                <a:cubicBezTo>
                  <a:pt x="153021" y="176260"/>
                  <a:pt x="155717" y="178364"/>
                  <a:pt x="157784" y="181022"/>
                </a:cubicBezTo>
                <a:cubicBezTo>
                  <a:pt x="161298" y="185540"/>
                  <a:pt x="164134" y="190547"/>
                  <a:pt x="167309" y="195310"/>
                </a:cubicBezTo>
                <a:cubicBezTo>
                  <a:pt x="168897" y="197691"/>
                  <a:pt x="170600" y="200000"/>
                  <a:pt x="172072" y="202454"/>
                </a:cubicBezTo>
                <a:cubicBezTo>
                  <a:pt x="174453" y="206423"/>
                  <a:pt x="176493" y="210617"/>
                  <a:pt x="179215" y="214360"/>
                </a:cubicBezTo>
                <a:cubicBezTo>
                  <a:pt x="182861" y="219374"/>
                  <a:pt x="187153" y="223885"/>
                  <a:pt x="191122" y="228647"/>
                </a:cubicBezTo>
                <a:cubicBezTo>
                  <a:pt x="189534" y="221503"/>
                  <a:pt x="189174" y="213971"/>
                  <a:pt x="186359" y="207216"/>
                </a:cubicBezTo>
                <a:cubicBezTo>
                  <a:pt x="184596" y="202985"/>
                  <a:pt x="175726" y="197746"/>
                  <a:pt x="172072" y="195310"/>
                </a:cubicBezTo>
                <a:cubicBezTo>
                  <a:pt x="162471" y="180909"/>
                  <a:pt x="171526" y="192368"/>
                  <a:pt x="148259" y="176260"/>
                </a:cubicBezTo>
                <a:cubicBezTo>
                  <a:pt x="144080" y="173367"/>
                  <a:pt x="140322" y="169910"/>
                  <a:pt x="136353" y="166735"/>
                </a:cubicBezTo>
                <a:cubicBezTo>
                  <a:pt x="131718" y="152827"/>
                  <a:pt x="137599" y="165599"/>
                  <a:pt x="126828" y="154829"/>
                </a:cubicBezTo>
                <a:cubicBezTo>
                  <a:pt x="124022" y="152023"/>
                  <a:pt x="122490" y="148110"/>
                  <a:pt x="119684" y="145304"/>
                </a:cubicBezTo>
                <a:cubicBezTo>
                  <a:pt x="104352" y="129972"/>
                  <a:pt x="115471" y="147182"/>
                  <a:pt x="100634" y="128635"/>
                </a:cubicBezTo>
                <a:cubicBezTo>
                  <a:pt x="86739" y="111266"/>
                  <a:pt x="97845" y="116592"/>
                  <a:pt x="83965" y="111966"/>
                </a:cubicBezTo>
                <a:cubicBezTo>
                  <a:pt x="80790" y="109585"/>
                  <a:pt x="77246" y="107628"/>
                  <a:pt x="74440" y="104822"/>
                </a:cubicBezTo>
                <a:cubicBezTo>
                  <a:pt x="70846" y="101228"/>
                  <a:pt x="68714" y="96293"/>
                  <a:pt x="64915" y="92916"/>
                </a:cubicBezTo>
                <a:cubicBezTo>
                  <a:pt x="61456" y="89841"/>
                  <a:pt x="56978" y="88153"/>
                  <a:pt x="53009" y="85772"/>
                </a:cubicBezTo>
                <a:cubicBezTo>
                  <a:pt x="51422" y="83391"/>
                  <a:pt x="50079" y="80827"/>
                  <a:pt x="48247" y="78629"/>
                </a:cubicBezTo>
                <a:cubicBezTo>
                  <a:pt x="46091" y="76042"/>
                  <a:pt x="37908" y="72550"/>
                  <a:pt x="41103" y="71485"/>
                </a:cubicBezTo>
                <a:cubicBezTo>
                  <a:pt x="44186" y="70457"/>
                  <a:pt x="61205" y="78890"/>
                  <a:pt x="64915" y="81010"/>
                </a:cubicBezTo>
                <a:cubicBezTo>
                  <a:pt x="70463" y="84180"/>
                  <a:pt x="80169" y="91817"/>
                  <a:pt x="83965" y="95297"/>
                </a:cubicBezTo>
                <a:cubicBezTo>
                  <a:pt x="88551" y="99500"/>
                  <a:pt x="101868" y="114965"/>
                  <a:pt x="110159" y="119110"/>
                </a:cubicBezTo>
                <a:cubicBezTo>
                  <a:pt x="113086" y="120574"/>
                  <a:pt x="116509" y="120697"/>
                  <a:pt x="119684" y="121491"/>
                </a:cubicBezTo>
                <a:cubicBezTo>
                  <a:pt x="122065" y="123872"/>
                  <a:pt x="125157" y="125711"/>
                  <a:pt x="126828" y="128635"/>
                </a:cubicBezTo>
                <a:cubicBezTo>
                  <a:pt x="128452" y="131477"/>
                  <a:pt x="127284" y="135513"/>
                  <a:pt x="129209" y="138160"/>
                </a:cubicBezTo>
                <a:cubicBezTo>
                  <a:pt x="133831" y="144515"/>
                  <a:pt x="140969" y="148693"/>
                  <a:pt x="145878" y="154829"/>
                </a:cubicBezTo>
                <a:cubicBezTo>
                  <a:pt x="148863" y="158561"/>
                  <a:pt x="157537" y="170300"/>
                  <a:pt x="162547" y="173879"/>
                </a:cubicBezTo>
                <a:cubicBezTo>
                  <a:pt x="165436" y="175942"/>
                  <a:pt x="168897" y="177054"/>
                  <a:pt x="172072" y="178641"/>
                </a:cubicBezTo>
                <a:cubicBezTo>
                  <a:pt x="172866" y="181022"/>
                  <a:pt x="172678" y="184010"/>
                  <a:pt x="174453" y="185785"/>
                </a:cubicBezTo>
                <a:cubicBezTo>
                  <a:pt x="176963" y="188295"/>
                  <a:pt x="186195" y="193319"/>
                  <a:pt x="183978" y="190547"/>
                </a:cubicBezTo>
                <a:cubicBezTo>
                  <a:pt x="175563" y="180028"/>
                  <a:pt x="163485" y="172748"/>
                  <a:pt x="155403" y="161972"/>
                </a:cubicBezTo>
                <a:cubicBezTo>
                  <a:pt x="153022" y="158797"/>
                  <a:pt x="150566" y="155677"/>
                  <a:pt x="148259" y="152447"/>
                </a:cubicBezTo>
                <a:cubicBezTo>
                  <a:pt x="146596" y="150118"/>
                  <a:pt x="144598" y="147945"/>
                  <a:pt x="143497" y="145304"/>
                </a:cubicBezTo>
                <a:cubicBezTo>
                  <a:pt x="140601" y="138353"/>
                  <a:pt x="136353" y="123872"/>
                  <a:pt x="136353" y="123872"/>
                </a:cubicBezTo>
                <a:cubicBezTo>
                  <a:pt x="134656" y="111996"/>
                  <a:pt x="132948" y="96988"/>
                  <a:pt x="129209" y="85772"/>
                </a:cubicBezTo>
                <a:cubicBezTo>
                  <a:pt x="128304" y="83057"/>
                  <a:pt x="125727" y="81188"/>
                  <a:pt x="124447" y="78629"/>
                </a:cubicBezTo>
                <a:cubicBezTo>
                  <a:pt x="122535" y="74806"/>
                  <a:pt x="121950" y="70347"/>
                  <a:pt x="119684" y="66722"/>
                </a:cubicBezTo>
                <a:cubicBezTo>
                  <a:pt x="117899" y="63866"/>
                  <a:pt x="112540" y="56212"/>
                  <a:pt x="112540" y="59579"/>
                </a:cubicBezTo>
                <a:cubicBezTo>
                  <a:pt x="112540" y="63548"/>
                  <a:pt x="117303" y="65929"/>
                  <a:pt x="119684" y="69104"/>
                </a:cubicBezTo>
                <a:cubicBezTo>
                  <a:pt x="120478" y="71485"/>
                  <a:pt x="120618" y="74197"/>
                  <a:pt x="122065" y="76247"/>
                </a:cubicBezTo>
                <a:cubicBezTo>
                  <a:pt x="130215" y="87793"/>
                  <a:pt x="141247" y="97315"/>
                  <a:pt x="148259" y="109585"/>
                </a:cubicBezTo>
                <a:cubicBezTo>
                  <a:pt x="152666" y="117298"/>
                  <a:pt x="158738" y="127208"/>
                  <a:pt x="162547" y="135779"/>
                </a:cubicBezTo>
                <a:cubicBezTo>
                  <a:pt x="164590" y="140375"/>
                  <a:pt x="167470" y="150802"/>
                  <a:pt x="172072" y="154829"/>
                </a:cubicBezTo>
                <a:cubicBezTo>
                  <a:pt x="176379" y="158598"/>
                  <a:pt x="181597" y="161179"/>
                  <a:pt x="186359" y="164354"/>
                </a:cubicBezTo>
                <a:cubicBezTo>
                  <a:pt x="194522" y="188844"/>
                  <a:pt x="181370" y="155735"/>
                  <a:pt x="195884" y="173879"/>
                </a:cubicBezTo>
                <a:cubicBezTo>
                  <a:pt x="197928" y="176435"/>
                  <a:pt x="196641" y="180563"/>
                  <a:pt x="198265" y="183404"/>
                </a:cubicBezTo>
                <a:cubicBezTo>
                  <a:pt x="199936" y="186328"/>
                  <a:pt x="203253" y="187960"/>
                  <a:pt x="205409" y="190547"/>
                </a:cubicBezTo>
                <a:cubicBezTo>
                  <a:pt x="207241" y="192746"/>
                  <a:pt x="213034" y="197691"/>
                  <a:pt x="210172" y="197691"/>
                </a:cubicBezTo>
                <a:cubicBezTo>
                  <a:pt x="206804" y="197691"/>
                  <a:pt x="205132" y="193177"/>
                  <a:pt x="203028" y="190547"/>
                </a:cubicBezTo>
                <a:cubicBezTo>
                  <a:pt x="195590" y="181250"/>
                  <a:pt x="189035" y="171269"/>
                  <a:pt x="181597" y="161972"/>
                </a:cubicBezTo>
                <a:cubicBezTo>
                  <a:pt x="179493" y="159342"/>
                  <a:pt x="176834" y="157210"/>
                  <a:pt x="174453" y="154829"/>
                </a:cubicBezTo>
                <a:cubicBezTo>
                  <a:pt x="164423" y="124735"/>
                  <a:pt x="181154" y="172845"/>
                  <a:pt x="167309" y="140541"/>
                </a:cubicBezTo>
                <a:cubicBezTo>
                  <a:pt x="153659" y="108692"/>
                  <a:pt x="179508" y="157796"/>
                  <a:pt x="160165" y="119110"/>
                </a:cubicBezTo>
                <a:cubicBezTo>
                  <a:pt x="158095" y="114970"/>
                  <a:pt x="155092" y="111344"/>
                  <a:pt x="153022" y="107204"/>
                </a:cubicBezTo>
                <a:cubicBezTo>
                  <a:pt x="151578" y="104315"/>
                  <a:pt x="147115" y="92689"/>
                  <a:pt x="145878" y="88154"/>
                </a:cubicBezTo>
                <a:cubicBezTo>
                  <a:pt x="144156" y="81839"/>
                  <a:pt x="143185" y="75314"/>
                  <a:pt x="141115" y="69104"/>
                </a:cubicBezTo>
                <a:cubicBezTo>
                  <a:pt x="139203" y="63369"/>
                  <a:pt x="136838" y="57758"/>
                  <a:pt x="133972" y="52435"/>
                </a:cubicBezTo>
                <a:cubicBezTo>
                  <a:pt x="131258" y="47395"/>
                  <a:pt x="122637" y="32717"/>
                  <a:pt x="124447" y="38147"/>
                </a:cubicBezTo>
                <a:cubicBezTo>
                  <a:pt x="129448" y="53153"/>
                  <a:pt x="134496" y="69628"/>
                  <a:pt x="145878" y="81010"/>
                </a:cubicBezTo>
                <a:lnTo>
                  <a:pt x="155403" y="90535"/>
                </a:lnTo>
                <a:cubicBezTo>
                  <a:pt x="159637" y="107474"/>
                  <a:pt x="154265" y="94160"/>
                  <a:pt x="169690" y="109585"/>
                </a:cubicBezTo>
                <a:cubicBezTo>
                  <a:pt x="173284" y="113179"/>
                  <a:pt x="175868" y="117666"/>
                  <a:pt x="179215" y="121491"/>
                </a:cubicBezTo>
                <a:cubicBezTo>
                  <a:pt x="185633" y="128826"/>
                  <a:pt x="185893" y="128325"/>
                  <a:pt x="193503" y="133397"/>
                </a:cubicBezTo>
                <a:cubicBezTo>
                  <a:pt x="216440" y="163980"/>
                  <a:pt x="203639" y="158206"/>
                  <a:pt x="222078" y="164354"/>
                </a:cubicBezTo>
                <a:cubicBezTo>
                  <a:pt x="223665" y="167529"/>
                  <a:pt x="224330" y="171369"/>
                  <a:pt x="226840" y="173879"/>
                </a:cubicBezTo>
                <a:cubicBezTo>
                  <a:pt x="228615" y="175654"/>
                  <a:pt x="233375" y="178695"/>
                  <a:pt x="233984" y="176260"/>
                </a:cubicBezTo>
                <a:cubicBezTo>
                  <a:pt x="235021" y="172113"/>
                  <a:pt x="230991" y="168245"/>
                  <a:pt x="229222" y="164354"/>
                </a:cubicBezTo>
                <a:cubicBezTo>
                  <a:pt x="227019" y="159506"/>
                  <a:pt x="224957" y="154545"/>
                  <a:pt x="222078" y="150066"/>
                </a:cubicBezTo>
                <a:cubicBezTo>
                  <a:pt x="217786" y="143389"/>
                  <a:pt x="211340" y="138116"/>
                  <a:pt x="207790" y="131016"/>
                </a:cubicBezTo>
                <a:cubicBezTo>
                  <a:pt x="205409" y="126254"/>
                  <a:pt x="202744" y="121623"/>
                  <a:pt x="200647" y="116729"/>
                </a:cubicBezTo>
                <a:cubicBezTo>
                  <a:pt x="197976" y="110495"/>
                  <a:pt x="196309" y="103853"/>
                  <a:pt x="193503" y="97679"/>
                </a:cubicBezTo>
                <a:cubicBezTo>
                  <a:pt x="192319" y="95073"/>
                  <a:pt x="190404" y="92864"/>
                  <a:pt x="188740" y="90535"/>
                </a:cubicBezTo>
                <a:cubicBezTo>
                  <a:pt x="186947" y="88024"/>
                  <a:pt x="178702" y="77602"/>
                  <a:pt x="176834" y="73866"/>
                </a:cubicBezTo>
                <a:cubicBezTo>
                  <a:pt x="174922" y="70043"/>
                  <a:pt x="173808" y="65866"/>
                  <a:pt x="172072" y="61960"/>
                </a:cubicBezTo>
                <a:cubicBezTo>
                  <a:pt x="170630" y="58716"/>
                  <a:pt x="168627" y="55731"/>
                  <a:pt x="167309" y="52435"/>
                </a:cubicBezTo>
                <a:cubicBezTo>
                  <a:pt x="160470" y="35338"/>
                  <a:pt x="167951" y="39948"/>
                  <a:pt x="155403" y="35766"/>
                </a:cubicBezTo>
                <a:cubicBezTo>
                  <a:pt x="153980" y="31495"/>
                  <a:pt x="151203" y="22041"/>
                  <a:pt x="148259" y="19097"/>
                </a:cubicBezTo>
                <a:cubicBezTo>
                  <a:pt x="146484" y="17322"/>
                  <a:pt x="143496" y="17510"/>
                  <a:pt x="141115" y="16716"/>
                </a:cubicBezTo>
                <a:cubicBezTo>
                  <a:pt x="139688" y="14576"/>
                  <a:pt x="130392" y="343"/>
                  <a:pt x="129209" y="47"/>
                </a:cubicBezTo>
                <a:cubicBezTo>
                  <a:pt x="126774" y="-562"/>
                  <a:pt x="127622" y="4810"/>
                  <a:pt x="126828" y="7191"/>
                </a:cubicBezTo>
                <a:cubicBezTo>
                  <a:pt x="130797" y="11954"/>
                  <a:pt x="135610" y="16124"/>
                  <a:pt x="138734" y="21479"/>
                </a:cubicBezTo>
                <a:cubicBezTo>
                  <a:pt x="141263" y="25815"/>
                  <a:pt x="141633" y="31105"/>
                  <a:pt x="143497" y="35766"/>
                </a:cubicBezTo>
                <a:cubicBezTo>
                  <a:pt x="158446" y="73137"/>
                  <a:pt x="146397" y="44692"/>
                  <a:pt x="160165" y="66722"/>
                </a:cubicBezTo>
                <a:cubicBezTo>
                  <a:pt x="168796" y="80533"/>
                  <a:pt x="159888" y="72886"/>
                  <a:pt x="172072" y="81010"/>
                </a:cubicBezTo>
                <a:cubicBezTo>
                  <a:pt x="178707" y="90963"/>
                  <a:pt x="180349" y="95448"/>
                  <a:pt x="188740" y="102441"/>
                </a:cubicBezTo>
                <a:cubicBezTo>
                  <a:pt x="190939" y="104273"/>
                  <a:pt x="193503" y="105616"/>
                  <a:pt x="195884" y="107204"/>
                </a:cubicBezTo>
                <a:cubicBezTo>
                  <a:pt x="196678" y="109585"/>
                  <a:pt x="196759" y="112339"/>
                  <a:pt x="198265" y="114347"/>
                </a:cubicBezTo>
                <a:cubicBezTo>
                  <a:pt x="205764" y="124345"/>
                  <a:pt x="216617" y="131343"/>
                  <a:pt x="226840" y="138160"/>
                </a:cubicBezTo>
                <a:cubicBezTo>
                  <a:pt x="228124" y="140086"/>
                  <a:pt x="237763" y="154829"/>
                  <a:pt x="238747" y="154829"/>
                </a:cubicBezTo>
                <a:cubicBezTo>
                  <a:pt x="242020" y="154829"/>
                  <a:pt x="237483" y="148380"/>
                  <a:pt x="236365" y="145304"/>
                </a:cubicBezTo>
                <a:cubicBezTo>
                  <a:pt x="233529" y="137505"/>
                  <a:pt x="226284" y="121917"/>
                  <a:pt x="222078" y="114347"/>
                </a:cubicBezTo>
                <a:cubicBezTo>
                  <a:pt x="220688" y="111845"/>
                  <a:pt x="218903" y="109585"/>
                  <a:pt x="217315" y="107204"/>
                </a:cubicBezTo>
                <a:cubicBezTo>
                  <a:pt x="203216" y="43751"/>
                  <a:pt x="220525" y="118178"/>
                  <a:pt x="207790" y="71485"/>
                </a:cubicBezTo>
                <a:cubicBezTo>
                  <a:pt x="206725" y="67580"/>
                  <a:pt x="206770" y="63390"/>
                  <a:pt x="205409" y="59579"/>
                </a:cubicBezTo>
                <a:cubicBezTo>
                  <a:pt x="202780" y="52217"/>
                  <a:pt x="199059" y="45291"/>
                  <a:pt x="195884" y="38147"/>
                </a:cubicBezTo>
                <a:cubicBezTo>
                  <a:pt x="195090" y="34178"/>
                  <a:pt x="195178" y="29925"/>
                  <a:pt x="193503" y="26241"/>
                </a:cubicBezTo>
                <a:cubicBezTo>
                  <a:pt x="191135" y="21030"/>
                  <a:pt x="183978" y="11954"/>
                  <a:pt x="183978" y="11954"/>
                </a:cubicBezTo>
                <a:cubicBezTo>
                  <a:pt x="183978" y="11954"/>
                  <a:pt x="184565" y="27993"/>
                  <a:pt x="186359" y="35766"/>
                </a:cubicBezTo>
                <a:cubicBezTo>
                  <a:pt x="187003" y="38555"/>
                  <a:pt x="189534" y="40529"/>
                  <a:pt x="191122" y="42910"/>
                </a:cubicBezTo>
                <a:cubicBezTo>
                  <a:pt x="193468" y="54642"/>
                  <a:pt x="191872" y="55565"/>
                  <a:pt x="200647" y="64341"/>
                </a:cubicBezTo>
                <a:cubicBezTo>
                  <a:pt x="202671" y="66365"/>
                  <a:pt x="205766" y="67080"/>
                  <a:pt x="207790" y="69104"/>
                </a:cubicBezTo>
                <a:cubicBezTo>
                  <a:pt x="210596" y="71910"/>
                  <a:pt x="212393" y="75580"/>
                  <a:pt x="214934" y="78629"/>
                </a:cubicBezTo>
                <a:cubicBezTo>
                  <a:pt x="220796" y="85663"/>
                  <a:pt x="237803" y="105349"/>
                  <a:pt x="245890" y="111966"/>
                </a:cubicBezTo>
                <a:cubicBezTo>
                  <a:pt x="249472" y="114897"/>
                  <a:pt x="254054" y="116388"/>
                  <a:pt x="257797" y="119110"/>
                </a:cubicBezTo>
                <a:cubicBezTo>
                  <a:pt x="262811" y="122756"/>
                  <a:pt x="267191" y="127210"/>
                  <a:pt x="272084" y="131016"/>
                </a:cubicBezTo>
                <a:cubicBezTo>
                  <a:pt x="274343" y="132773"/>
                  <a:pt x="280648" y="138264"/>
                  <a:pt x="279228" y="135779"/>
                </a:cubicBezTo>
                <a:cubicBezTo>
                  <a:pt x="274738" y="127921"/>
                  <a:pt x="267049" y="122205"/>
                  <a:pt x="262559" y="114347"/>
                </a:cubicBezTo>
                <a:cubicBezTo>
                  <a:pt x="248578" y="89882"/>
                  <a:pt x="257559" y="102204"/>
                  <a:pt x="233984" y="78629"/>
                </a:cubicBezTo>
                <a:cubicBezTo>
                  <a:pt x="233190" y="76248"/>
                  <a:pt x="232848" y="73664"/>
                  <a:pt x="231603" y="71485"/>
                </a:cubicBezTo>
                <a:cubicBezTo>
                  <a:pt x="225117" y="60135"/>
                  <a:pt x="224992" y="64029"/>
                  <a:pt x="217315" y="54816"/>
                </a:cubicBezTo>
                <a:cubicBezTo>
                  <a:pt x="211205" y="47484"/>
                  <a:pt x="208957" y="36949"/>
                  <a:pt x="198265" y="33385"/>
                </a:cubicBezTo>
                <a:lnTo>
                  <a:pt x="191122" y="31004"/>
                </a:lnTo>
                <a:cubicBezTo>
                  <a:pt x="187947" y="27829"/>
                  <a:pt x="185251" y="24089"/>
                  <a:pt x="181597" y="21479"/>
                </a:cubicBezTo>
                <a:cubicBezTo>
                  <a:pt x="179554" y="20020"/>
                  <a:pt x="176698" y="20220"/>
                  <a:pt x="174453" y="19097"/>
                </a:cubicBezTo>
                <a:cubicBezTo>
                  <a:pt x="149467" y="6604"/>
                  <a:pt x="167097" y="11434"/>
                  <a:pt x="145878" y="7191"/>
                </a:cubicBezTo>
                <a:cubicBezTo>
                  <a:pt x="144290" y="9572"/>
                  <a:pt x="141520" y="11502"/>
                  <a:pt x="141115" y="14335"/>
                </a:cubicBezTo>
                <a:cubicBezTo>
                  <a:pt x="140652" y="17575"/>
                  <a:pt x="142168" y="20869"/>
                  <a:pt x="143497" y="23860"/>
                </a:cubicBezTo>
                <a:cubicBezTo>
                  <a:pt x="146839" y="31379"/>
                  <a:pt x="152874" y="38744"/>
                  <a:pt x="157784" y="45291"/>
                </a:cubicBezTo>
                <a:cubicBezTo>
                  <a:pt x="160093" y="54528"/>
                  <a:pt x="162179" y="63276"/>
                  <a:pt x="167309" y="71485"/>
                </a:cubicBezTo>
                <a:cubicBezTo>
                  <a:pt x="169412" y="74851"/>
                  <a:pt x="172526" y="77541"/>
                  <a:pt x="174453" y="81010"/>
                </a:cubicBezTo>
                <a:cubicBezTo>
                  <a:pt x="176529" y="84746"/>
                  <a:pt x="177479" y="89010"/>
                  <a:pt x="179215" y="92916"/>
                </a:cubicBezTo>
                <a:cubicBezTo>
                  <a:pt x="180657" y="96160"/>
                  <a:pt x="182490" y="99218"/>
                  <a:pt x="183978" y="102441"/>
                </a:cubicBezTo>
                <a:cubicBezTo>
                  <a:pt x="187254" y="109539"/>
                  <a:pt x="190424" y="116687"/>
                  <a:pt x="193503" y="123872"/>
                </a:cubicBezTo>
                <a:cubicBezTo>
                  <a:pt x="195187" y="127801"/>
                  <a:pt x="196025" y="132138"/>
                  <a:pt x="198265" y="135779"/>
                </a:cubicBezTo>
                <a:cubicBezTo>
                  <a:pt x="202425" y="142539"/>
                  <a:pt x="208035" y="148303"/>
                  <a:pt x="212553" y="154829"/>
                </a:cubicBezTo>
                <a:cubicBezTo>
                  <a:pt x="215188" y="158634"/>
                  <a:pt x="217130" y="162884"/>
                  <a:pt x="219697" y="166735"/>
                </a:cubicBezTo>
                <a:cubicBezTo>
                  <a:pt x="225808" y="175902"/>
                  <a:pt x="226624" y="176044"/>
                  <a:pt x="233984" y="183404"/>
                </a:cubicBezTo>
                <a:cubicBezTo>
                  <a:pt x="241772" y="171723"/>
                  <a:pt x="239326" y="178833"/>
                  <a:pt x="236365" y="159591"/>
                </a:cubicBezTo>
                <a:cubicBezTo>
                  <a:pt x="235101" y="151375"/>
                  <a:pt x="234893" y="142584"/>
                  <a:pt x="229222" y="135779"/>
                </a:cubicBezTo>
                <a:cubicBezTo>
                  <a:pt x="227390" y="133580"/>
                  <a:pt x="224459" y="132604"/>
                  <a:pt x="222078" y="131016"/>
                </a:cubicBezTo>
                <a:cubicBezTo>
                  <a:pt x="219697" y="120697"/>
                  <a:pt x="217922" y="110220"/>
                  <a:pt x="214934" y="100060"/>
                </a:cubicBezTo>
                <a:cubicBezTo>
                  <a:pt x="213932" y="96655"/>
                  <a:pt x="211418" y="93859"/>
                  <a:pt x="210172" y="90535"/>
                </a:cubicBezTo>
                <a:cubicBezTo>
                  <a:pt x="209023" y="87471"/>
                  <a:pt x="209254" y="83937"/>
                  <a:pt x="207790" y="81010"/>
                </a:cubicBezTo>
                <a:cubicBezTo>
                  <a:pt x="204441" y="74312"/>
                  <a:pt x="199470" y="68534"/>
                  <a:pt x="195884" y="61960"/>
                </a:cubicBezTo>
                <a:cubicBezTo>
                  <a:pt x="189935" y="51053"/>
                  <a:pt x="184771" y="39735"/>
                  <a:pt x="179215" y="28622"/>
                </a:cubicBezTo>
                <a:cubicBezTo>
                  <a:pt x="179215" y="28622"/>
                  <a:pt x="183497" y="46230"/>
                  <a:pt x="186359" y="54816"/>
                </a:cubicBezTo>
                <a:cubicBezTo>
                  <a:pt x="190550" y="67390"/>
                  <a:pt x="187348" y="59871"/>
                  <a:pt x="198265" y="76247"/>
                </a:cubicBezTo>
                <a:cubicBezTo>
                  <a:pt x="199059" y="79422"/>
                  <a:pt x="199318" y="82781"/>
                  <a:pt x="200647" y="85772"/>
                </a:cubicBezTo>
                <a:cubicBezTo>
                  <a:pt x="208762" y="104032"/>
                  <a:pt x="205930" y="91447"/>
                  <a:pt x="214934" y="107204"/>
                </a:cubicBezTo>
                <a:cubicBezTo>
                  <a:pt x="219337" y="114909"/>
                  <a:pt x="222722" y="123155"/>
                  <a:pt x="226840" y="131016"/>
                </a:cubicBezTo>
                <a:cubicBezTo>
                  <a:pt x="231455" y="139826"/>
                  <a:pt x="236448" y="148434"/>
                  <a:pt x="241128" y="157210"/>
                </a:cubicBezTo>
                <a:cubicBezTo>
                  <a:pt x="242798" y="160342"/>
                  <a:pt x="247359" y="169967"/>
                  <a:pt x="245890" y="166735"/>
                </a:cubicBezTo>
                <a:cubicBezTo>
                  <a:pt x="240453" y="154774"/>
                  <a:pt x="238187" y="140621"/>
                  <a:pt x="229222" y="131016"/>
                </a:cubicBezTo>
                <a:cubicBezTo>
                  <a:pt x="189709" y="88681"/>
                  <a:pt x="208740" y="105296"/>
                  <a:pt x="174453" y="78629"/>
                </a:cubicBezTo>
                <a:cubicBezTo>
                  <a:pt x="169498" y="63762"/>
                  <a:pt x="174464" y="75666"/>
                  <a:pt x="157784" y="54816"/>
                </a:cubicBezTo>
                <a:cubicBezTo>
                  <a:pt x="147119" y="41485"/>
                  <a:pt x="145975" y="39482"/>
                  <a:pt x="138734" y="28622"/>
                </a:cubicBezTo>
                <a:cubicBezTo>
                  <a:pt x="135080" y="39585"/>
                  <a:pt x="133213" y="41861"/>
                  <a:pt x="138734" y="57197"/>
                </a:cubicBezTo>
                <a:cubicBezTo>
                  <a:pt x="150297" y="89316"/>
                  <a:pt x="149877" y="87390"/>
                  <a:pt x="164928" y="102441"/>
                </a:cubicBezTo>
                <a:cubicBezTo>
                  <a:pt x="168103" y="108791"/>
                  <a:pt x="172731" y="114603"/>
                  <a:pt x="174453" y="121491"/>
                </a:cubicBezTo>
                <a:cubicBezTo>
                  <a:pt x="175247" y="124666"/>
                  <a:pt x="175077" y="128255"/>
                  <a:pt x="176834" y="131016"/>
                </a:cubicBezTo>
                <a:cubicBezTo>
                  <a:pt x="181637" y="138564"/>
                  <a:pt x="191321" y="147884"/>
                  <a:pt x="198265" y="154829"/>
                </a:cubicBezTo>
                <a:cubicBezTo>
                  <a:pt x="199038" y="157921"/>
                  <a:pt x="206663" y="181470"/>
                  <a:pt x="191122" y="154829"/>
                </a:cubicBezTo>
                <a:cubicBezTo>
                  <a:pt x="187705" y="148971"/>
                  <a:pt x="186123" y="142213"/>
                  <a:pt x="183978" y="135779"/>
                </a:cubicBezTo>
                <a:cubicBezTo>
                  <a:pt x="182943" y="132674"/>
                  <a:pt x="183061" y="129181"/>
                  <a:pt x="181597" y="126254"/>
                </a:cubicBezTo>
                <a:cubicBezTo>
                  <a:pt x="178248" y="119556"/>
                  <a:pt x="173659" y="113554"/>
                  <a:pt x="169690" y="107204"/>
                </a:cubicBezTo>
                <a:cubicBezTo>
                  <a:pt x="166021" y="92527"/>
                  <a:pt x="170551" y="101572"/>
                  <a:pt x="160165" y="92916"/>
                </a:cubicBezTo>
                <a:cubicBezTo>
                  <a:pt x="157578" y="90760"/>
                  <a:pt x="155946" y="87443"/>
                  <a:pt x="153022" y="85772"/>
                </a:cubicBezTo>
                <a:cubicBezTo>
                  <a:pt x="150181" y="84148"/>
                  <a:pt x="146518" y="84650"/>
                  <a:pt x="143497" y="83391"/>
                </a:cubicBezTo>
                <a:cubicBezTo>
                  <a:pt x="136944" y="80660"/>
                  <a:pt x="130797" y="77041"/>
                  <a:pt x="124447" y="73866"/>
                </a:cubicBezTo>
                <a:cubicBezTo>
                  <a:pt x="121272" y="72279"/>
                  <a:pt x="117966" y="70930"/>
                  <a:pt x="114922" y="69104"/>
                </a:cubicBezTo>
                <a:cubicBezTo>
                  <a:pt x="100561" y="60488"/>
                  <a:pt x="106866" y="64528"/>
                  <a:pt x="95872" y="57197"/>
                </a:cubicBezTo>
                <a:cubicBezTo>
                  <a:pt x="94778" y="55009"/>
                  <a:pt x="87155" y="34441"/>
                  <a:pt x="79203" y="35766"/>
                </a:cubicBezTo>
                <a:cubicBezTo>
                  <a:pt x="75701" y="36350"/>
                  <a:pt x="76028" y="42116"/>
                  <a:pt x="74440" y="45291"/>
                </a:cubicBezTo>
                <a:cubicBezTo>
                  <a:pt x="76821" y="49260"/>
                  <a:pt x="79704" y="52968"/>
                  <a:pt x="81584" y="57197"/>
                </a:cubicBezTo>
                <a:cubicBezTo>
                  <a:pt x="82913" y="60188"/>
                  <a:pt x="82564" y="63764"/>
                  <a:pt x="83965" y="66722"/>
                </a:cubicBezTo>
                <a:cubicBezTo>
                  <a:pt x="90511" y="80542"/>
                  <a:pt x="101977" y="102645"/>
                  <a:pt x="112540" y="116729"/>
                </a:cubicBezTo>
                <a:cubicBezTo>
                  <a:pt x="116260" y="121688"/>
                  <a:pt x="120892" y="125937"/>
                  <a:pt x="124447" y="131016"/>
                </a:cubicBezTo>
                <a:cubicBezTo>
                  <a:pt x="139077" y="151915"/>
                  <a:pt x="118766" y="130098"/>
                  <a:pt x="136353" y="147685"/>
                </a:cubicBezTo>
                <a:cubicBezTo>
                  <a:pt x="144233" y="167388"/>
                  <a:pt x="136735" y="153174"/>
                  <a:pt x="153022" y="171497"/>
                </a:cubicBezTo>
                <a:cubicBezTo>
                  <a:pt x="155659" y="174463"/>
                  <a:pt x="157858" y="177793"/>
                  <a:pt x="160165" y="181022"/>
                </a:cubicBezTo>
                <a:cubicBezTo>
                  <a:pt x="161829" y="183351"/>
                  <a:pt x="163027" y="186027"/>
                  <a:pt x="164928" y="188166"/>
                </a:cubicBezTo>
                <a:cubicBezTo>
                  <a:pt x="169403" y="193200"/>
                  <a:pt x="179215" y="202454"/>
                  <a:pt x="179215" y="202454"/>
                </a:cubicBezTo>
                <a:cubicBezTo>
                  <a:pt x="165584" y="211541"/>
                  <a:pt x="179291" y="204835"/>
                  <a:pt x="160165" y="204835"/>
                </a:cubicBezTo>
                <a:cubicBezTo>
                  <a:pt x="156118" y="204835"/>
                  <a:pt x="152266" y="206644"/>
                  <a:pt x="148259" y="207216"/>
                </a:cubicBezTo>
                <a:cubicBezTo>
                  <a:pt x="141144" y="208232"/>
                  <a:pt x="133972" y="208803"/>
                  <a:pt x="126828" y="209597"/>
                </a:cubicBezTo>
                <a:cubicBezTo>
                  <a:pt x="123653" y="210391"/>
                  <a:pt x="114989" y="209665"/>
                  <a:pt x="117303" y="211979"/>
                </a:cubicBezTo>
                <a:cubicBezTo>
                  <a:pt x="120717" y="215393"/>
                  <a:pt x="126779" y="213959"/>
                  <a:pt x="131590" y="214360"/>
                </a:cubicBezTo>
                <a:cubicBezTo>
                  <a:pt x="145850" y="215548"/>
                  <a:pt x="160165" y="215947"/>
                  <a:pt x="174453" y="216741"/>
                </a:cubicBezTo>
                <a:cubicBezTo>
                  <a:pt x="179215" y="215154"/>
                  <a:pt x="184613" y="214836"/>
                  <a:pt x="188740" y="211979"/>
                </a:cubicBezTo>
                <a:cubicBezTo>
                  <a:pt x="202256" y="202622"/>
                  <a:pt x="204116" y="191394"/>
                  <a:pt x="219697" y="185785"/>
                </a:cubicBezTo>
                <a:cubicBezTo>
                  <a:pt x="234370" y="180503"/>
                  <a:pt x="250992" y="180854"/>
                  <a:pt x="264940" y="173879"/>
                </a:cubicBezTo>
                <a:cubicBezTo>
                  <a:pt x="276761" y="167968"/>
                  <a:pt x="277412" y="168551"/>
                  <a:pt x="288753" y="157210"/>
                </a:cubicBezTo>
                <a:cubicBezTo>
                  <a:pt x="290777" y="155186"/>
                  <a:pt x="292235" y="152626"/>
                  <a:pt x="293515" y="150066"/>
                </a:cubicBezTo>
                <a:cubicBezTo>
                  <a:pt x="294638" y="147821"/>
                  <a:pt x="298367" y="143371"/>
                  <a:pt x="295897" y="142922"/>
                </a:cubicBezTo>
                <a:cubicBezTo>
                  <a:pt x="286493" y="141212"/>
                  <a:pt x="276847" y="144510"/>
                  <a:pt x="267322" y="145304"/>
                </a:cubicBezTo>
                <a:cubicBezTo>
                  <a:pt x="259384" y="148479"/>
                  <a:pt x="251065" y="150829"/>
                  <a:pt x="243509" y="154829"/>
                </a:cubicBezTo>
                <a:cubicBezTo>
                  <a:pt x="237474" y="158024"/>
                  <a:pt x="232655" y="163156"/>
                  <a:pt x="226840" y="166735"/>
                </a:cubicBezTo>
                <a:cubicBezTo>
                  <a:pt x="222305" y="169526"/>
                  <a:pt x="216983" y="170926"/>
                  <a:pt x="212553" y="173879"/>
                </a:cubicBezTo>
                <a:cubicBezTo>
                  <a:pt x="209751" y="175747"/>
                  <a:pt x="208103" y="179002"/>
                  <a:pt x="205409" y="181022"/>
                </a:cubicBezTo>
                <a:cubicBezTo>
                  <a:pt x="196425" y="187760"/>
                  <a:pt x="171535" y="199128"/>
                  <a:pt x="164928" y="200072"/>
                </a:cubicBezTo>
                <a:lnTo>
                  <a:pt x="148259" y="202454"/>
                </a:lnTo>
                <a:cubicBezTo>
                  <a:pt x="177736" y="187716"/>
                  <a:pt x="162883" y="196264"/>
                  <a:pt x="198265" y="171497"/>
                </a:cubicBezTo>
                <a:cubicBezTo>
                  <a:pt x="203859" y="167581"/>
                  <a:pt x="210106" y="164419"/>
                  <a:pt x="214934" y="159591"/>
                </a:cubicBezTo>
                <a:cubicBezTo>
                  <a:pt x="223744" y="150781"/>
                  <a:pt x="222358" y="151641"/>
                  <a:pt x="233984" y="142922"/>
                </a:cubicBezTo>
                <a:cubicBezTo>
                  <a:pt x="249845" y="131026"/>
                  <a:pt x="236002" y="144629"/>
                  <a:pt x="269703" y="133397"/>
                </a:cubicBezTo>
                <a:cubicBezTo>
                  <a:pt x="272084" y="132603"/>
                  <a:pt x="279357" y="131016"/>
                  <a:pt x="276847" y="131016"/>
                </a:cubicBezTo>
                <a:cubicBezTo>
                  <a:pt x="268192" y="131016"/>
                  <a:pt x="254957" y="133965"/>
                  <a:pt x="245890" y="135779"/>
                </a:cubicBezTo>
                <a:cubicBezTo>
                  <a:pt x="229221" y="143716"/>
                  <a:pt x="211914" y="150431"/>
                  <a:pt x="195884" y="159591"/>
                </a:cubicBezTo>
                <a:cubicBezTo>
                  <a:pt x="190328" y="162766"/>
                  <a:pt x="184702" y="165823"/>
                  <a:pt x="179215" y="169116"/>
                </a:cubicBezTo>
                <a:cubicBezTo>
                  <a:pt x="176761" y="170588"/>
                  <a:pt x="174729" y="172816"/>
                  <a:pt x="172072" y="173879"/>
                </a:cubicBezTo>
                <a:cubicBezTo>
                  <a:pt x="163950" y="177128"/>
                  <a:pt x="144199" y="180990"/>
                  <a:pt x="136353" y="183404"/>
                </a:cubicBezTo>
                <a:cubicBezTo>
                  <a:pt x="109655" y="191619"/>
                  <a:pt x="141259" y="185765"/>
                  <a:pt x="107778" y="190547"/>
                </a:cubicBezTo>
                <a:cubicBezTo>
                  <a:pt x="113334" y="186578"/>
                  <a:pt x="118412" y="181836"/>
                  <a:pt x="124447" y="178641"/>
                </a:cubicBezTo>
                <a:cubicBezTo>
                  <a:pt x="163962" y="157721"/>
                  <a:pt x="135117" y="175086"/>
                  <a:pt x="157784" y="166735"/>
                </a:cubicBezTo>
                <a:cubicBezTo>
                  <a:pt x="169817" y="162302"/>
                  <a:pt x="182033" y="158182"/>
                  <a:pt x="193503" y="152447"/>
                </a:cubicBezTo>
                <a:cubicBezTo>
                  <a:pt x="198049" y="150174"/>
                  <a:pt x="200934" y="145332"/>
                  <a:pt x="205409" y="142922"/>
                </a:cubicBezTo>
                <a:cubicBezTo>
                  <a:pt x="211380" y="139707"/>
                  <a:pt x="218226" y="138450"/>
                  <a:pt x="224459" y="135779"/>
                </a:cubicBezTo>
                <a:cubicBezTo>
                  <a:pt x="238332" y="129834"/>
                  <a:pt x="237442" y="129614"/>
                  <a:pt x="248272" y="121491"/>
                </a:cubicBezTo>
                <a:cubicBezTo>
                  <a:pt x="230071" y="109359"/>
                  <a:pt x="240695" y="113803"/>
                  <a:pt x="200647" y="128635"/>
                </a:cubicBezTo>
                <a:cubicBezTo>
                  <a:pt x="192325" y="131717"/>
                  <a:pt x="184927" y="136899"/>
                  <a:pt x="176834" y="140541"/>
                </a:cubicBezTo>
                <a:cubicBezTo>
                  <a:pt x="169038" y="144049"/>
                  <a:pt x="160793" y="146504"/>
                  <a:pt x="153022" y="150066"/>
                </a:cubicBezTo>
                <a:cubicBezTo>
                  <a:pt x="141727" y="155243"/>
                  <a:pt x="131220" y="162121"/>
                  <a:pt x="119684" y="166735"/>
                </a:cubicBezTo>
                <a:cubicBezTo>
                  <a:pt x="115715" y="168322"/>
                  <a:pt x="111684" y="169761"/>
                  <a:pt x="107778" y="171497"/>
                </a:cubicBezTo>
                <a:cubicBezTo>
                  <a:pt x="104534" y="172939"/>
                  <a:pt x="101549" y="174942"/>
                  <a:pt x="98253" y="176260"/>
                </a:cubicBezTo>
                <a:cubicBezTo>
                  <a:pt x="93592" y="178124"/>
                  <a:pt x="83965" y="181022"/>
                  <a:pt x="83965" y="181022"/>
                </a:cubicBezTo>
                <a:cubicBezTo>
                  <a:pt x="91903" y="176260"/>
                  <a:pt x="98996" y="169663"/>
                  <a:pt x="107778" y="166735"/>
                </a:cubicBezTo>
                <a:cubicBezTo>
                  <a:pt x="124639" y="161114"/>
                  <a:pt x="123460" y="162255"/>
                  <a:pt x="141115" y="152447"/>
                </a:cubicBezTo>
                <a:cubicBezTo>
                  <a:pt x="149207" y="147952"/>
                  <a:pt x="156649" y="142300"/>
                  <a:pt x="164928" y="138160"/>
                </a:cubicBezTo>
                <a:cubicBezTo>
                  <a:pt x="172167" y="134540"/>
                  <a:pt x="179786" y="131034"/>
                  <a:pt x="186359" y="126254"/>
                </a:cubicBezTo>
                <a:cubicBezTo>
                  <a:pt x="211315" y="108104"/>
                  <a:pt x="190555" y="119392"/>
                  <a:pt x="210172" y="109585"/>
                </a:cubicBezTo>
                <a:cubicBezTo>
                  <a:pt x="214934" y="104822"/>
                  <a:pt x="230712" y="97798"/>
                  <a:pt x="224459" y="95297"/>
                </a:cubicBezTo>
                <a:cubicBezTo>
                  <a:pt x="215833" y="91846"/>
                  <a:pt x="206828" y="101217"/>
                  <a:pt x="198265" y="104822"/>
                </a:cubicBezTo>
                <a:cubicBezTo>
                  <a:pt x="191722" y="107577"/>
                  <a:pt x="185780" y="111644"/>
                  <a:pt x="179215" y="114347"/>
                </a:cubicBezTo>
                <a:cubicBezTo>
                  <a:pt x="172252" y="117214"/>
                  <a:pt x="164683" y="118473"/>
                  <a:pt x="157784" y="121491"/>
                </a:cubicBezTo>
                <a:cubicBezTo>
                  <a:pt x="151921" y="124056"/>
                  <a:pt x="146839" y="128154"/>
                  <a:pt x="141115" y="131016"/>
                </a:cubicBezTo>
                <a:cubicBezTo>
                  <a:pt x="134483" y="134332"/>
                  <a:pt x="121597" y="138316"/>
                  <a:pt x="114922" y="140541"/>
                </a:cubicBezTo>
                <a:cubicBezTo>
                  <a:pt x="110159" y="143716"/>
                  <a:pt x="97058" y="145596"/>
                  <a:pt x="100634" y="150066"/>
                </a:cubicBezTo>
                <a:cubicBezTo>
                  <a:pt x="105337" y="155945"/>
                  <a:pt x="143555" y="150536"/>
                  <a:pt x="148259" y="150066"/>
                </a:cubicBezTo>
                <a:cubicBezTo>
                  <a:pt x="181276" y="141811"/>
                  <a:pt x="182194" y="143050"/>
                  <a:pt x="217315" y="126254"/>
                </a:cubicBezTo>
                <a:cubicBezTo>
                  <a:pt x="222479" y="123784"/>
                  <a:pt x="227024" y="120163"/>
                  <a:pt x="231603" y="116729"/>
                </a:cubicBezTo>
                <a:cubicBezTo>
                  <a:pt x="242909" y="108250"/>
                  <a:pt x="252822" y="97806"/>
                  <a:pt x="264940" y="90535"/>
                </a:cubicBezTo>
                <a:cubicBezTo>
                  <a:pt x="268909" y="88154"/>
                  <a:pt x="272996" y="85958"/>
                  <a:pt x="276847" y="83391"/>
                </a:cubicBezTo>
                <a:cubicBezTo>
                  <a:pt x="280149" y="81190"/>
                  <a:pt x="289179" y="79053"/>
                  <a:pt x="286372" y="76247"/>
                </a:cubicBezTo>
                <a:cubicBezTo>
                  <a:pt x="283349" y="73225"/>
                  <a:pt x="278288" y="79098"/>
                  <a:pt x="274465" y="81010"/>
                </a:cubicBezTo>
                <a:cubicBezTo>
                  <a:pt x="265570" y="85458"/>
                  <a:pt x="257228" y="90973"/>
                  <a:pt x="248272" y="95297"/>
                </a:cubicBezTo>
                <a:cubicBezTo>
                  <a:pt x="197350" y="119880"/>
                  <a:pt x="216428" y="113735"/>
                  <a:pt x="162547" y="116729"/>
                </a:cubicBezTo>
                <a:cubicBezTo>
                  <a:pt x="147366" y="119259"/>
                  <a:pt x="122351" y="123929"/>
                  <a:pt x="110159" y="121491"/>
                </a:cubicBezTo>
                <a:cubicBezTo>
                  <a:pt x="101457" y="119751"/>
                  <a:pt x="127622" y="118316"/>
                  <a:pt x="136353" y="116729"/>
                </a:cubicBezTo>
                <a:cubicBezTo>
                  <a:pt x="140322" y="115141"/>
                  <a:pt x="144257" y="113467"/>
                  <a:pt x="148259" y="111966"/>
                </a:cubicBezTo>
                <a:cubicBezTo>
                  <a:pt x="150609" y="111085"/>
                  <a:pt x="153158" y="110708"/>
                  <a:pt x="155403" y="109585"/>
                </a:cubicBezTo>
                <a:cubicBezTo>
                  <a:pt x="165168" y="104703"/>
                  <a:pt x="181087" y="92618"/>
                  <a:pt x="188740" y="88154"/>
                </a:cubicBezTo>
                <a:cubicBezTo>
                  <a:pt x="190908" y="86889"/>
                  <a:pt x="193503" y="86566"/>
                  <a:pt x="195884" y="85772"/>
                </a:cubicBezTo>
                <a:cubicBezTo>
                  <a:pt x="200647" y="86566"/>
                  <a:pt x="212331" y="83835"/>
                  <a:pt x="210172" y="88154"/>
                </a:cubicBezTo>
                <a:cubicBezTo>
                  <a:pt x="207662" y="93174"/>
                  <a:pt x="199047" y="89660"/>
                  <a:pt x="193503" y="90535"/>
                </a:cubicBezTo>
                <a:cubicBezTo>
                  <a:pt x="183965" y="92041"/>
                  <a:pt x="174364" y="93246"/>
                  <a:pt x="164928" y="95297"/>
                </a:cubicBezTo>
                <a:cubicBezTo>
                  <a:pt x="155291" y="97392"/>
                  <a:pt x="124922" y="106460"/>
                  <a:pt x="114922" y="109585"/>
                </a:cubicBezTo>
                <a:lnTo>
                  <a:pt x="55390" y="128635"/>
                </a:lnTo>
                <a:cubicBezTo>
                  <a:pt x="38301" y="140028"/>
                  <a:pt x="45150" y="134113"/>
                  <a:pt x="33959" y="145304"/>
                </a:cubicBezTo>
                <a:cubicBezTo>
                  <a:pt x="38722" y="146891"/>
                  <a:pt x="43227" y="150066"/>
                  <a:pt x="48247" y="150066"/>
                </a:cubicBezTo>
                <a:cubicBezTo>
                  <a:pt x="63800" y="150066"/>
                  <a:pt x="91826" y="139771"/>
                  <a:pt x="105397" y="135779"/>
                </a:cubicBezTo>
                <a:cubicBezTo>
                  <a:pt x="130895" y="128279"/>
                  <a:pt x="97255" y="142381"/>
                  <a:pt x="150640" y="121491"/>
                </a:cubicBezTo>
                <a:cubicBezTo>
                  <a:pt x="160090" y="117793"/>
                  <a:pt x="172560" y="110470"/>
                  <a:pt x="181597" y="104822"/>
                </a:cubicBezTo>
                <a:cubicBezTo>
                  <a:pt x="184024" y="103305"/>
                  <a:pt x="186180" y="101340"/>
                  <a:pt x="188740" y="100060"/>
                </a:cubicBezTo>
                <a:cubicBezTo>
                  <a:pt x="190985" y="98938"/>
                  <a:pt x="193577" y="98668"/>
                  <a:pt x="195884" y="97679"/>
                </a:cubicBezTo>
                <a:cubicBezTo>
                  <a:pt x="199147" y="96281"/>
                  <a:pt x="208453" y="91090"/>
                  <a:pt x="205409" y="92916"/>
                </a:cubicBezTo>
                <a:cubicBezTo>
                  <a:pt x="188612" y="102995"/>
                  <a:pt x="190810" y="102289"/>
                  <a:pt x="167309" y="111966"/>
                </a:cubicBezTo>
                <a:cubicBezTo>
                  <a:pt x="162667" y="113877"/>
                  <a:pt x="157636" y="114751"/>
                  <a:pt x="153022" y="116729"/>
                </a:cubicBezTo>
                <a:cubicBezTo>
                  <a:pt x="146497" y="119526"/>
                  <a:pt x="140460" y="123371"/>
                  <a:pt x="133972" y="126254"/>
                </a:cubicBezTo>
                <a:cubicBezTo>
                  <a:pt x="123060" y="131104"/>
                  <a:pt x="107957" y="136916"/>
                  <a:pt x="95872" y="140541"/>
                </a:cubicBezTo>
                <a:cubicBezTo>
                  <a:pt x="92737" y="141481"/>
                  <a:pt x="89494" y="142023"/>
                  <a:pt x="86347" y="142922"/>
                </a:cubicBezTo>
                <a:cubicBezTo>
                  <a:pt x="83933" y="143612"/>
                  <a:pt x="76768" y="145913"/>
                  <a:pt x="79203" y="145304"/>
                </a:cubicBezTo>
                <a:cubicBezTo>
                  <a:pt x="87983" y="143109"/>
                  <a:pt x="96666" y="140541"/>
                  <a:pt x="105397" y="138160"/>
                </a:cubicBezTo>
                <a:cubicBezTo>
                  <a:pt x="122066" y="125460"/>
                  <a:pt x="139040" y="113151"/>
                  <a:pt x="155403" y="100060"/>
                </a:cubicBezTo>
                <a:cubicBezTo>
                  <a:pt x="159372" y="96885"/>
                  <a:pt x="162866" y="93003"/>
                  <a:pt x="167309" y="90535"/>
                </a:cubicBezTo>
                <a:cubicBezTo>
                  <a:pt x="170170" y="88946"/>
                  <a:pt x="173699" y="89094"/>
                  <a:pt x="176834" y="88154"/>
                </a:cubicBezTo>
                <a:cubicBezTo>
                  <a:pt x="181643" y="86711"/>
                  <a:pt x="186461" y="85255"/>
                  <a:pt x="191122" y="83391"/>
                </a:cubicBezTo>
                <a:cubicBezTo>
                  <a:pt x="194418" y="82073"/>
                  <a:pt x="197222" y="79563"/>
                  <a:pt x="200647" y="78629"/>
                </a:cubicBezTo>
                <a:cubicBezTo>
                  <a:pt x="206062" y="77152"/>
                  <a:pt x="211759" y="77041"/>
                  <a:pt x="217315" y="76247"/>
                </a:cubicBezTo>
                <a:cubicBezTo>
                  <a:pt x="222078" y="73072"/>
                  <a:pt x="227556" y="70769"/>
                  <a:pt x="231603" y="66722"/>
                </a:cubicBezTo>
                <a:cubicBezTo>
                  <a:pt x="235572" y="62753"/>
                  <a:pt x="249012" y="53715"/>
                  <a:pt x="243509" y="54816"/>
                </a:cubicBezTo>
                <a:cubicBezTo>
                  <a:pt x="234432" y="56632"/>
                  <a:pt x="227865" y="64748"/>
                  <a:pt x="219697" y="69104"/>
                </a:cubicBezTo>
                <a:cubicBezTo>
                  <a:pt x="207791" y="75454"/>
                  <a:pt x="196245" y="82532"/>
                  <a:pt x="183978" y="88154"/>
                </a:cubicBezTo>
                <a:cubicBezTo>
                  <a:pt x="177133" y="91291"/>
                  <a:pt x="169468" y="92331"/>
                  <a:pt x="162547" y="95297"/>
                </a:cubicBezTo>
                <a:cubicBezTo>
                  <a:pt x="158293" y="97120"/>
                  <a:pt x="155002" y="100893"/>
                  <a:pt x="150640" y="102441"/>
                </a:cubicBezTo>
                <a:cubicBezTo>
                  <a:pt x="130291" y="109662"/>
                  <a:pt x="108775" y="113471"/>
                  <a:pt x="88728" y="121491"/>
                </a:cubicBezTo>
                <a:cubicBezTo>
                  <a:pt x="74491" y="127186"/>
                  <a:pt x="80877" y="124902"/>
                  <a:pt x="69678" y="128635"/>
                </a:cubicBezTo>
                <a:cubicBezTo>
                  <a:pt x="98986" y="148171"/>
                  <a:pt x="77556" y="136038"/>
                  <a:pt x="157784" y="126254"/>
                </a:cubicBezTo>
                <a:cubicBezTo>
                  <a:pt x="163520" y="125554"/>
                  <a:pt x="168918" y="123152"/>
                  <a:pt x="174453" y="121491"/>
                </a:cubicBezTo>
                <a:cubicBezTo>
                  <a:pt x="176857" y="120770"/>
                  <a:pt x="179290" y="120099"/>
                  <a:pt x="181597" y="119110"/>
                </a:cubicBezTo>
                <a:cubicBezTo>
                  <a:pt x="184860" y="117712"/>
                  <a:pt x="187798" y="115593"/>
                  <a:pt x="191122" y="114347"/>
                </a:cubicBezTo>
                <a:cubicBezTo>
                  <a:pt x="205057" y="109121"/>
                  <a:pt x="197265" y="115543"/>
                  <a:pt x="212553" y="107204"/>
                </a:cubicBezTo>
                <a:cubicBezTo>
                  <a:pt x="217578" y="104463"/>
                  <a:pt x="232532" y="97080"/>
                  <a:pt x="226840" y="97679"/>
                </a:cubicBezTo>
                <a:lnTo>
                  <a:pt x="181597" y="102441"/>
                </a:lnTo>
                <a:cubicBezTo>
                  <a:pt x="133598" y="116156"/>
                  <a:pt x="201801" y="96407"/>
                  <a:pt x="143497" y="114347"/>
                </a:cubicBezTo>
                <a:cubicBezTo>
                  <a:pt x="140369" y="115309"/>
                  <a:pt x="137036" y="115580"/>
                  <a:pt x="133972" y="116729"/>
                </a:cubicBezTo>
                <a:cubicBezTo>
                  <a:pt x="117260" y="122996"/>
                  <a:pt x="131131" y="119340"/>
                  <a:pt x="117303" y="126254"/>
                </a:cubicBezTo>
                <a:cubicBezTo>
                  <a:pt x="111896" y="128957"/>
                  <a:pt x="106137" y="130896"/>
                  <a:pt x="100634" y="133397"/>
                </a:cubicBezTo>
                <a:cubicBezTo>
                  <a:pt x="97402" y="134866"/>
                  <a:pt x="94284" y="136572"/>
                  <a:pt x="91109" y="138160"/>
                </a:cubicBezTo>
                <a:cubicBezTo>
                  <a:pt x="87934" y="136572"/>
                  <a:pt x="81584" y="136947"/>
                  <a:pt x="81584" y="133397"/>
                </a:cubicBezTo>
                <a:cubicBezTo>
                  <a:pt x="81584" y="128907"/>
                  <a:pt x="87210" y="126100"/>
                  <a:pt x="91109" y="123872"/>
                </a:cubicBezTo>
                <a:cubicBezTo>
                  <a:pt x="98532" y="119631"/>
                  <a:pt x="106917" y="117349"/>
                  <a:pt x="114922" y="114347"/>
                </a:cubicBezTo>
                <a:cubicBezTo>
                  <a:pt x="145010" y="103064"/>
                  <a:pt x="123681" y="115921"/>
                  <a:pt x="174453" y="90535"/>
                </a:cubicBezTo>
                <a:cubicBezTo>
                  <a:pt x="180803" y="87360"/>
                  <a:pt x="186911" y="83647"/>
                  <a:pt x="193503" y="81010"/>
                </a:cubicBezTo>
                <a:cubicBezTo>
                  <a:pt x="202318" y="77484"/>
                  <a:pt x="212732" y="75735"/>
                  <a:pt x="222078" y="73866"/>
                </a:cubicBezTo>
                <a:cubicBezTo>
                  <a:pt x="222872" y="70691"/>
                  <a:pt x="223560" y="67488"/>
                  <a:pt x="224459" y="64341"/>
                </a:cubicBezTo>
                <a:cubicBezTo>
                  <a:pt x="228426" y="50454"/>
                  <a:pt x="231301" y="56701"/>
                  <a:pt x="205409" y="59579"/>
                </a:cubicBezTo>
                <a:cubicBezTo>
                  <a:pt x="167508" y="69054"/>
                  <a:pt x="169451" y="66054"/>
                  <a:pt x="136353" y="83391"/>
                </a:cubicBezTo>
                <a:cubicBezTo>
                  <a:pt x="119258" y="92346"/>
                  <a:pt x="102346" y="107129"/>
                  <a:pt x="86347" y="116729"/>
                </a:cubicBezTo>
                <a:cubicBezTo>
                  <a:pt x="81163" y="119839"/>
                  <a:pt x="75291" y="121627"/>
                  <a:pt x="69678" y="123872"/>
                </a:cubicBezTo>
                <a:cubicBezTo>
                  <a:pt x="65133" y="125690"/>
                  <a:pt x="57533" y="127730"/>
                  <a:pt x="53009" y="128635"/>
                </a:cubicBezTo>
                <a:cubicBezTo>
                  <a:pt x="48275" y="129582"/>
                  <a:pt x="43435" y="129969"/>
                  <a:pt x="38722" y="131016"/>
                </a:cubicBezTo>
                <a:cubicBezTo>
                  <a:pt x="36272" y="131560"/>
                  <a:pt x="29117" y="133889"/>
                  <a:pt x="31578" y="133397"/>
                </a:cubicBezTo>
                <a:cubicBezTo>
                  <a:pt x="37996" y="132113"/>
                  <a:pt x="44250" y="130107"/>
                  <a:pt x="50628" y="128635"/>
                </a:cubicBezTo>
                <a:cubicBezTo>
                  <a:pt x="54572" y="127725"/>
                  <a:pt x="58565" y="127048"/>
                  <a:pt x="62534" y="126254"/>
                </a:cubicBezTo>
                <a:cubicBezTo>
                  <a:pt x="70472" y="122285"/>
                  <a:pt x="78698" y="118847"/>
                  <a:pt x="86347" y="114347"/>
                </a:cubicBezTo>
                <a:cubicBezTo>
                  <a:pt x="111502" y="99550"/>
                  <a:pt x="96447" y="101502"/>
                  <a:pt x="129209" y="88154"/>
                </a:cubicBezTo>
                <a:cubicBezTo>
                  <a:pt x="141531" y="83134"/>
                  <a:pt x="154686" y="80455"/>
                  <a:pt x="167309" y="76247"/>
                </a:cubicBezTo>
                <a:cubicBezTo>
                  <a:pt x="185502" y="70182"/>
                  <a:pt x="173228" y="74017"/>
                  <a:pt x="186359" y="66722"/>
                </a:cubicBezTo>
                <a:cubicBezTo>
                  <a:pt x="191014" y="64136"/>
                  <a:pt x="196048" y="62262"/>
                  <a:pt x="200647" y="59579"/>
                </a:cubicBezTo>
                <a:cubicBezTo>
                  <a:pt x="205591" y="56695"/>
                  <a:pt x="214934" y="50054"/>
                  <a:pt x="214934" y="50054"/>
                </a:cubicBezTo>
                <a:cubicBezTo>
                  <a:pt x="216522" y="47673"/>
                  <a:pt x="221932" y="44698"/>
                  <a:pt x="219697" y="42910"/>
                </a:cubicBezTo>
                <a:cubicBezTo>
                  <a:pt x="215314" y="39404"/>
                  <a:pt x="208621" y="40063"/>
                  <a:pt x="203028" y="40529"/>
                </a:cubicBezTo>
                <a:cubicBezTo>
                  <a:pt x="189373" y="41667"/>
                  <a:pt x="176041" y="45291"/>
                  <a:pt x="162547" y="47672"/>
                </a:cubicBezTo>
                <a:cubicBezTo>
                  <a:pt x="152228" y="51641"/>
                  <a:pt x="141710" y="55126"/>
                  <a:pt x="131590" y="59579"/>
                </a:cubicBezTo>
                <a:cubicBezTo>
                  <a:pt x="121843" y="63868"/>
                  <a:pt x="111875" y="67958"/>
                  <a:pt x="103015" y="73866"/>
                </a:cubicBezTo>
                <a:cubicBezTo>
                  <a:pt x="100634" y="75454"/>
                  <a:pt x="98587" y="77724"/>
                  <a:pt x="95872" y="78629"/>
                </a:cubicBezTo>
                <a:cubicBezTo>
                  <a:pt x="91291" y="80156"/>
                  <a:pt x="86268" y="79839"/>
                  <a:pt x="81584" y="81010"/>
                </a:cubicBezTo>
                <a:cubicBezTo>
                  <a:pt x="73545" y="83020"/>
                  <a:pt x="65569" y="85347"/>
                  <a:pt x="57772" y="88154"/>
                </a:cubicBezTo>
                <a:cubicBezTo>
                  <a:pt x="45707" y="92498"/>
                  <a:pt x="34219" y="98386"/>
                  <a:pt x="22053" y="102441"/>
                </a:cubicBezTo>
                <a:lnTo>
                  <a:pt x="14909" y="104822"/>
                </a:lnTo>
                <a:cubicBezTo>
                  <a:pt x="12528" y="107203"/>
                  <a:pt x="10352" y="109810"/>
                  <a:pt x="7765" y="111966"/>
                </a:cubicBezTo>
                <a:cubicBezTo>
                  <a:pt x="5567" y="113798"/>
                  <a:pt x="-2240" y="116729"/>
                  <a:pt x="622" y="116729"/>
                </a:cubicBezTo>
                <a:cubicBezTo>
                  <a:pt x="5642" y="116729"/>
                  <a:pt x="10209" y="113729"/>
                  <a:pt x="14909" y="111966"/>
                </a:cubicBezTo>
                <a:cubicBezTo>
                  <a:pt x="21259" y="109585"/>
                  <a:pt x="27740" y="107526"/>
                  <a:pt x="33959" y="104822"/>
                </a:cubicBezTo>
                <a:cubicBezTo>
                  <a:pt x="46008" y="99583"/>
                  <a:pt x="57926" y="94030"/>
                  <a:pt x="69678" y="88154"/>
                </a:cubicBezTo>
                <a:cubicBezTo>
                  <a:pt x="76987" y="84499"/>
                  <a:pt x="83598" y="79466"/>
                  <a:pt x="91109" y="76247"/>
                </a:cubicBezTo>
                <a:cubicBezTo>
                  <a:pt x="100337" y="72292"/>
                  <a:pt x="110159" y="69897"/>
                  <a:pt x="119684" y="66722"/>
                </a:cubicBezTo>
                <a:cubicBezTo>
                  <a:pt x="123653" y="63547"/>
                  <a:pt x="126841" y="59006"/>
                  <a:pt x="131590" y="57197"/>
                </a:cubicBezTo>
                <a:cubicBezTo>
                  <a:pt x="144292" y="52358"/>
                  <a:pt x="177414" y="46127"/>
                  <a:pt x="193503" y="42910"/>
                </a:cubicBezTo>
                <a:cubicBezTo>
                  <a:pt x="196678" y="41322"/>
                  <a:pt x="204150" y="41515"/>
                  <a:pt x="203028" y="38147"/>
                </a:cubicBezTo>
                <a:cubicBezTo>
                  <a:pt x="201748" y="34307"/>
                  <a:pt x="194892" y="34295"/>
                  <a:pt x="191122" y="35766"/>
                </a:cubicBezTo>
                <a:cubicBezTo>
                  <a:pt x="161683" y="47254"/>
                  <a:pt x="133361" y="61529"/>
                  <a:pt x="105397" y="76247"/>
                </a:cubicBezTo>
                <a:cubicBezTo>
                  <a:pt x="54804" y="102876"/>
                  <a:pt x="75818" y="93346"/>
                  <a:pt x="43484" y="107204"/>
                </a:cubicBezTo>
                <a:cubicBezTo>
                  <a:pt x="46833" y="102181"/>
                  <a:pt x="50085" y="96292"/>
                  <a:pt x="55390" y="92916"/>
                </a:cubicBezTo>
                <a:cubicBezTo>
                  <a:pt x="61380" y="89104"/>
                  <a:pt x="68394" y="87112"/>
                  <a:pt x="74440" y="83391"/>
                </a:cubicBezTo>
                <a:cubicBezTo>
                  <a:pt x="78769" y="80727"/>
                  <a:pt x="82211" y="76820"/>
                  <a:pt x="86347" y="73866"/>
                </a:cubicBezTo>
                <a:cubicBezTo>
                  <a:pt x="93333" y="68876"/>
                  <a:pt x="100792" y="64569"/>
                  <a:pt x="107778" y="59579"/>
                </a:cubicBezTo>
                <a:cubicBezTo>
                  <a:pt x="111914" y="56625"/>
                  <a:pt x="115374" y="52748"/>
                  <a:pt x="119684" y="50054"/>
                </a:cubicBezTo>
                <a:cubicBezTo>
                  <a:pt x="124636" y="46959"/>
                  <a:pt x="141150" y="45652"/>
                  <a:pt x="143497" y="45291"/>
                </a:cubicBezTo>
                <a:cubicBezTo>
                  <a:pt x="159062" y="42897"/>
                  <a:pt x="153826" y="44229"/>
                  <a:pt x="164928" y="40529"/>
                </a:cubicBezTo>
                <a:cubicBezTo>
                  <a:pt x="167309" y="38941"/>
                  <a:pt x="169382" y="36744"/>
                  <a:pt x="172072" y="35766"/>
                </a:cubicBezTo>
                <a:cubicBezTo>
                  <a:pt x="177200" y="33901"/>
                  <a:pt x="208235" y="27201"/>
                  <a:pt x="212553" y="26241"/>
                </a:cubicBezTo>
                <a:cubicBezTo>
                  <a:pt x="206001" y="22965"/>
                  <a:pt x="189083" y="14092"/>
                  <a:pt x="183978" y="14335"/>
                </a:cubicBezTo>
                <a:cubicBezTo>
                  <a:pt x="156731" y="15632"/>
                  <a:pt x="103015" y="26241"/>
                  <a:pt x="103015" y="26241"/>
                </a:cubicBezTo>
                <a:cubicBezTo>
                  <a:pt x="97459" y="27829"/>
                  <a:pt x="91681" y="28782"/>
                  <a:pt x="86347" y="31004"/>
                </a:cubicBezTo>
                <a:cubicBezTo>
                  <a:pt x="82075" y="32784"/>
                  <a:pt x="78580" y="36077"/>
                  <a:pt x="74440" y="38147"/>
                </a:cubicBezTo>
                <a:cubicBezTo>
                  <a:pt x="70617" y="40059"/>
                  <a:pt x="66440" y="41174"/>
                  <a:pt x="62534" y="42910"/>
                </a:cubicBezTo>
                <a:cubicBezTo>
                  <a:pt x="59290" y="44352"/>
                  <a:pt x="56184" y="46085"/>
                  <a:pt x="53009" y="47672"/>
                </a:cubicBezTo>
                <a:cubicBezTo>
                  <a:pt x="50136" y="50545"/>
                  <a:pt x="37953" y="60086"/>
                  <a:pt x="43484" y="66722"/>
                </a:cubicBezTo>
                <a:cubicBezTo>
                  <a:pt x="46575" y="70431"/>
                  <a:pt x="53009" y="68310"/>
                  <a:pt x="57772" y="69104"/>
                </a:cubicBezTo>
                <a:cubicBezTo>
                  <a:pt x="88417" y="66549"/>
                  <a:pt x="103303" y="66314"/>
                  <a:pt x="136353" y="57197"/>
                </a:cubicBezTo>
                <a:cubicBezTo>
                  <a:pt x="143197" y="55309"/>
                  <a:pt x="148949" y="50630"/>
                  <a:pt x="155403" y="47672"/>
                </a:cubicBezTo>
                <a:cubicBezTo>
                  <a:pt x="168005" y="41896"/>
                  <a:pt x="180353" y="35389"/>
                  <a:pt x="193503" y="31004"/>
                </a:cubicBezTo>
                <a:cubicBezTo>
                  <a:pt x="195884" y="30210"/>
                  <a:pt x="198297" y="29503"/>
                  <a:pt x="200647" y="28622"/>
                </a:cubicBezTo>
                <a:cubicBezTo>
                  <a:pt x="204649" y="27121"/>
                  <a:pt x="208498" y="25212"/>
                  <a:pt x="212553" y="23860"/>
                </a:cubicBezTo>
                <a:cubicBezTo>
                  <a:pt x="218035" y="22033"/>
                  <a:pt x="223666" y="20685"/>
                  <a:pt x="229222" y="19097"/>
                </a:cubicBezTo>
                <a:cubicBezTo>
                  <a:pt x="231603" y="17510"/>
                  <a:pt x="239188" y="14805"/>
                  <a:pt x="236365" y="14335"/>
                </a:cubicBezTo>
                <a:cubicBezTo>
                  <a:pt x="229275" y="13154"/>
                  <a:pt x="222049" y="15699"/>
                  <a:pt x="214934" y="16716"/>
                </a:cubicBezTo>
                <a:cubicBezTo>
                  <a:pt x="160647" y="24472"/>
                  <a:pt x="211468" y="19197"/>
                  <a:pt x="160165" y="23860"/>
                </a:cubicBezTo>
                <a:cubicBezTo>
                  <a:pt x="155403" y="26241"/>
                  <a:pt x="150532" y="28418"/>
                  <a:pt x="145878" y="31004"/>
                </a:cubicBezTo>
                <a:cubicBezTo>
                  <a:pt x="143376" y="32394"/>
                  <a:pt x="137262" y="33312"/>
                  <a:pt x="138734" y="35766"/>
                </a:cubicBezTo>
                <a:cubicBezTo>
                  <a:pt x="143829" y="44257"/>
                  <a:pt x="180104" y="47423"/>
                  <a:pt x="181597" y="47672"/>
                </a:cubicBezTo>
                <a:cubicBezTo>
                  <a:pt x="196678" y="45291"/>
                  <a:pt x="212110" y="44546"/>
                  <a:pt x="226840" y="40529"/>
                </a:cubicBezTo>
                <a:cubicBezTo>
                  <a:pt x="230089" y="39643"/>
                  <a:pt x="231182" y="35253"/>
                  <a:pt x="233984" y="33385"/>
                </a:cubicBezTo>
                <a:cubicBezTo>
                  <a:pt x="236073" y="31993"/>
                  <a:pt x="243235" y="29640"/>
                  <a:pt x="241128" y="31004"/>
                </a:cubicBezTo>
                <a:cubicBezTo>
                  <a:pt x="225585" y="41061"/>
                  <a:pt x="209378" y="50054"/>
                  <a:pt x="193503" y="59579"/>
                </a:cubicBezTo>
                <a:lnTo>
                  <a:pt x="181597" y="66722"/>
                </a:lnTo>
                <a:cubicBezTo>
                  <a:pt x="184772" y="67516"/>
                  <a:pt x="187849" y="69104"/>
                  <a:pt x="191122" y="69104"/>
                </a:cubicBezTo>
                <a:cubicBezTo>
                  <a:pt x="208084" y="69104"/>
                  <a:pt x="218257" y="65628"/>
                  <a:pt x="233984" y="59579"/>
                </a:cubicBezTo>
                <a:cubicBezTo>
                  <a:pt x="237297" y="58305"/>
                  <a:pt x="239959" y="54816"/>
                  <a:pt x="243509" y="54816"/>
                </a:cubicBezTo>
                <a:cubicBezTo>
                  <a:pt x="246371" y="54816"/>
                  <a:pt x="238624" y="57822"/>
                  <a:pt x="236365" y="59579"/>
                </a:cubicBezTo>
                <a:cubicBezTo>
                  <a:pt x="231472" y="63385"/>
                  <a:pt x="226840" y="67516"/>
                  <a:pt x="222078" y="71485"/>
                </a:cubicBezTo>
                <a:cubicBezTo>
                  <a:pt x="220490" y="74660"/>
                  <a:pt x="217817" y="77496"/>
                  <a:pt x="217315" y="81010"/>
                </a:cubicBezTo>
                <a:cubicBezTo>
                  <a:pt x="215280" y="95259"/>
                  <a:pt x="242767" y="92348"/>
                  <a:pt x="245890" y="92916"/>
                </a:cubicBezTo>
                <a:cubicBezTo>
                  <a:pt x="241921" y="95297"/>
                  <a:pt x="235447" y="95669"/>
                  <a:pt x="233984" y="100060"/>
                </a:cubicBezTo>
                <a:cubicBezTo>
                  <a:pt x="232919" y="103255"/>
                  <a:pt x="238076" y="105780"/>
                  <a:pt x="241128" y="107204"/>
                </a:cubicBezTo>
                <a:cubicBezTo>
                  <a:pt x="250226" y="111450"/>
                  <a:pt x="260178" y="113554"/>
                  <a:pt x="269703" y="116729"/>
                </a:cubicBezTo>
                <a:cubicBezTo>
                  <a:pt x="263353" y="121491"/>
                  <a:pt x="256796" y="125990"/>
                  <a:pt x="250653" y="131016"/>
                </a:cubicBezTo>
                <a:cubicBezTo>
                  <a:pt x="248047" y="133149"/>
                  <a:pt x="242692" y="134893"/>
                  <a:pt x="243509" y="138160"/>
                </a:cubicBezTo>
                <a:cubicBezTo>
                  <a:pt x="244303" y="141335"/>
                  <a:pt x="249859" y="139747"/>
                  <a:pt x="253034" y="140541"/>
                </a:cubicBezTo>
                <a:cubicBezTo>
                  <a:pt x="256209" y="142922"/>
                  <a:pt x="259113" y="145716"/>
                  <a:pt x="262559" y="147685"/>
                </a:cubicBezTo>
                <a:cubicBezTo>
                  <a:pt x="264738" y="148930"/>
                  <a:pt x="269703" y="147556"/>
                  <a:pt x="269703" y="150066"/>
                </a:cubicBezTo>
                <a:cubicBezTo>
                  <a:pt x="269703" y="152928"/>
                  <a:pt x="264940" y="153241"/>
                  <a:pt x="262559" y="154829"/>
                </a:cubicBezTo>
                <a:cubicBezTo>
                  <a:pt x="268392" y="158717"/>
                  <a:pt x="271540" y="161972"/>
                  <a:pt x="279228" y="161972"/>
                </a:cubicBezTo>
                <a:cubicBezTo>
                  <a:pt x="281738" y="161972"/>
                  <a:pt x="274584" y="159818"/>
                  <a:pt x="272084" y="159591"/>
                </a:cubicBezTo>
                <a:cubicBezTo>
                  <a:pt x="265760" y="159016"/>
                  <a:pt x="259384" y="159591"/>
                  <a:pt x="253034" y="159591"/>
                </a:cubicBezTo>
              </a:path>
            </a:pathLst>
          </a:custGeom>
          <a:noFill/>
          <a:ln w="28575">
            <a:solidFill>
              <a:srgbClr val="377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0325" y="3415471"/>
            <a:ext cx="208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Female Choice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6690479" y="5112201"/>
            <a:ext cx="395633" cy="336613"/>
          </a:xfrm>
          <a:custGeom>
            <a:avLst/>
            <a:gdLst>
              <a:gd name="connsiteX0" fmla="*/ 145878 w 296725"/>
              <a:gd name="connsiteY0" fmla="*/ 252460 h 252460"/>
              <a:gd name="connsiteX1" fmla="*/ 143497 w 296725"/>
              <a:gd name="connsiteY1" fmla="*/ 240554 h 252460"/>
              <a:gd name="connsiteX2" fmla="*/ 136353 w 296725"/>
              <a:gd name="connsiteY2" fmla="*/ 223885 h 252460"/>
              <a:gd name="connsiteX3" fmla="*/ 119684 w 296725"/>
              <a:gd name="connsiteY3" fmla="*/ 209597 h 252460"/>
              <a:gd name="connsiteX4" fmla="*/ 112540 w 296725"/>
              <a:gd name="connsiteY4" fmla="*/ 190547 h 252460"/>
              <a:gd name="connsiteX5" fmla="*/ 100634 w 296725"/>
              <a:gd name="connsiteY5" fmla="*/ 171497 h 252460"/>
              <a:gd name="connsiteX6" fmla="*/ 98253 w 296725"/>
              <a:gd name="connsiteY6" fmla="*/ 159591 h 252460"/>
              <a:gd name="connsiteX7" fmla="*/ 88728 w 296725"/>
              <a:gd name="connsiteY7" fmla="*/ 142922 h 252460"/>
              <a:gd name="connsiteX8" fmla="*/ 79203 w 296725"/>
              <a:gd name="connsiteY8" fmla="*/ 131016 h 252460"/>
              <a:gd name="connsiteX9" fmla="*/ 69678 w 296725"/>
              <a:gd name="connsiteY9" fmla="*/ 116729 h 252460"/>
              <a:gd name="connsiteX10" fmla="*/ 55390 w 296725"/>
              <a:gd name="connsiteY10" fmla="*/ 100060 h 252460"/>
              <a:gd name="connsiteX11" fmla="*/ 50628 w 296725"/>
              <a:gd name="connsiteY11" fmla="*/ 92916 h 252460"/>
              <a:gd name="connsiteX12" fmla="*/ 55390 w 296725"/>
              <a:gd name="connsiteY12" fmla="*/ 107204 h 252460"/>
              <a:gd name="connsiteX13" fmla="*/ 57772 w 296725"/>
              <a:gd name="connsiteY13" fmla="*/ 116729 h 252460"/>
              <a:gd name="connsiteX14" fmla="*/ 64915 w 296725"/>
              <a:gd name="connsiteY14" fmla="*/ 119110 h 252460"/>
              <a:gd name="connsiteX15" fmla="*/ 69678 w 296725"/>
              <a:gd name="connsiteY15" fmla="*/ 126254 h 252460"/>
              <a:gd name="connsiteX16" fmla="*/ 76822 w 296725"/>
              <a:gd name="connsiteY16" fmla="*/ 128635 h 252460"/>
              <a:gd name="connsiteX17" fmla="*/ 79203 w 296725"/>
              <a:gd name="connsiteY17" fmla="*/ 135779 h 252460"/>
              <a:gd name="connsiteX18" fmla="*/ 83965 w 296725"/>
              <a:gd name="connsiteY18" fmla="*/ 142922 h 252460"/>
              <a:gd name="connsiteX19" fmla="*/ 95872 w 296725"/>
              <a:gd name="connsiteY19" fmla="*/ 161972 h 252460"/>
              <a:gd name="connsiteX20" fmla="*/ 103015 w 296725"/>
              <a:gd name="connsiteY20" fmla="*/ 164354 h 252460"/>
              <a:gd name="connsiteX21" fmla="*/ 105397 w 296725"/>
              <a:gd name="connsiteY21" fmla="*/ 171497 h 252460"/>
              <a:gd name="connsiteX22" fmla="*/ 119684 w 296725"/>
              <a:gd name="connsiteY22" fmla="*/ 181022 h 252460"/>
              <a:gd name="connsiteX23" fmla="*/ 136353 w 296725"/>
              <a:gd name="connsiteY23" fmla="*/ 202454 h 252460"/>
              <a:gd name="connsiteX24" fmla="*/ 150640 w 296725"/>
              <a:gd name="connsiteY24" fmla="*/ 221504 h 252460"/>
              <a:gd name="connsiteX25" fmla="*/ 155403 w 296725"/>
              <a:gd name="connsiteY25" fmla="*/ 228647 h 252460"/>
              <a:gd name="connsiteX26" fmla="*/ 162547 w 296725"/>
              <a:gd name="connsiteY26" fmla="*/ 235791 h 252460"/>
              <a:gd name="connsiteX27" fmla="*/ 160165 w 296725"/>
              <a:gd name="connsiteY27" fmla="*/ 214360 h 252460"/>
              <a:gd name="connsiteX28" fmla="*/ 141115 w 296725"/>
              <a:gd name="connsiteY28" fmla="*/ 161972 h 252460"/>
              <a:gd name="connsiteX29" fmla="*/ 136353 w 296725"/>
              <a:gd name="connsiteY29" fmla="*/ 147685 h 252460"/>
              <a:gd name="connsiteX30" fmla="*/ 126828 w 296725"/>
              <a:gd name="connsiteY30" fmla="*/ 133397 h 252460"/>
              <a:gd name="connsiteX31" fmla="*/ 122065 w 296725"/>
              <a:gd name="connsiteY31" fmla="*/ 114347 h 252460"/>
              <a:gd name="connsiteX32" fmla="*/ 107778 w 296725"/>
              <a:gd name="connsiteY32" fmla="*/ 92916 h 252460"/>
              <a:gd name="connsiteX33" fmla="*/ 100634 w 296725"/>
              <a:gd name="connsiteY33" fmla="*/ 81010 h 252460"/>
              <a:gd name="connsiteX34" fmla="*/ 91109 w 296725"/>
              <a:gd name="connsiteY34" fmla="*/ 76247 h 252460"/>
              <a:gd name="connsiteX35" fmla="*/ 83965 w 296725"/>
              <a:gd name="connsiteY35" fmla="*/ 71485 h 252460"/>
              <a:gd name="connsiteX36" fmla="*/ 76822 w 296725"/>
              <a:gd name="connsiteY36" fmla="*/ 57197 h 252460"/>
              <a:gd name="connsiteX37" fmla="*/ 69678 w 296725"/>
              <a:gd name="connsiteY37" fmla="*/ 54816 h 252460"/>
              <a:gd name="connsiteX38" fmla="*/ 79203 w 296725"/>
              <a:gd name="connsiteY38" fmla="*/ 76247 h 252460"/>
              <a:gd name="connsiteX39" fmla="*/ 95872 w 296725"/>
              <a:gd name="connsiteY39" fmla="*/ 97679 h 252460"/>
              <a:gd name="connsiteX40" fmla="*/ 100634 w 296725"/>
              <a:gd name="connsiteY40" fmla="*/ 107204 h 252460"/>
              <a:gd name="connsiteX41" fmla="*/ 107778 w 296725"/>
              <a:gd name="connsiteY41" fmla="*/ 123872 h 252460"/>
              <a:gd name="connsiteX42" fmla="*/ 117303 w 296725"/>
              <a:gd name="connsiteY42" fmla="*/ 138160 h 252460"/>
              <a:gd name="connsiteX43" fmla="*/ 122065 w 296725"/>
              <a:gd name="connsiteY43" fmla="*/ 147685 h 252460"/>
              <a:gd name="connsiteX44" fmla="*/ 138734 w 296725"/>
              <a:gd name="connsiteY44" fmla="*/ 164354 h 252460"/>
              <a:gd name="connsiteX45" fmla="*/ 150640 w 296725"/>
              <a:gd name="connsiteY45" fmla="*/ 173879 h 252460"/>
              <a:gd name="connsiteX46" fmla="*/ 157784 w 296725"/>
              <a:gd name="connsiteY46" fmla="*/ 181022 h 252460"/>
              <a:gd name="connsiteX47" fmla="*/ 167309 w 296725"/>
              <a:gd name="connsiteY47" fmla="*/ 195310 h 252460"/>
              <a:gd name="connsiteX48" fmla="*/ 172072 w 296725"/>
              <a:gd name="connsiteY48" fmla="*/ 202454 h 252460"/>
              <a:gd name="connsiteX49" fmla="*/ 179215 w 296725"/>
              <a:gd name="connsiteY49" fmla="*/ 214360 h 252460"/>
              <a:gd name="connsiteX50" fmla="*/ 191122 w 296725"/>
              <a:gd name="connsiteY50" fmla="*/ 228647 h 252460"/>
              <a:gd name="connsiteX51" fmla="*/ 186359 w 296725"/>
              <a:gd name="connsiteY51" fmla="*/ 207216 h 252460"/>
              <a:gd name="connsiteX52" fmla="*/ 172072 w 296725"/>
              <a:gd name="connsiteY52" fmla="*/ 195310 h 252460"/>
              <a:gd name="connsiteX53" fmla="*/ 148259 w 296725"/>
              <a:gd name="connsiteY53" fmla="*/ 176260 h 252460"/>
              <a:gd name="connsiteX54" fmla="*/ 136353 w 296725"/>
              <a:gd name="connsiteY54" fmla="*/ 166735 h 252460"/>
              <a:gd name="connsiteX55" fmla="*/ 126828 w 296725"/>
              <a:gd name="connsiteY55" fmla="*/ 154829 h 252460"/>
              <a:gd name="connsiteX56" fmla="*/ 119684 w 296725"/>
              <a:gd name="connsiteY56" fmla="*/ 145304 h 252460"/>
              <a:gd name="connsiteX57" fmla="*/ 100634 w 296725"/>
              <a:gd name="connsiteY57" fmla="*/ 128635 h 252460"/>
              <a:gd name="connsiteX58" fmla="*/ 83965 w 296725"/>
              <a:gd name="connsiteY58" fmla="*/ 111966 h 252460"/>
              <a:gd name="connsiteX59" fmla="*/ 74440 w 296725"/>
              <a:gd name="connsiteY59" fmla="*/ 104822 h 252460"/>
              <a:gd name="connsiteX60" fmla="*/ 64915 w 296725"/>
              <a:gd name="connsiteY60" fmla="*/ 92916 h 252460"/>
              <a:gd name="connsiteX61" fmla="*/ 53009 w 296725"/>
              <a:gd name="connsiteY61" fmla="*/ 85772 h 252460"/>
              <a:gd name="connsiteX62" fmla="*/ 48247 w 296725"/>
              <a:gd name="connsiteY62" fmla="*/ 78629 h 252460"/>
              <a:gd name="connsiteX63" fmla="*/ 41103 w 296725"/>
              <a:gd name="connsiteY63" fmla="*/ 71485 h 252460"/>
              <a:gd name="connsiteX64" fmla="*/ 64915 w 296725"/>
              <a:gd name="connsiteY64" fmla="*/ 81010 h 252460"/>
              <a:gd name="connsiteX65" fmla="*/ 83965 w 296725"/>
              <a:gd name="connsiteY65" fmla="*/ 95297 h 252460"/>
              <a:gd name="connsiteX66" fmla="*/ 110159 w 296725"/>
              <a:gd name="connsiteY66" fmla="*/ 119110 h 252460"/>
              <a:gd name="connsiteX67" fmla="*/ 119684 w 296725"/>
              <a:gd name="connsiteY67" fmla="*/ 121491 h 252460"/>
              <a:gd name="connsiteX68" fmla="*/ 126828 w 296725"/>
              <a:gd name="connsiteY68" fmla="*/ 128635 h 252460"/>
              <a:gd name="connsiteX69" fmla="*/ 129209 w 296725"/>
              <a:gd name="connsiteY69" fmla="*/ 138160 h 252460"/>
              <a:gd name="connsiteX70" fmla="*/ 145878 w 296725"/>
              <a:gd name="connsiteY70" fmla="*/ 154829 h 252460"/>
              <a:gd name="connsiteX71" fmla="*/ 162547 w 296725"/>
              <a:gd name="connsiteY71" fmla="*/ 173879 h 252460"/>
              <a:gd name="connsiteX72" fmla="*/ 172072 w 296725"/>
              <a:gd name="connsiteY72" fmla="*/ 178641 h 252460"/>
              <a:gd name="connsiteX73" fmla="*/ 174453 w 296725"/>
              <a:gd name="connsiteY73" fmla="*/ 185785 h 252460"/>
              <a:gd name="connsiteX74" fmla="*/ 183978 w 296725"/>
              <a:gd name="connsiteY74" fmla="*/ 190547 h 252460"/>
              <a:gd name="connsiteX75" fmla="*/ 155403 w 296725"/>
              <a:gd name="connsiteY75" fmla="*/ 161972 h 252460"/>
              <a:gd name="connsiteX76" fmla="*/ 148259 w 296725"/>
              <a:gd name="connsiteY76" fmla="*/ 152447 h 252460"/>
              <a:gd name="connsiteX77" fmla="*/ 143497 w 296725"/>
              <a:gd name="connsiteY77" fmla="*/ 145304 h 252460"/>
              <a:gd name="connsiteX78" fmla="*/ 136353 w 296725"/>
              <a:gd name="connsiteY78" fmla="*/ 123872 h 252460"/>
              <a:gd name="connsiteX79" fmla="*/ 129209 w 296725"/>
              <a:gd name="connsiteY79" fmla="*/ 85772 h 252460"/>
              <a:gd name="connsiteX80" fmla="*/ 124447 w 296725"/>
              <a:gd name="connsiteY80" fmla="*/ 78629 h 252460"/>
              <a:gd name="connsiteX81" fmla="*/ 119684 w 296725"/>
              <a:gd name="connsiteY81" fmla="*/ 66722 h 252460"/>
              <a:gd name="connsiteX82" fmla="*/ 112540 w 296725"/>
              <a:gd name="connsiteY82" fmla="*/ 59579 h 252460"/>
              <a:gd name="connsiteX83" fmla="*/ 119684 w 296725"/>
              <a:gd name="connsiteY83" fmla="*/ 69104 h 252460"/>
              <a:gd name="connsiteX84" fmla="*/ 122065 w 296725"/>
              <a:gd name="connsiteY84" fmla="*/ 76247 h 252460"/>
              <a:gd name="connsiteX85" fmla="*/ 148259 w 296725"/>
              <a:gd name="connsiteY85" fmla="*/ 109585 h 252460"/>
              <a:gd name="connsiteX86" fmla="*/ 162547 w 296725"/>
              <a:gd name="connsiteY86" fmla="*/ 135779 h 252460"/>
              <a:gd name="connsiteX87" fmla="*/ 172072 w 296725"/>
              <a:gd name="connsiteY87" fmla="*/ 154829 h 252460"/>
              <a:gd name="connsiteX88" fmla="*/ 186359 w 296725"/>
              <a:gd name="connsiteY88" fmla="*/ 164354 h 252460"/>
              <a:gd name="connsiteX89" fmla="*/ 195884 w 296725"/>
              <a:gd name="connsiteY89" fmla="*/ 173879 h 252460"/>
              <a:gd name="connsiteX90" fmla="*/ 198265 w 296725"/>
              <a:gd name="connsiteY90" fmla="*/ 183404 h 252460"/>
              <a:gd name="connsiteX91" fmla="*/ 205409 w 296725"/>
              <a:gd name="connsiteY91" fmla="*/ 190547 h 252460"/>
              <a:gd name="connsiteX92" fmla="*/ 210172 w 296725"/>
              <a:gd name="connsiteY92" fmla="*/ 197691 h 252460"/>
              <a:gd name="connsiteX93" fmla="*/ 203028 w 296725"/>
              <a:gd name="connsiteY93" fmla="*/ 190547 h 252460"/>
              <a:gd name="connsiteX94" fmla="*/ 181597 w 296725"/>
              <a:gd name="connsiteY94" fmla="*/ 161972 h 252460"/>
              <a:gd name="connsiteX95" fmla="*/ 174453 w 296725"/>
              <a:gd name="connsiteY95" fmla="*/ 154829 h 252460"/>
              <a:gd name="connsiteX96" fmla="*/ 167309 w 296725"/>
              <a:gd name="connsiteY96" fmla="*/ 140541 h 252460"/>
              <a:gd name="connsiteX97" fmla="*/ 160165 w 296725"/>
              <a:gd name="connsiteY97" fmla="*/ 119110 h 252460"/>
              <a:gd name="connsiteX98" fmla="*/ 153022 w 296725"/>
              <a:gd name="connsiteY98" fmla="*/ 107204 h 252460"/>
              <a:gd name="connsiteX99" fmla="*/ 145878 w 296725"/>
              <a:gd name="connsiteY99" fmla="*/ 88154 h 252460"/>
              <a:gd name="connsiteX100" fmla="*/ 141115 w 296725"/>
              <a:gd name="connsiteY100" fmla="*/ 69104 h 252460"/>
              <a:gd name="connsiteX101" fmla="*/ 133972 w 296725"/>
              <a:gd name="connsiteY101" fmla="*/ 52435 h 252460"/>
              <a:gd name="connsiteX102" fmla="*/ 124447 w 296725"/>
              <a:gd name="connsiteY102" fmla="*/ 38147 h 252460"/>
              <a:gd name="connsiteX103" fmla="*/ 145878 w 296725"/>
              <a:gd name="connsiteY103" fmla="*/ 81010 h 252460"/>
              <a:gd name="connsiteX104" fmla="*/ 155403 w 296725"/>
              <a:gd name="connsiteY104" fmla="*/ 90535 h 252460"/>
              <a:gd name="connsiteX105" fmla="*/ 169690 w 296725"/>
              <a:gd name="connsiteY105" fmla="*/ 109585 h 252460"/>
              <a:gd name="connsiteX106" fmla="*/ 179215 w 296725"/>
              <a:gd name="connsiteY106" fmla="*/ 121491 h 252460"/>
              <a:gd name="connsiteX107" fmla="*/ 193503 w 296725"/>
              <a:gd name="connsiteY107" fmla="*/ 133397 h 252460"/>
              <a:gd name="connsiteX108" fmla="*/ 222078 w 296725"/>
              <a:gd name="connsiteY108" fmla="*/ 164354 h 252460"/>
              <a:gd name="connsiteX109" fmla="*/ 226840 w 296725"/>
              <a:gd name="connsiteY109" fmla="*/ 173879 h 252460"/>
              <a:gd name="connsiteX110" fmla="*/ 233984 w 296725"/>
              <a:gd name="connsiteY110" fmla="*/ 176260 h 252460"/>
              <a:gd name="connsiteX111" fmla="*/ 229222 w 296725"/>
              <a:gd name="connsiteY111" fmla="*/ 164354 h 252460"/>
              <a:gd name="connsiteX112" fmla="*/ 222078 w 296725"/>
              <a:gd name="connsiteY112" fmla="*/ 150066 h 252460"/>
              <a:gd name="connsiteX113" fmla="*/ 207790 w 296725"/>
              <a:gd name="connsiteY113" fmla="*/ 131016 h 252460"/>
              <a:gd name="connsiteX114" fmla="*/ 200647 w 296725"/>
              <a:gd name="connsiteY114" fmla="*/ 116729 h 252460"/>
              <a:gd name="connsiteX115" fmla="*/ 193503 w 296725"/>
              <a:gd name="connsiteY115" fmla="*/ 97679 h 252460"/>
              <a:gd name="connsiteX116" fmla="*/ 188740 w 296725"/>
              <a:gd name="connsiteY116" fmla="*/ 90535 h 252460"/>
              <a:gd name="connsiteX117" fmla="*/ 176834 w 296725"/>
              <a:gd name="connsiteY117" fmla="*/ 73866 h 252460"/>
              <a:gd name="connsiteX118" fmla="*/ 172072 w 296725"/>
              <a:gd name="connsiteY118" fmla="*/ 61960 h 252460"/>
              <a:gd name="connsiteX119" fmla="*/ 167309 w 296725"/>
              <a:gd name="connsiteY119" fmla="*/ 52435 h 252460"/>
              <a:gd name="connsiteX120" fmla="*/ 155403 w 296725"/>
              <a:gd name="connsiteY120" fmla="*/ 35766 h 252460"/>
              <a:gd name="connsiteX121" fmla="*/ 148259 w 296725"/>
              <a:gd name="connsiteY121" fmla="*/ 19097 h 252460"/>
              <a:gd name="connsiteX122" fmla="*/ 141115 w 296725"/>
              <a:gd name="connsiteY122" fmla="*/ 16716 h 252460"/>
              <a:gd name="connsiteX123" fmla="*/ 129209 w 296725"/>
              <a:gd name="connsiteY123" fmla="*/ 47 h 252460"/>
              <a:gd name="connsiteX124" fmla="*/ 126828 w 296725"/>
              <a:gd name="connsiteY124" fmla="*/ 7191 h 252460"/>
              <a:gd name="connsiteX125" fmla="*/ 138734 w 296725"/>
              <a:gd name="connsiteY125" fmla="*/ 21479 h 252460"/>
              <a:gd name="connsiteX126" fmla="*/ 143497 w 296725"/>
              <a:gd name="connsiteY126" fmla="*/ 35766 h 252460"/>
              <a:gd name="connsiteX127" fmla="*/ 160165 w 296725"/>
              <a:gd name="connsiteY127" fmla="*/ 66722 h 252460"/>
              <a:gd name="connsiteX128" fmla="*/ 172072 w 296725"/>
              <a:gd name="connsiteY128" fmla="*/ 81010 h 252460"/>
              <a:gd name="connsiteX129" fmla="*/ 188740 w 296725"/>
              <a:gd name="connsiteY129" fmla="*/ 102441 h 252460"/>
              <a:gd name="connsiteX130" fmla="*/ 195884 w 296725"/>
              <a:gd name="connsiteY130" fmla="*/ 107204 h 252460"/>
              <a:gd name="connsiteX131" fmla="*/ 198265 w 296725"/>
              <a:gd name="connsiteY131" fmla="*/ 114347 h 252460"/>
              <a:gd name="connsiteX132" fmla="*/ 226840 w 296725"/>
              <a:gd name="connsiteY132" fmla="*/ 138160 h 252460"/>
              <a:gd name="connsiteX133" fmla="*/ 238747 w 296725"/>
              <a:gd name="connsiteY133" fmla="*/ 154829 h 252460"/>
              <a:gd name="connsiteX134" fmla="*/ 236365 w 296725"/>
              <a:gd name="connsiteY134" fmla="*/ 145304 h 252460"/>
              <a:gd name="connsiteX135" fmla="*/ 222078 w 296725"/>
              <a:gd name="connsiteY135" fmla="*/ 114347 h 252460"/>
              <a:gd name="connsiteX136" fmla="*/ 217315 w 296725"/>
              <a:gd name="connsiteY136" fmla="*/ 107204 h 252460"/>
              <a:gd name="connsiteX137" fmla="*/ 207790 w 296725"/>
              <a:gd name="connsiteY137" fmla="*/ 71485 h 252460"/>
              <a:gd name="connsiteX138" fmla="*/ 205409 w 296725"/>
              <a:gd name="connsiteY138" fmla="*/ 59579 h 252460"/>
              <a:gd name="connsiteX139" fmla="*/ 195884 w 296725"/>
              <a:gd name="connsiteY139" fmla="*/ 38147 h 252460"/>
              <a:gd name="connsiteX140" fmla="*/ 193503 w 296725"/>
              <a:gd name="connsiteY140" fmla="*/ 26241 h 252460"/>
              <a:gd name="connsiteX141" fmla="*/ 183978 w 296725"/>
              <a:gd name="connsiteY141" fmla="*/ 11954 h 252460"/>
              <a:gd name="connsiteX142" fmla="*/ 186359 w 296725"/>
              <a:gd name="connsiteY142" fmla="*/ 35766 h 252460"/>
              <a:gd name="connsiteX143" fmla="*/ 191122 w 296725"/>
              <a:gd name="connsiteY143" fmla="*/ 42910 h 252460"/>
              <a:gd name="connsiteX144" fmla="*/ 200647 w 296725"/>
              <a:gd name="connsiteY144" fmla="*/ 64341 h 252460"/>
              <a:gd name="connsiteX145" fmla="*/ 207790 w 296725"/>
              <a:gd name="connsiteY145" fmla="*/ 69104 h 252460"/>
              <a:gd name="connsiteX146" fmla="*/ 214934 w 296725"/>
              <a:gd name="connsiteY146" fmla="*/ 78629 h 252460"/>
              <a:gd name="connsiteX147" fmla="*/ 245890 w 296725"/>
              <a:gd name="connsiteY147" fmla="*/ 111966 h 252460"/>
              <a:gd name="connsiteX148" fmla="*/ 257797 w 296725"/>
              <a:gd name="connsiteY148" fmla="*/ 119110 h 252460"/>
              <a:gd name="connsiteX149" fmla="*/ 272084 w 296725"/>
              <a:gd name="connsiteY149" fmla="*/ 131016 h 252460"/>
              <a:gd name="connsiteX150" fmla="*/ 279228 w 296725"/>
              <a:gd name="connsiteY150" fmla="*/ 135779 h 252460"/>
              <a:gd name="connsiteX151" fmla="*/ 262559 w 296725"/>
              <a:gd name="connsiteY151" fmla="*/ 114347 h 252460"/>
              <a:gd name="connsiteX152" fmla="*/ 233984 w 296725"/>
              <a:gd name="connsiteY152" fmla="*/ 78629 h 252460"/>
              <a:gd name="connsiteX153" fmla="*/ 231603 w 296725"/>
              <a:gd name="connsiteY153" fmla="*/ 71485 h 252460"/>
              <a:gd name="connsiteX154" fmla="*/ 217315 w 296725"/>
              <a:gd name="connsiteY154" fmla="*/ 54816 h 252460"/>
              <a:gd name="connsiteX155" fmla="*/ 198265 w 296725"/>
              <a:gd name="connsiteY155" fmla="*/ 33385 h 252460"/>
              <a:gd name="connsiteX156" fmla="*/ 191122 w 296725"/>
              <a:gd name="connsiteY156" fmla="*/ 31004 h 252460"/>
              <a:gd name="connsiteX157" fmla="*/ 181597 w 296725"/>
              <a:gd name="connsiteY157" fmla="*/ 21479 h 252460"/>
              <a:gd name="connsiteX158" fmla="*/ 174453 w 296725"/>
              <a:gd name="connsiteY158" fmla="*/ 19097 h 252460"/>
              <a:gd name="connsiteX159" fmla="*/ 145878 w 296725"/>
              <a:gd name="connsiteY159" fmla="*/ 7191 h 252460"/>
              <a:gd name="connsiteX160" fmla="*/ 141115 w 296725"/>
              <a:gd name="connsiteY160" fmla="*/ 14335 h 252460"/>
              <a:gd name="connsiteX161" fmla="*/ 143497 w 296725"/>
              <a:gd name="connsiteY161" fmla="*/ 23860 h 252460"/>
              <a:gd name="connsiteX162" fmla="*/ 157784 w 296725"/>
              <a:gd name="connsiteY162" fmla="*/ 45291 h 252460"/>
              <a:gd name="connsiteX163" fmla="*/ 167309 w 296725"/>
              <a:gd name="connsiteY163" fmla="*/ 71485 h 252460"/>
              <a:gd name="connsiteX164" fmla="*/ 174453 w 296725"/>
              <a:gd name="connsiteY164" fmla="*/ 81010 h 252460"/>
              <a:gd name="connsiteX165" fmla="*/ 179215 w 296725"/>
              <a:gd name="connsiteY165" fmla="*/ 92916 h 252460"/>
              <a:gd name="connsiteX166" fmla="*/ 183978 w 296725"/>
              <a:gd name="connsiteY166" fmla="*/ 102441 h 252460"/>
              <a:gd name="connsiteX167" fmla="*/ 193503 w 296725"/>
              <a:gd name="connsiteY167" fmla="*/ 123872 h 252460"/>
              <a:gd name="connsiteX168" fmla="*/ 198265 w 296725"/>
              <a:gd name="connsiteY168" fmla="*/ 135779 h 252460"/>
              <a:gd name="connsiteX169" fmla="*/ 212553 w 296725"/>
              <a:gd name="connsiteY169" fmla="*/ 154829 h 252460"/>
              <a:gd name="connsiteX170" fmla="*/ 219697 w 296725"/>
              <a:gd name="connsiteY170" fmla="*/ 166735 h 252460"/>
              <a:gd name="connsiteX171" fmla="*/ 233984 w 296725"/>
              <a:gd name="connsiteY171" fmla="*/ 183404 h 252460"/>
              <a:gd name="connsiteX172" fmla="*/ 236365 w 296725"/>
              <a:gd name="connsiteY172" fmla="*/ 159591 h 252460"/>
              <a:gd name="connsiteX173" fmla="*/ 229222 w 296725"/>
              <a:gd name="connsiteY173" fmla="*/ 135779 h 252460"/>
              <a:gd name="connsiteX174" fmla="*/ 222078 w 296725"/>
              <a:gd name="connsiteY174" fmla="*/ 131016 h 252460"/>
              <a:gd name="connsiteX175" fmla="*/ 214934 w 296725"/>
              <a:gd name="connsiteY175" fmla="*/ 100060 h 252460"/>
              <a:gd name="connsiteX176" fmla="*/ 210172 w 296725"/>
              <a:gd name="connsiteY176" fmla="*/ 90535 h 252460"/>
              <a:gd name="connsiteX177" fmla="*/ 207790 w 296725"/>
              <a:gd name="connsiteY177" fmla="*/ 81010 h 252460"/>
              <a:gd name="connsiteX178" fmla="*/ 195884 w 296725"/>
              <a:gd name="connsiteY178" fmla="*/ 61960 h 252460"/>
              <a:gd name="connsiteX179" fmla="*/ 179215 w 296725"/>
              <a:gd name="connsiteY179" fmla="*/ 28622 h 252460"/>
              <a:gd name="connsiteX180" fmla="*/ 186359 w 296725"/>
              <a:gd name="connsiteY180" fmla="*/ 54816 h 252460"/>
              <a:gd name="connsiteX181" fmla="*/ 198265 w 296725"/>
              <a:gd name="connsiteY181" fmla="*/ 76247 h 252460"/>
              <a:gd name="connsiteX182" fmla="*/ 200647 w 296725"/>
              <a:gd name="connsiteY182" fmla="*/ 85772 h 252460"/>
              <a:gd name="connsiteX183" fmla="*/ 214934 w 296725"/>
              <a:gd name="connsiteY183" fmla="*/ 107204 h 252460"/>
              <a:gd name="connsiteX184" fmla="*/ 226840 w 296725"/>
              <a:gd name="connsiteY184" fmla="*/ 131016 h 252460"/>
              <a:gd name="connsiteX185" fmla="*/ 241128 w 296725"/>
              <a:gd name="connsiteY185" fmla="*/ 157210 h 252460"/>
              <a:gd name="connsiteX186" fmla="*/ 245890 w 296725"/>
              <a:gd name="connsiteY186" fmla="*/ 166735 h 252460"/>
              <a:gd name="connsiteX187" fmla="*/ 229222 w 296725"/>
              <a:gd name="connsiteY187" fmla="*/ 131016 h 252460"/>
              <a:gd name="connsiteX188" fmla="*/ 174453 w 296725"/>
              <a:gd name="connsiteY188" fmla="*/ 78629 h 252460"/>
              <a:gd name="connsiteX189" fmla="*/ 157784 w 296725"/>
              <a:gd name="connsiteY189" fmla="*/ 54816 h 252460"/>
              <a:gd name="connsiteX190" fmla="*/ 138734 w 296725"/>
              <a:gd name="connsiteY190" fmla="*/ 28622 h 252460"/>
              <a:gd name="connsiteX191" fmla="*/ 138734 w 296725"/>
              <a:gd name="connsiteY191" fmla="*/ 57197 h 252460"/>
              <a:gd name="connsiteX192" fmla="*/ 164928 w 296725"/>
              <a:gd name="connsiteY192" fmla="*/ 102441 h 252460"/>
              <a:gd name="connsiteX193" fmla="*/ 174453 w 296725"/>
              <a:gd name="connsiteY193" fmla="*/ 121491 h 252460"/>
              <a:gd name="connsiteX194" fmla="*/ 176834 w 296725"/>
              <a:gd name="connsiteY194" fmla="*/ 131016 h 252460"/>
              <a:gd name="connsiteX195" fmla="*/ 198265 w 296725"/>
              <a:gd name="connsiteY195" fmla="*/ 154829 h 252460"/>
              <a:gd name="connsiteX196" fmla="*/ 191122 w 296725"/>
              <a:gd name="connsiteY196" fmla="*/ 154829 h 252460"/>
              <a:gd name="connsiteX197" fmla="*/ 183978 w 296725"/>
              <a:gd name="connsiteY197" fmla="*/ 135779 h 252460"/>
              <a:gd name="connsiteX198" fmla="*/ 181597 w 296725"/>
              <a:gd name="connsiteY198" fmla="*/ 126254 h 252460"/>
              <a:gd name="connsiteX199" fmla="*/ 169690 w 296725"/>
              <a:gd name="connsiteY199" fmla="*/ 107204 h 252460"/>
              <a:gd name="connsiteX200" fmla="*/ 160165 w 296725"/>
              <a:gd name="connsiteY200" fmla="*/ 92916 h 252460"/>
              <a:gd name="connsiteX201" fmla="*/ 153022 w 296725"/>
              <a:gd name="connsiteY201" fmla="*/ 85772 h 252460"/>
              <a:gd name="connsiteX202" fmla="*/ 143497 w 296725"/>
              <a:gd name="connsiteY202" fmla="*/ 83391 h 252460"/>
              <a:gd name="connsiteX203" fmla="*/ 124447 w 296725"/>
              <a:gd name="connsiteY203" fmla="*/ 73866 h 252460"/>
              <a:gd name="connsiteX204" fmla="*/ 114922 w 296725"/>
              <a:gd name="connsiteY204" fmla="*/ 69104 h 252460"/>
              <a:gd name="connsiteX205" fmla="*/ 95872 w 296725"/>
              <a:gd name="connsiteY205" fmla="*/ 57197 h 252460"/>
              <a:gd name="connsiteX206" fmla="*/ 79203 w 296725"/>
              <a:gd name="connsiteY206" fmla="*/ 35766 h 252460"/>
              <a:gd name="connsiteX207" fmla="*/ 74440 w 296725"/>
              <a:gd name="connsiteY207" fmla="*/ 45291 h 252460"/>
              <a:gd name="connsiteX208" fmla="*/ 81584 w 296725"/>
              <a:gd name="connsiteY208" fmla="*/ 57197 h 252460"/>
              <a:gd name="connsiteX209" fmla="*/ 83965 w 296725"/>
              <a:gd name="connsiteY209" fmla="*/ 66722 h 252460"/>
              <a:gd name="connsiteX210" fmla="*/ 112540 w 296725"/>
              <a:gd name="connsiteY210" fmla="*/ 116729 h 252460"/>
              <a:gd name="connsiteX211" fmla="*/ 124447 w 296725"/>
              <a:gd name="connsiteY211" fmla="*/ 131016 h 252460"/>
              <a:gd name="connsiteX212" fmla="*/ 136353 w 296725"/>
              <a:gd name="connsiteY212" fmla="*/ 147685 h 252460"/>
              <a:gd name="connsiteX213" fmla="*/ 153022 w 296725"/>
              <a:gd name="connsiteY213" fmla="*/ 171497 h 252460"/>
              <a:gd name="connsiteX214" fmla="*/ 160165 w 296725"/>
              <a:gd name="connsiteY214" fmla="*/ 181022 h 252460"/>
              <a:gd name="connsiteX215" fmla="*/ 164928 w 296725"/>
              <a:gd name="connsiteY215" fmla="*/ 188166 h 252460"/>
              <a:gd name="connsiteX216" fmla="*/ 179215 w 296725"/>
              <a:gd name="connsiteY216" fmla="*/ 202454 h 252460"/>
              <a:gd name="connsiteX217" fmla="*/ 160165 w 296725"/>
              <a:gd name="connsiteY217" fmla="*/ 204835 h 252460"/>
              <a:gd name="connsiteX218" fmla="*/ 148259 w 296725"/>
              <a:gd name="connsiteY218" fmla="*/ 207216 h 252460"/>
              <a:gd name="connsiteX219" fmla="*/ 126828 w 296725"/>
              <a:gd name="connsiteY219" fmla="*/ 209597 h 252460"/>
              <a:gd name="connsiteX220" fmla="*/ 117303 w 296725"/>
              <a:gd name="connsiteY220" fmla="*/ 211979 h 252460"/>
              <a:gd name="connsiteX221" fmla="*/ 131590 w 296725"/>
              <a:gd name="connsiteY221" fmla="*/ 214360 h 252460"/>
              <a:gd name="connsiteX222" fmla="*/ 174453 w 296725"/>
              <a:gd name="connsiteY222" fmla="*/ 216741 h 252460"/>
              <a:gd name="connsiteX223" fmla="*/ 188740 w 296725"/>
              <a:gd name="connsiteY223" fmla="*/ 211979 h 252460"/>
              <a:gd name="connsiteX224" fmla="*/ 219697 w 296725"/>
              <a:gd name="connsiteY224" fmla="*/ 185785 h 252460"/>
              <a:gd name="connsiteX225" fmla="*/ 264940 w 296725"/>
              <a:gd name="connsiteY225" fmla="*/ 173879 h 252460"/>
              <a:gd name="connsiteX226" fmla="*/ 288753 w 296725"/>
              <a:gd name="connsiteY226" fmla="*/ 157210 h 252460"/>
              <a:gd name="connsiteX227" fmla="*/ 293515 w 296725"/>
              <a:gd name="connsiteY227" fmla="*/ 150066 h 252460"/>
              <a:gd name="connsiteX228" fmla="*/ 295897 w 296725"/>
              <a:gd name="connsiteY228" fmla="*/ 142922 h 252460"/>
              <a:gd name="connsiteX229" fmla="*/ 267322 w 296725"/>
              <a:gd name="connsiteY229" fmla="*/ 145304 h 252460"/>
              <a:gd name="connsiteX230" fmla="*/ 243509 w 296725"/>
              <a:gd name="connsiteY230" fmla="*/ 154829 h 252460"/>
              <a:gd name="connsiteX231" fmla="*/ 226840 w 296725"/>
              <a:gd name="connsiteY231" fmla="*/ 166735 h 252460"/>
              <a:gd name="connsiteX232" fmla="*/ 212553 w 296725"/>
              <a:gd name="connsiteY232" fmla="*/ 173879 h 252460"/>
              <a:gd name="connsiteX233" fmla="*/ 205409 w 296725"/>
              <a:gd name="connsiteY233" fmla="*/ 181022 h 252460"/>
              <a:gd name="connsiteX234" fmla="*/ 164928 w 296725"/>
              <a:gd name="connsiteY234" fmla="*/ 200072 h 252460"/>
              <a:gd name="connsiteX235" fmla="*/ 148259 w 296725"/>
              <a:gd name="connsiteY235" fmla="*/ 202454 h 252460"/>
              <a:gd name="connsiteX236" fmla="*/ 198265 w 296725"/>
              <a:gd name="connsiteY236" fmla="*/ 171497 h 252460"/>
              <a:gd name="connsiteX237" fmla="*/ 214934 w 296725"/>
              <a:gd name="connsiteY237" fmla="*/ 159591 h 252460"/>
              <a:gd name="connsiteX238" fmla="*/ 233984 w 296725"/>
              <a:gd name="connsiteY238" fmla="*/ 142922 h 252460"/>
              <a:gd name="connsiteX239" fmla="*/ 269703 w 296725"/>
              <a:gd name="connsiteY239" fmla="*/ 133397 h 252460"/>
              <a:gd name="connsiteX240" fmla="*/ 276847 w 296725"/>
              <a:gd name="connsiteY240" fmla="*/ 131016 h 252460"/>
              <a:gd name="connsiteX241" fmla="*/ 245890 w 296725"/>
              <a:gd name="connsiteY241" fmla="*/ 135779 h 252460"/>
              <a:gd name="connsiteX242" fmla="*/ 195884 w 296725"/>
              <a:gd name="connsiteY242" fmla="*/ 159591 h 252460"/>
              <a:gd name="connsiteX243" fmla="*/ 179215 w 296725"/>
              <a:gd name="connsiteY243" fmla="*/ 169116 h 252460"/>
              <a:gd name="connsiteX244" fmla="*/ 172072 w 296725"/>
              <a:gd name="connsiteY244" fmla="*/ 173879 h 252460"/>
              <a:gd name="connsiteX245" fmla="*/ 136353 w 296725"/>
              <a:gd name="connsiteY245" fmla="*/ 183404 h 252460"/>
              <a:gd name="connsiteX246" fmla="*/ 107778 w 296725"/>
              <a:gd name="connsiteY246" fmla="*/ 190547 h 252460"/>
              <a:gd name="connsiteX247" fmla="*/ 124447 w 296725"/>
              <a:gd name="connsiteY247" fmla="*/ 178641 h 252460"/>
              <a:gd name="connsiteX248" fmla="*/ 157784 w 296725"/>
              <a:gd name="connsiteY248" fmla="*/ 166735 h 252460"/>
              <a:gd name="connsiteX249" fmla="*/ 193503 w 296725"/>
              <a:gd name="connsiteY249" fmla="*/ 152447 h 252460"/>
              <a:gd name="connsiteX250" fmla="*/ 205409 w 296725"/>
              <a:gd name="connsiteY250" fmla="*/ 142922 h 252460"/>
              <a:gd name="connsiteX251" fmla="*/ 224459 w 296725"/>
              <a:gd name="connsiteY251" fmla="*/ 135779 h 252460"/>
              <a:gd name="connsiteX252" fmla="*/ 248272 w 296725"/>
              <a:gd name="connsiteY252" fmla="*/ 121491 h 252460"/>
              <a:gd name="connsiteX253" fmla="*/ 200647 w 296725"/>
              <a:gd name="connsiteY253" fmla="*/ 128635 h 252460"/>
              <a:gd name="connsiteX254" fmla="*/ 176834 w 296725"/>
              <a:gd name="connsiteY254" fmla="*/ 140541 h 252460"/>
              <a:gd name="connsiteX255" fmla="*/ 153022 w 296725"/>
              <a:gd name="connsiteY255" fmla="*/ 150066 h 252460"/>
              <a:gd name="connsiteX256" fmla="*/ 119684 w 296725"/>
              <a:gd name="connsiteY256" fmla="*/ 166735 h 252460"/>
              <a:gd name="connsiteX257" fmla="*/ 107778 w 296725"/>
              <a:gd name="connsiteY257" fmla="*/ 171497 h 252460"/>
              <a:gd name="connsiteX258" fmla="*/ 98253 w 296725"/>
              <a:gd name="connsiteY258" fmla="*/ 176260 h 252460"/>
              <a:gd name="connsiteX259" fmla="*/ 83965 w 296725"/>
              <a:gd name="connsiteY259" fmla="*/ 181022 h 252460"/>
              <a:gd name="connsiteX260" fmla="*/ 107778 w 296725"/>
              <a:gd name="connsiteY260" fmla="*/ 166735 h 252460"/>
              <a:gd name="connsiteX261" fmla="*/ 141115 w 296725"/>
              <a:gd name="connsiteY261" fmla="*/ 152447 h 252460"/>
              <a:gd name="connsiteX262" fmla="*/ 164928 w 296725"/>
              <a:gd name="connsiteY262" fmla="*/ 138160 h 252460"/>
              <a:gd name="connsiteX263" fmla="*/ 186359 w 296725"/>
              <a:gd name="connsiteY263" fmla="*/ 126254 h 252460"/>
              <a:gd name="connsiteX264" fmla="*/ 210172 w 296725"/>
              <a:gd name="connsiteY264" fmla="*/ 109585 h 252460"/>
              <a:gd name="connsiteX265" fmla="*/ 224459 w 296725"/>
              <a:gd name="connsiteY265" fmla="*/ 95297 h 252460"/>
              <a:gd name="connsiteX266" fmla="*/ 198265 w 296725"/>
              <a:gd name="connsiteY266" fmla="*/ 104822 h 252460"/>
              <a:gd name="connsiteX267" fmla="*/ 179215 w 296725"/>
              <a:gd name="connsiteY267" fmla="*/ 114347 h 252460"/>
              <a:gd name="connsiteX268" fmla="*/ 157784 w 296725"/>
              <a:gd name="connsiteY268" fmla="*/ 121491 h 252460"/>
              <a:gd name="connsiteX269" fmla="*/ 141115 w 296725"/>
              <a:gd name="connsiteY269" fmla="*/ 131016 h 252460"/>
              <a:gd name="connsiteX270" fmla="*/ 114922 w 296725"/>
              <a:gd name="connsiteY270" fmla="*/ 140541 h 252460"/>
              <a:gd name="connsiteX271" fmla="*/ 100634 w 296725"/>
              <a:gd name="connsiteY271" fmla="*/ 150066 h 252460"/>
              <a:gd name="connsiteX272" fmla="*/ 148259 w 296725"/>
              <a:gd name="connsiteY272" fmla="*/ 150066 h 252460"/>
              <a:gd name="connsiteX273" fmla="*/ 217315 w 296725"/>
              <a:gd name="connsiteY273" fmla="*/ 126254 h 252460"/>
              <a:gd name="connsiteX274" fmla="*/ 231603 w 296725"/>
              <a:gd name="connsiteY274" fmla="*/ 116729 h 252460"/>
              <a:gd name="connsiteX275" fmla="*/ 264940 w 296725"/>
              <a:gd name="connsiteY275" fmla="*/ 90535 h 252460"/>
              <a:gd name="connsiteX276" fmla="*/ 276847 w 296725"/>
              <a:gd name="connsiteY276" fmla="*/ 83391 h 252460"/>
              <a:gd name="connsiteX277" fmla="*/ 286372 w 296725"/>
              <a:gd name="connsiteY277" fmla="*/ 76247 h 252460"/>
              <a:gd name="connsiteX278" fmla="*/ 274465 w 296725"/>
              <a:gd name="connsiteY278" fmla="*/ 81010 h 252460"/>
              <a:gd name="connsiteX279" fmla="*/ 248272 w 296725"/>
              <a:gd name="connsiteY279" fmla="*/ 95297 h 252460"/>
              <a:gd name="connsiteX280" fmla="*/ 162547 w 296725"/>
              <a:gd name="connsiteY280" fmla="*/ 116729 h 252460"/>
              <a:gd name="connsiteX281" fmla="*/ 110159 w 296725"/>
              <a:gd name="connsiteY281" fmla="*/ 121491 h 252460"/>
              <a:gd name="connsiteX282" fmla="*/ 136353 w 296725"/>
              <a:gd name="connsiteY282" fmla="*/ 116729 h 252460"/>
              <a:gd name="connsiteX283" fmla="*/ 148259 w 296725"/>
              <a:gd name="connsiteY283" fmla="*/ 111966 h 252460"/>
              <a:gd name="connsiteX284" fmla="*/ 155403 w 296725"/>
              <a:gd name="connsiteY284" fmla="*/ 109585 h 252460"/>
              <a:gd name="connsiteX285" fmla="*/ 188740 w 296725"/>
              <a:gd name="connsiteY285" fmla="*/ 88154 h 252460"/>
              <a:gd name="connsiteX286" fmla="*/ 195884 w 296725"/>
              <a:gd name="connsiteY286" fmla="*/ 85772 h 252460"/>
              <a:gd name="connsiteX287" fmla="*/ 210172 w 296725"/>
              <a:gd name="connsiteY287" fmla="*/ 88154 h 252460"/>
              <a:gd name="connsiteX288" fmla="*/ 193503 w 296725"/>
              <a:gd name="connsiteY288" fmla="*/ 90535 h 252460"/>
              <a:gd name="connsiteX289" fmla="*/ 164928 w 296725"/>
              <a:gd name="connsiteY289" fmla="*/ 95297 h 252460"/>
              <a:gd name="connsiteX290" fmla="*/ 114922 w 296725"/>
              <a:gd name="connsiteY290" fmla="*/ 109585 h 252460"/>
              <a:gd name="connsiteX291" fmla="*/ 55390 w 296725"/>
              <a:gd name="connsiteY291" fmla="*/ 128635 h 252460"/>
              <a:gd name="connsiteX292" fmla="*/ 33959 w 296725"/>
              <a:gd name="connsiteY292" fmla="*/ 145304 h 252460"/>
              <a:gd name="connsiteX293" fmla="*/ 48247 w 296725"/>
              <a:gd name="connsiteY293" fmla="*/ 150066 h 252460"/>
              <a:gd name="connsiteX294" fmla="*/ 105397 w 296725"/>
              <a:gd name="connsiteY294" fmla="*/ 135779 h 252460"/>
              <a:gd name="connsiteX295" fmla="*/ 150640 w 296725"/>
              <a:gd name="connsiteY295" fmla="*/ 121491 h 252460"/>
              <a:gd name="connsiteX296" fmla="*/ 181597 w 296725"/>
              <a:gd name="connsiteY296" fmla="*/ 104822 h 252460"/>
              <a:gd name="connsiteX297" fmla="*/ 188740 w 296725"/>
              <a:gd name="connsiteY297" fmla="*/ 100060 h 252460"/>
              <a:gd name="connsiteX298" fmla="*/ 195884 w 296725"/>
              <a:gd name="connsiteY298" fmla="*/ 97679 h 252460"/>
              <a:gd name="connsiteX299" fmla="*/ 205409 w 296725"/>
              <a:gd name="connsiteY299" fmla="*/ 92916 h 252460"/>
              <a:gd name="connsiteX300" fmla="*/ 167309 w 296725"/>
              <a:gd name="connsiteY300" fmla="*/ 111966 h 252460"/>
              <a:gd name="connsiteX301" fmla="*/ 153022 w 296725"/>
              <a:gd name="connsiteY301" fmla="*/ 116729 h 252460"/>
              <a:gd name="connsiteX302" fmla="*/ 133972 w 296725"/>
              <a:gd name="connsiteY302" fmla="*/ 126254 h 252460"/>
              <a:gd name="connsiteX303" fmla="*/ 95872 w 296725"/>
              <a:gd name="connsiteY303" fmla="*/ 140541 h 252460"/>
              <a:gd name="connsiteX304" fmla="*/ 86347 w 296725"/>
              <a:gd name="connsiteY304" fmla="*/ 142922 h 252460"/>
              <a:gd name="connsiteX305" fmla="*/ 79203 w 296725"/>
              <a:gd name="connsiteY305" fmla="*/ 145304 h 252460"/>
              <a:gd name="connsiteX306" fmla="*/ 105397 w 296725"/>
              <a:gd name="connsiteY306" fmla="*/ 138160 h 252460"/>
              <a:gd name="connsiteX307" fmla="*/ 155403 w 296725"/>
              <a:gd name="connsiteY307" fmla="*/ 100060 h 252460"/>
              <a:gd name="connsiteX308" fmla="*/ 167309 w 296725"/>
              <a:gd name="connsiteY308" fmla="*/ 90535 h 252460"/>
              <a:gd name="connsiteX309" fmla="*/ 176834 w 296725"/>
              <a:gd name="connsiteY309" fmla="*/ 88154 h 252460"/>
              <a:gd name="connsiteX310" fmla="*/ 191122 w 296725"/>
              <a:gd name="connsiteY310" fmla="*/ 83391 h 252460"/>
              <a:gd name="connsiteX311" fmla="*/ 200647 w 296725"/>
              <a:gd name="connsiteY311" fmla="*/ 78629 h 252460"/>
              <a:gd name="connsiteX312" fmla="*/ 217315 w 296725"/>
              <a:gd name="connsiteY312" fmla="*/ 76247 h 252460"/>
              <a:gd name="connsiteX313" fmla="*/ 231603 w 296725"/>
              <a:gd name="connsiteY313" fmla="*/ 66722 h 252460"/>
              <a:gd name="connsiteX314" fmla="*/ 243509 w 296725"/>
              <a:gd name="connsiteY314" fmla="*/ 54816 h 252460"/>
              <a:gd name="connsiteX315" fmla="*/ 219697 w 296725"/>
              <a:gd name="connsiteY315" fmla="*/ 69104 h 252460"/>
              <a:gd name="connsiteX316" fmla="*/ 183978 w 296725"/>
              <a:gd name="connsiteY316" fmla="*/ 88154 h 252460"/>
              <a:gd name="connsiteX317" fmla="*/ 162547 w 296725"/>
              <a:gd name="connsiteY317" fmla="*/ 95297 h 252460"/>
              <a:gd name="connsiteX318" fmla="*/ 150640 w 296725"/>
              <a:gd name="connsiteY318" fmla="*/ 102441 h 252460"/>
              <a:gd name="connsiteX319" fmla="*/ 88728 w 296725"/>
              <a:gd name="connsiteY319" fmla="*/ 121491 h 252460"/>
              <a:gd name="connsiteX320" fmla="*/ 69678 w 296725"/>
              <a:gd name="connsiteY320" fmla="*/ 128635 h 252460"/>
              <a:gd name="connsiteX321" fmla="*/ 157784 w 296725"/>
              <a:gd name="connsiteY321" fmla="*/ 126254 h 252460"/>
              <a:gd name="connsiteX322" fmla="*/ 174453 w 296725"/>
              <a:gd name="connsiteY322" fmla="*/ 121491 h 252460"/>
              <a:gd name="connsiteX323" fmla="*/ 181597 w 296725"/>
              <a:gd name="connsiteY323" fmla="*/ 119110 h 252460"/>
              <a:gd name="connsiteX324" fmla="*/ 191122 w 296725"/>
              <a:gd name="connsiteY324" fmla="*/ 114347 h 252460"/>
              <a:gd name="connsiteX325" fmla="*/ 212553 w 296725"/>
              <a:gd name="connsiteY325" fmla="*/ 107204 h 252460"/>
              <a:gd name="connsiteX326" fmla="*/ 226840 w 296725"/>
              <a:gd name="connsiteY326" fmla="*/ 97679 h 252460"/>
              <a:gd name="connsiteX327" fmla="*/ 181597 w 296725"/>
              <a:gd name="connsiteY327" fmla="*/ 102441 h 252460"/>
              <a:gd name="connsiteX328" fmla="*/ 143497 w 296725"/>
              <a:gd name="connsiteY328" fmla="*/ 114347 h 252460"/>
              <a:gd name="connsiteX329" fmla="*/ 133972 w 296725"/>
              <a:gd name="connsiteY329" fmla="*/ 116729 h 252460"/>
              <a:gd name="connsiteX330" fmla="*/ 117303 w 296725"/>
              <a:gd name="connsiteY330" fmla="*/ 126254 h 252460"/>
              <a:gd name="connsiteX331" fmla="*/ 100634 w 296725"/>
              <a:gd name="connsiteY331" fmla="*/ 133397 h 252460"/>
              <a:gd name="connsiteX332" fmla="*/ 91109 w 296725"/>
              <a:gd name="connsiteY332" fmla="*/ 138160 h 252460"/>
              <a:gd name="connsiteX333" fmla="*/ 81584 w 296725"/>
              <a:gd name="connsiteY333" fmla="*/ 133397 h 252460"/>
              <a:gd name="connsiteX334" fmla="*/ 91109 w 296725"/>
              <a:gd name="connsiteY334" fmla="*/ 123872 h 252460"/>
              <a:gd name="connsiteX335" fmla="*/ 114922 w 296725"/>
              <a:gd name="connsiteY335" fmla="*/ 114347 h 252460"/>
              <a:gd name="connsiteX336" fmla="*/ 174453 w 296725"/>
              <a:gd name="connsiteY336" fmla="*/ 90535 h 252460"/>
              <a:gd name="connsiteX337" fmla="*/ 193503 w 296725"/>
              <a:gd name="connsiteY337" fmla="*/ 81010 h 252460"/>
              <a:gd name="connsiteX338" fmla="*/ 222078 w 296725"/>
              <a:gd name="connsiteY338" fmla="*/ 73866 h 252460"/>
              <a:gd name="connsiteX339" fmla="*/ 224459 w 296725"/>
              <a:gd name="connsiteY339" fmla="*/ 64341 h 252460"/>
              <a:gd name="connsiteX340" fmla="*/ 205409 w 296725"/>
              <a:gd name="connsiteY340" fmla="*/ 59579 h 252460"/>
              <a:gd name="connsiteX341" fmla="*/ 136353 w 296725"/>
              <a:gd name="connsiteY341" fmla="*/ 83391 h 252460"/>
              <a:gd name="connsiteX342" fmla="*/ 86347 w 296725"/>
              <a:gd name="connsiteY342" fmla="*/ 116729 h 252460"/>
              <a:gd name="connsiteX343" fmla="*/ 69678 w 296725"/>
              <a:gd name="connsiteY343" fmla="*/ 123872 h 252460"/>
              <a:gd name="connsiteX344" fmla="*/ 53009 w 296725"/>
              <a:gd name="connsiteY344" fmla="*/ 128635 h 252460"/>
              <a:gd name="connsiteX345" fmla="*/ 38722 w 296725"/>
              <a:gd name="connsiteY345" fmla="*/ 131016 h 252460"/>
              <a:gd name="connsiteX346" fmla="*/ 31578 w 296725"/>
              <a:gd name="connsiteY346" fmla="*/ 133397 h 252460"/>
              <a:gd name="connsiteX347" fmla="*/ 50628 w 296725"/>
              <a:gd name="connsiteY347" fmla="*/ 128635 h 252460"/>
              <a:gd name="connsiteX348" fmla="*/ 62534 w 296725"/>
              <a:gd name="connsiteY348" fmla="*/ 126254 h 252460"/>
              <a:gd name="connsiteX349" fmla="*/ 86347 w 296725"/>
              <a:gd name="connsiteY349" fmla="*/ 114347 h 252460"/>
              <a:gd name="connsiteX350" fmla="*/ 129209 w 296725"/>
              <a:gd name="connsiteY350" fmla="*/ 88154 h 252460"/>
              <a:gd name="connsiteX351" fmla="*/ 167309 w 296725"/>
              <a:gd name="connsiteY351" fmla="*/ 76247 h 252460"/>
              <a:gd name="connsiteX352" fmla="*/ 186359 w 296725"/>
              <a:gd name="connsiteY352" fmla="*/ 66722 h 252460"/>
              <a:gd name="connsiteX353" fmla="*/ 200647 w 296725"/>
              <a:gd name="connsiteY353" fmla="*/ 59579 h 252460"/>
              <a:gd name="connsiteX354" fmla="*/ 214934 w 296725"/>
              <a:gd name="connsiteY354" fmla="*/ 50054 h 252460"/>
              <a:gd name="connsiteX355" fmla="*/ 219697 w 296725"/>
              <a:gd name="connsiteY355" fmla="*/ 42910 h 252460"/>
              <a:gd name="connsiteX356" fmla="*/ 203028 w 296725"/>
              <a:gd name="connsiteY356" fmla="*/ 40529 h 252460"/>
              <a:gd name="connsiteX357" fmla="*/ 162547 w 296725"/>
              <a:gd name="connsiteY357" fmla="*/ 47672 h 252460"/>
              <a:gd name="connsiteX358" fmla="*/ 131590 w 296725"/>
              <a:gd name="connsiteY358" fmla="*/ 59579 h 252460"/>
              <a:gd name="connsiteX359" fmla="*/ 103015 w 296725"/>
              <a:gd name="connsiteY359" fmla="*/ 73866 h 252460"/>
              <a:gd name="connsiteX360" fmla="*/ 95872 w 296725"/>
              <a:gd name="connsiteY360" fmla="*/ 78629 h 252460"/>
              <a:gd name="connsiteX361" fmla="*/ 81584 w 296725"/>
              <a:gd name="connsiteY361" fmla="*/ 81010 h 252460"/>
              <a:gd name="connsiteX362" fmla="*/ 57772 w 296725"/>
              <a:gd name="connsiteY362" fmla="*/ 88154 h 252460"/>
              <a:gd name="connsiteX363" fmla="*/ 22053 w 296725"/>
              <a:gd name="connsiteY363" fmla="*/ 102441 h 252460"/>
              <a:gd name="connsiteX364" fmla="*/ 14909 w 296725"/>
              <a:gd name="connsiteY364" fmla="*/ 104822 h 252460"/>
              <a:gd name="connsiteX365" fmla="*/ 7765 w 296725"/>
              <a:gd name="connsiteY365" fmla="*/ 111966 h 252460"/>
              <a:gd name="connsiteX366" fmla="*/ 622 w 296725"/>
              <a:gd name="connsiteY366" fmla="*/ 116729 h 252460"/>
              <a:gd name="connsiteX367" fmla="*/ 14909 w 296725"/>
              <a:gd name="connsiteY367" fmla="*/ 111966 h 252460"/>
              <a:gd name="connsiteX368" fmla="*/ 33959 w 296725"/>
              <a:gd name="connsiteY368" fmla="*/ 104822 h 252460"/>
              <a:gd name="connsiteX369" fmla="*/ 69678 w 296725"/>
              <a:gd name="connsiteY369" fmla="*/ 88154 h 252460"/>
              <a:gd name="connsiteX370" fmla="*/ 91109 w 296725"/>
              <a:gd name="connsiteY370" fmla="*/ 76247 h 252460"/>
              <a:gd name="connsiteX371" fmla="*/ 119684 w 296725"/>
              <a:gd name="connsiteY371" fmla="*/ 66722 h 252460"/>
              <a:gd name="connsiteX372" fmla="*/ 131590 w 296725"/>
              <a:gd name="connsiteY372" fmla="*/ 57197 h 252460"/>
              <a:gd name="connsiteX373" fmla="*/ 193503 w 296725"/>
              <a:gd name="connsiteY373" fmla="*/ 42910 h 252460"/>
              <a:gd name="connsiteX374" fmla="*/ 203028 w 296725"/>
              <a:gd name="connsiteY374" fmla="*/ 38147 h 252460"/>
              <a:gd name="connsiteX375" fmla="*/ 191122 w 296725"/>
              <a:gd name="connsiteY375" fmla="*/ 35766 h 252460"/>
              <a:gd name="connsiteX376" fmla="*/ 105397 w 296725"/>
              <a:gd name="connsiteY376" fmla="*/ 76247 h 252460"/>
              <a:gd name="connsiteX377" fmla="*/ 43484 w 296725"/>
              <a:gd name="connsiteY377" fmla="*/ 107204 h 252460"/>
              <a:gd name="connsiteX378" fmla="*/ 55390 w 296725"/>
              <a:gd name="connsiteY378" fmla="*/ 92916 h 252460"/>
              <a:gd name="connsiteX379" fmla="*/ 74440 w 296725"/>
              <a:gd name="connsiteY379" fmla="*/ 83391 h 252460"/>
              <a:gd name="connsiteX380" fmla="*/ 86347 w 296725"/>
              <a:gd name="connsiteY380" fmla="*/ 73866 h 252460"/>
              <a:gd name="connsiteX381" fmla="*/ 107778 w 296725"/>
              <a:gd name="connsiteY381" fmla="*/ 59579 h 252460"/>
              <a:gd name="connsiteX382" fmla="*/ 119684 w 296725"/>
              <a:gd name="connsiteY382" fmla="*/ 50054 h 252460"/>
              <a:gd name="connsiteX383" fmla="*/ 143497 w 296725"/>
              <a:gd name="connsiteY383" fmla="*/ 45291 h 252460"/>
              <a:gd name="connsiteX384" fmla="*/ 164928 w 296725"/>
              <a:gd name="connsiteY384" fmla="*/ 40529 h 252460"/>
              <a:gd name="connsiteX385" fmla="*/ 172072 w 296725"/>
              <a:gd name="connsiteY385" fmla="*/ 35766 h 252460"/>
              <a:gd name="connsiteX386" fmla="*/ 212553 w 296725"/>
              <a:gd name="connsiteY386" fmla="*/ 26241 h 252460"/>
              <a:gd name="connsiteX387" fmla="*/ 183978 w 296725"/>
              <a:gd name="connsiteY387" fmla="*/ 14335 h 252460"/>
              <a:gd name="connsiteX388" fmla="*/ 103015 w 296725"/>
              <a:gd name="connsiteY388" fmla="*/ 26241 h 252460"/>
              <a:gd name="connsiteX389" fmla="*/ 86347 w 296725"/>
              <a:gd name="connsiteY389" fmla="*/ 31004 h 252460"/>
              <a:gd name="connsiteX390" fmla="*/ 74440 w 296725"/>
              <a:gd name="connsiteY390" fmla="*/ 38147 h 252460"/>
              <a:gd name="connsiteX391" fmla="*/ 62534 w 296725"/>
              <a:gd name="connsiteY391" fmla="*/ 42910 h 252460"/>
              <a:gd name="connsiteX392" fmla="*/ 53009 w 296725"/>
              <a:gd name="connsiteY392" fmla="*/ 47672 h 252460"/>
              <a:gd name="connsiteX393" fmla="*/ 43484 w 296725"/>
              <a:gd name="connsiteY393" fmla="*/ 66722 h 252460"/>
              <a:gd name="connsiteX394" fmla="*/ 57772 w 296725"/>
              <a:gd name="connsiteY394" fmla="*/ 69104 h 252460"/>
              <a:gd name="connsiteX395" fmla="*/ 136353 w 296725"/>
              <a:gd name="connsiteY395" fmla="*/ 57197 h 252460"/>
              <a:gd name="connsiteX396" fmla="*/ 155403 w 296725"/>
              <a:gd name="connsiteY396" fmla="*/ 47672 h 252460"/>
              <a:gd name="connsiteX397" fmla="*/ 193503 w 296725"/>
              <a:gd name="connsiteY397" fmla="*/ 31004 h 252460"/>
              <a:gd name="connsiteX398" fmla="*/ 200647 w 296725"/>
              <a:gd name="connsiteY398" fmla="*/ 28622 h 252460"/>
              <a:gd name="connsiteX399" fmla="*/ 212553 w 296725"/>
              <a:gd name="connsiteY399" fmla="*/ 23860 h 252460"/>
              <a:gd name="connsiteX400" fmla="*/ 229222 w 296725"/>
              <a:gd name="connsiteY400" fmla="*/ 19097 h 252460"/>
              <a:gd name="connsiteX401" fmla="*/ 236365 w 296725"/>
              <a:gd name="connsiteY401" fmla="*/ 14335 h 252460"/>
              <a:gd name="connsiteX402" fmla="*/ 214934 w 296725"/>
              <a:gd name="connsiteY402" fmla="*/ 16716 h 252460"/>
              <a:gd name="connsiteX403" fmla="*/ 160165 w 296725"/>
              <a:gd name="connsiteY403" fmla="*/ 23860 h 252460"/>
              <a:gd name="connsiteX404" fmla="*/ 145878 w 296725"/>
              <a:gd name="connsiteY404" fmla="*/ 31004 h 252460"/>
              <a:gd name="connsiteX405" fmla="*/ 138734 w 296725"/>
              <a:gd name="connsiteY405" fmla="*/ 35766 h 252460"/>
              <a:gd name="connsiteX406" fmla="*/ 181597 w 296725"/>
              <a:gd name="connsiteY406" fmla="*/ 47672 h 252460"/>
              <a:gd name="connsiteX407" fmla="*/ 226840 w 296725"/>
              <a:gd name="connsiteY407" fmla="*/ 40529 h 252460"/>
              <a:gd name="connsiteX408" fmla="*/ 233984 w 296725"/>
              <a:gd name="connsiteY408" fmla="*/ 33385 h 252460"/>
              <a:gd name="connsiteX409" fmla="*/ 241128 w 296725"/>
              <a:gd name="connsiteY409" fmla="*/ 31004 h 252460"/>
              <a:gd name="connsiteX410" fmla="*/ 193503 w 296725"/>
              <a:gd name="connsiteY410" fmla="*/ 59579 h 252460"/>
              <a:gd name="connsiteX411" fmla="*/ 181597 w 296725"/>
              <a:gd name="connsiteY411" fmla="*/ 66722 h 252460"/>
              <a:gd name="connsiteX412" fmla="*/ 191122 w 296725"/>
              <a:gd name="connsiteY412" fmla="*/ 69104 h 252460"/>
              <a:gd name="connsiteX413" fmla="*/ 233984 w 296725"/>
              <a:gd name="connsiteY413" fmla="*/ 59579 h 252460"/>
              <a:gd name="connsiteX414" fmla="*/ 243509 w 296725"/>
              <a:gd name="connsiteY414" fmla="*/ 54816 h 252460"/>
              <a:gd name="connsiteX415" fmla="*/ 236365 w 296725"/>
              <a:gd name="connsiteY415" fmla="*/ 59579 h 252460"/>
              <a:gd name="connsiteX416" fmla="*/ 222078 w 296725"/>
              <a:gd name="connsiteY416" fmla="*/ 71485 h 252460"/>
              <a:gd name="connsiteX417" fmla="*/ 217315 w 296725"/>
              <a:gd name="connsiteY417" fmla="*/ 81010 h 252460"/>
              <a:gd name="connsiteX418" fmla="*/ 245890 w 296725"/>
              <a:gd name="connsiteY418" fmla="*/ 92916 h 252460"/>
              <a:gd name="connsiteX419" fmla="*/ 233984 w 296725"/>
              <a:gd name="connsiteY419" fmla="*/ 100060 h 252460"/>
              <a:gd name="connsiteX420" fmla="*/ 241128 w 296725"/>
              <a:gd name="connsiteY420" fmla="*/ 107204 h 252460"/>
              <a:gd name="connsiteX421" fmla="*/ 269703 w 296725"/>
              <a:gd name="connsiteY421" fmla="*/ 116729 h 252460"/>
              <a:gd name="connsiteX422" fmla="*/ 250653 w 296725"/>
              <a:gd name="connsiteY422" fmla="*/ 131016 h 252460"/>
              <a:gd name="connsiteX423" fmla="*/ 243509 w 296725"/>
              <a:gd name="connsiteY423" fmla="*/ 138160 h 252460"/>
              <a:gd name="connsiteX424" fmla="*/ 253034 w 296725"/>
              <a:gd name="connsiteY424" fmla="*/ 140541 h 252460"/>
              <a:gd name="connsiteX425" fmla="*/ 262559 w 296725"/>
              <a:gd name="connsiteY425" fmla="*/ 147685 h 252460"/>
              <a:gd name="connsiteX426" fmla="*/ 269703 w 296725"/>
              <a:gd name="connsiteY426" fmla="*/ 150066 h 252460"/>
              <a:gd name="connsiteX427" fmla="*/ 262559 w 296725"/>
              <a:gd name="connsiteY427" fmla="*/ 154829 h 252460"/>
              <a:gd name="connsiteX428" fmla="*/ 279228 w 296725"/>
              <a:gd name="connsiteY428" fmla="*/ 161972 h 252460"/>
              <a:gd name="connsiteX429" fmla="*/ 272084 w 296725"/>
              <a:gd name="connsiteY429" fmla="*/ 159591 h 252460"/>
              <a:gd name="connsiteX430" fmla="*/ 253034 w 296725"/>
              <a:gd name="connsiteY430" fmla="*/ 159591 h 25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296725" h="252460">
                <a:moveTo>
                  <a:pt x="145878" y="252460"/>
                </a:moveTo>
                <a:cubicBezTo>
                  <a:pt x="145084" y="248491"/>
                  <a:pt x="144479" y="244480"/>
                  <a:pt x="143497" y="240554"/>
                </a:cubicBezTo>
                <a:cubicBezTo>
                  <a:pt x="142302" y="235774"/>
                  <a:pt x="138972" y="227551"/>
                  <a:pt x="136353" y="223885"/>
                </a:cubicBezTo>
                <a:cubicBezTo>
                  <a:pt x="132526" y="218528"/>
                  <a:pt x="124686" y="213349"/>
                  <a:pt x="119684" y="209597"/>
                </a:cubicBezTo>
                <a:cubicBezTo>
                  <a:pt x="115090" y="186625"/>
                  <a:pt x="120716" y="206899"/>
                  <a:pt x="112540" y="190547"/>
                </a:cubicBezTo>
                <a:cubicBezTo>
                  <a:pt x="103520" y="172507"/>
                  <a:pt x="113170" y="184033"/>
                  <a:pt x="100634" y="171497"/>
                </a:cubicBezTo>
                <a:cubicBezTo>
                  <a:pt x="99840" y="167528"/>
                  <a:pt x="99533" y="163431"/>
                  <a:pt x="98253" y="159591"/>
                </a:cubicBezTo>
                <a:cubicBezTo>
                  <a:pt x="96672" y="154849"/>
                  <a:pt x="91861" y="147100"/>
                  <a:pt x="88728" y="142922"/>
                </a:cubicBezTo>
                <a:cubicBezTo>
                  <a:pt x="85679" y="138856"/>
                  <a:pt x="82192" y="135126"/>
                  <a:pt x="79203" y="131016"/>
                </a:cubicBezTo>
                <a:cubicBezTo>
                  <a:pt x="75836" y="126387"/>
                  <a:pt x="73112" y="121308"/>
                  <a:pt x="69678" y="116729"/>
                </a:cubicBezTo>
                <a:cubicBezTo>
                  <a:pt x="42903" y="81030"/>
                  <a:pt x="80284" y="129934"/>
                  <a:pt x="55390" y="100060"/>
                </a:cubicBezTo>
                <a:cubicBezTo>
                  <a:pt x="53558" y="97861"/>
                  <a:pt x="50628" y="90054"/>
                  <a:pt x="50628" y="92916"/>
                </a:cubicBezTo>
                <a:cubicBezTo>
                  <a:pt x="50628" y="97936"/>
                  <a:pt x="53947" y="102396"/>
                  <a:pt x="55390" y="107204"/>
                </a:cubicBezTo>
                <a:cubicBezTo>
                  <a:pt x="56330" y="110339"/>
                  <a:pt x="55727" y="114173"/>
                  <a:pt x="57772" y="116729"/>
                </a:cubicBezTo>
                <a:cubicBezTo>
                  <a:pt x="59340" y="118689"/>
                  <a:pt x="62534" y="118316"/>
                  <a:pt x="64915" y="119110"/>
                </a:cubicBezTo>
                <a:cubicBezTo>
                  <a:pt x="66503" y="121491"/>
                  <a:pt x="67443" y="124466"/>
                  <a:pt x="69678" y="126254"/>
                </a:cubicBezTo>
                <a:cubicBezTo>
                  <a:pt x="71638" y="127822"/>
                  <a:pt x="75047" y="126860"/>
                  <a:pt x="76822" y="128635"/>
                </a:cubicBezTo>
                <a:cubicBezTo>
                  <a:pt x="78597" y="130410"/>
                  <a:pt x="78081" y="133534"/>
                  <a:pt x="79203" y="135779"/>
                </a:cubicBezTo>
                <a:cubicBezTo>
                  <a:pt x="80483" y="138339"/>
                  <a:pt x="82545" y="140437"/>
                  <a:pt x="83965" y="142922"/>
                </a:cubicBezTo>
                <a:cubicBezTo>
                  <a:pt x="87761" y="149565"/>
                  <a:pt x="89663" y="156798"/>
                  <a:pt x="95872" y="161972"/>
                </a:cubicBezTo>
                <a:cubicBezTo>
                  <a:pt x="97800" y="163579"/>
                  <a:pt x="100634" y="163560"/>
                  <a:pt x="103015" y="164354"/>
                </a:cubicBezTo>
                <a:cubicBezTo>
                  <a:pt x="103809" y="166735"/>
                  <a:pt x="103622" y="169722"/>
                  <a:pt x="105397" y="171497"/>
                </a:cubicBezTo>
                <a:cubicBezTo>
                  <a:pt x="109444" y="175544"/>
                  <a:pt x="119684" y="181022"/>
                  <a:pt x="119684" y="181022"/>
                </a:cubicBezTo>
                <a:cubicBezTo>
                  <a:pt x="129917" y="196370"/>
                  <a:pt x="118216" y="179370"/>
                  <a:pt x="136353" y="202454"/>
                </a:cubicBezTo>
                <a:cubicBezTo>
                  <a:pt x="141257" y="208695"/>
                  <a:pt x="146236" y="214900"/>
                  <a:pt x="150640" y="221504"/>
                </a:cubicBezTo>
                <a:cubicBezTo>
                  <a:pt x="152228" y="223885"/>
                  <a:pt x="153571" y="226449"/>
                  <a:pt x="155403" y="228647"/>
                </a:cubicBezTo>
                <a:cubicBezTo>
                  <a:pt x="157559" y="231234"/>
                  <a:pt x="160166" y="233410"/>
                  <a:pt x="162547" y="235791"/>
                </a:cubicBezTo>
                <a:cubicBezTo>
                  <a:pt x="161753" y="228647"/>
                  <a:pt x="161646" y="221393"/>
                  <a:pt x="160165" y="214360"/>
                </a:cubicBezTo>
                <a:cubicBezTo>
                  <a:pt x="155674" y="193026"/>
                  <a:pt x="149216" y="182803"/>
                  <a:pt x="141115" y="161972"/>
                </a:cubicBezTo>
                <a:cubicBezTo>
                  <a:pt x="139296" y="157293"/>
                  <a:pt x="139137" y="151862"/>
                  <a:pt x="136353" y="147685"/>
                </a:cubicBezTo>
                <a:lnTo>
                  <a:pt x="126828" y="133397"/>
                </a:lnTo>
                <a:cubicBezTo>
                  <a:pt x="126263" y="130574"/>
                  <a:pt x="124295" y="118170"/>
                  <a:pt x="122065" y="114347"/>
                </a:cubicBezTo>
                <a:cubicBezTo>
                  <a:pt x="117739" y="106931"/>
                  <a:pt x="112195" y="100278"/>
                  <a:pt x="107778" y="92916"/>
                </a:cubicBezTo>
                <a:cubicBezTo>
                  <a:pt x="105397" y="88947"/>
                  <a:pt x="103907" y="84283"/>
                  <a:pt x="100634" y="81010"/>
                </a:cubicBezTo>
                <a:cubicBezTo>
                  <a:pt x="98124" y="78500"/>
                  <a:pt x="94191" y="78008"/>
                  <a:pt x="91109" y="76247"/>
                </a:cubicBezTo>
                <a:cubicBezTo>
                  <a:pt x="88624" y="74827"/>
                  <a:pt x="86346" y="73072"/>
                  <a:pt x="83965" y="71485"/>
                </a:cubicBezTo>
                <a:cubicBezTo>
                  <a:pt x="82397" y="66780"/>
                  <a:pt x="81018" y="60554"/>
                  <a:pt x="76822" y="57197"/>
                </a:cubicBezTo>
                <a:cubicBezTo>
                  <a:pt x="74862" y="55629"/>
                  <a:pt x="72059" y="55610"/>
                  <a:pt x="69678" y="54816"/>
                </a:cubicBezTo>
                <a:cubicBezTo>
                  <a:pt x="74677" y="84815"/>
                  <a:pt x="67205" y="57049"/>
                  <a:pt x="79203" y="76247"/>
                </a:cubicBezTo>
                <a:cubicBezTo>
                  <a:pt x="93335" y="98859"/>
                  <a:pt x="71729" y="78366"/>
                  <a:pt x="95872" y="97679"/>
                </a:cubicBezTo>
                <a:cubicBezTo>
                  <a:pt x="97459" y="100854"/>
                  <a:pt x="99236" y="103941"/>
                  <a:pt x="100634" y="107204"/>
                </a:cubicBezTo>
                <a:cubicBezTo>
                  <a:pt x="105561" y="118700"/>
                  <a:pt x="99880" y="110708"/>
                  <a:pt x="107778" y="123872"/>
                </a:cubicBezTo>
                <a:cubicBezTo>
                  <a:pt x="110723" y="128780"/>
                  <a:pt x="114743" y="133040"/>
                  <a:pt x="117303" y="138160"/>
                </a:cubicBezTo>
                <a:cubicBezTo>
                  <a:pt x="118890" y="141335"/>
                  <a:pt x="119817" y="144938"/>
                  <a:pt x="122065" y="147685"/>
                </a:cubicBezTo>
                <a:cubicBezTo>
                  <a:pt x="127041" y="153767"/>
                  <a:pt x="133477" y="158513"/>
                  <a:pt x="138734" y="164354"/>
                </a:cubicBezTo>
                <a:cubicBezTo>
                  <a:pt x="147966" y="174611"/>
                  <a:pt x="138084" y="169692"/>
                  <a:pt x="150640" y="173879"/>
                </a:cubicBezTo>
                <a:cubicBezTo>
                  <a:pt x="153021" y="176260"/>
                  <a:pt x="155717" y="178364"/>
                  <a:pt x="157784" y="181022"/>
                </a:cubicBezTo>
                <a:cubicBezTo>
                  <a:pt x="161298" y="185540"/>
                  <a:pt x="164134" y="190547"/>
                  <a:pt x="167309" y="195310"/>
                </a:cubicBezTo>
                <a:cubicBezTo>
                  <a:pt x="168897" y="197691"/>
                  <a:pt x="170600" y="200000"/>
                  <a:pt x="172072" y="202454"/>
                </a:cubicBezTo>
                <a:cubicBezTo>
                  <a:pt x="174453" y="206423"/>
                  <a:pt x="176493" y="210617"/>
                  <a:pt x="179215" y="214360"/>
                </a:cubicBezTo>
                <a:cubicBezTo>
                  <a:pt x="182861" y="219374"/>
                  <a:pt x="187153" y="223885"/>
                  <a:pt x="191122" y="228647"/>
                </a:cubicBezTo>
                <a:cubicBezTo>
                  <a:pt x="189534" y="221503"/>
                  <a:pt x="189174" y="213971"/>
                  <a:pt x="186359" y="207216"/>
                </a:cubicBezTo>
                <a:cubicBezTo>
                  <a:pt x="184596" y="202985"/>
                  <a:pt x="175726" y="197746"/>
                  <a:pt x="172072" y="195310"/>
                </a:cubicBezTo>
                <a:cubicBezTo>
                  <a:pt x="162471" y="180909"/>
                  <a:pt x="171526" y="192368"/>
                  <a:pt x="148259" y="176260"/>
                </a:cubicBezTo>
                <a:cubicBezTo>
                  <a:pt x="144080" y="173367"/>
                  <a:pt x="140322" y="169910"/>
                  <a:pt x="136353" y="166735"/>
                </a:cubicBezTo>
                <a:cubicBezTo>
                  <a:pt x="131718" y="152827"/>
                  <a:pt x="137599" y="165599"/>
                  <a:pt x="126828" y="154829"/>
                </a:cubicBezTo>
                <a:cubicBezTo>
                  <a:pt x="124022" y="152023"/>
                  <a:pt x="122490" y="148110"/>
                  <a:pt x="119684" y="145304"/>
                </a:cubicBezTo>
                <a:cubicBezTo>
                  <a:pt x="104352" y="129972"/>
                  <a:pt x="115471" y="147182"/>
                  <a:pt x="100634" y="128635"/>
                </a:cubicBezTo>
                <a:cubicBezTo>
                  <a:pt x="86739" y="111266"/>
                  <a:pt x="97845" y="116592"/>
                  <a:pt x="83965" y="111966"/>
                </a:cubicBezTo>
                <a:cubicBezTo>
                  <a:pt x="80790" y="109585"/>
                  <a:pt x="77246" y="107628"/>
                  <a:pt x="74440" y="104822"/>
                </a:cubicBezTo>
                <a:cubicBezTo>
                  <a:pt x="70846" y="101228"/>
                  <a:pt x="68714" y="96293"/>
                  <a:pt x="64915" y="92916"/>
                </a:cubicBezTo>
                <a:cubicBezTo>
                  <a:pt x="61456" y="89841"/>
                  <a:pt x="56978" y="88153"/>
                  <a:pt x="53009" y="85772"/>
                </a:cubicBezTo>
                <a:cubicBezTo>
                  <a:pt x="51422" y="83391"/>
                  <a:pt x="50079" y="80827"/>
                  <a:pt x="48247" y="78629"/>
                </a:cubicBezTo>
                <a:cubicBezTo>
                  <a:pt x="46091" y="76042"/>
                  <a:pt x="37908" y="72550"/>
                  <a:pt x="41103" y="71485"/>
                </a:cubicBezTo>
                <a:cubicBezTo>
                  <a:pt x="44186" y="70457"/>
                  <a:pt x="61205" y="78890"/>
                  <a:pt x="64915" y="81010"/>
                </a:cubicBezTo>
                <a:cubicBezTo>
                  <a:pt x="70463" y="84180"/>
                  <a:pt x="80169" y="91817"/>
                  <a:pt x="83965" y="95297"/>
                </a:cubicBezTo>
                <a:cubicBezTo>
                  <a:pt x="88551" y="99500"/>
                  <a:pt x="101868" y="114965"/>
                  <a:pt x="110159" y="119110"/>
                </a:cubicBezTo>
                <a:cubicBezTo>
                  <a:pt x="113086" y="120574"/>
                  <a:pt x="116509" y="120697"/>
                  <a:pt x="119684" y="121491"/>
                </a:cubicBezTo>
                <a:cubicBezTo>
                  <a:pt x="122065" y="123872"/>
                  <a:pt x="125157" y="125711"/>
                  <a:pt x="126828" y="128635"/>
                </a:cubicBezTo>
                <a:cubicBezTo>
                  <a:pt x="128452" y="131477"/>
                  <a:pt x="127284" y="135513"/>
                  <a:pt x="129209" y="138160"/>
                </a:cubicBezTo>
                <a:cubicBezTo>
                  <a:pt x="133831" y="144515"/>
                  <a:pt x="140969" y="148693"/>
                  <a:pt x="145878" y="154829"/>
                </a:cubicBezTo>
                <a:cubicBezTo>
                  <a:pt x="148863" y="158561"/>
                  <a:pt x="157537" y="170300"/>
                  <a:pt x="162547" y="173879"/>
                </a:cubicBezTo>
                <a:cubicBezTo>
                  <a:pt x="165436" y="175942"/>
                  <a:pt x="168897" y="177054"/>
                  <a:pt x="172072" y="178641"/>
                </a:cubicBezTo>
                <a:cubicBezTo>
                  <a:pt x="172866" y="181022"/>
                  <a:pt x="172678" y="184010"/>
                  <a:pt x="174453" y="185785"/>
                </a:cubicBezTo>
                <a:cubicBezTo>
                  <a:pt x="176963" y="188295"/>
                  <a:pt x="186195" y="193319"/>
                  <a:pt x="183978" y="190547"/>
                </a:cubicBezTo>
                <a:cubicBezTo>
                  <a:pt x="175563" y="180028"/>
                  <a:pt x="163485" y="172748"/>
                  <a:pt x="155403" y="161972"/>
                </a:cubicBezTo>
                <a:cubicBezTo>
                  <a:pt x="153022" y="158797"/>
                  <a:pt x="150566" y="155677"/>
                  <a:pt x="148259" y="152447"/>
                </a:cubicBezTo>
                <a:cubicBezTo>
                  <a:pt x="146596" y="150118"/>
                  <a:pt x="144598" y="147945"/>
                  <a:pt x="143497" y="145304"/>
                </a:cubicBezTo>
                <a:cubicBezTo>
                  <a:pt x="140601" y="138353"/>
                  <a:pt x="136353" y="123872"/>
                  <a:pt x="136353" y="123872"/>
                </a:cubicBezTo>
                <a:cubicBezTo>
                  <a:pt x="134656" y="111996"/>
                  <a:pt x="132948" y="96988"/>
                  <a:pt x="129209" y="85772"/>
                </a:cubicBezTo>
                <a:cubicBezTo>
                  <a:pt x="128304" y="83057"/>
                  <a:pt x="125727" y="81188"/>
                  <a:pt x="124447" y="78629"/>
                </a:cubicBezTo>
                <a:cubicBezTo>
                  <a:pt x="122535" y="74806"/>
                  <a:pt x="121950" y="70347"/>
                  <a:pt x="119684" y="66722"/>
                </a:cubicBezTo>
                <a:cubicBezTo>
                  <a:pt x="117899" y="63866"/>
                  <a:pt x="112540" y="56212"/>
                  <a:pt x="112540" y="59579"/>
                </a:cubicBezTo>
                <a:cubicBezTo>
                  <a:pt x="112540" y="63548"/>
                  <a:pt x="117303" y="65929"/>
                  <a:pt x="119684" y="69104"/>
                </a:cubicBezTo>
                <a:cubicBezTo>
                  <a:pt x="120478" y="71485"/>
                  <a:pt x="120618" y="74197"/>
                  <a:pt x="122065" y="76247"/>
                </a:cubicBezTo>
                <a:cubicBezTo>
                  <a:pt x="130215" y="87793"/>
                  <a:pt x="141247" y="97315"/>
                  <a:pt x="148259" y="109585"/>
                </a:cubicBezTo>
                <a:cubicBezTo>
                  <a:pt x="152666" y="117298"/>
                  <a:pt x="158738" y="127208"/>
                  <a:pt x="162547" y="135779"/>
                </a:cubicBezTo>
                <a:cubicBezTo>
                  <a:pt x="164590" y="140375"/>
                  <a:pt x="167470" y="150802"/>
                  <a:pt x="172072" y="154829"/>
                </a:cubicBezTo>
                <a:cubicBezTo>
                  <a:pt x="176379" y="158598"/>
                  <a:pt x="181597" y="161179"/>
                  <a:pt x="186359" y="164354"/>
                </a:cubicBezTo>
                <a:cubicBezTo>
                  <a:pt x="194522" y="188844"/>
                  <a:pt x="181370" y="155735"/>
                  <a:pt x="195884" y="173879"/>
                </a:cubicBezTo>
                <a:cubicBezTo>
                  <a:pt x="197928" y="176435"/>
                  <a:pt x="196641" y="180563"/>
                  <a:pt x="198265" y="183404"/>
                </a:cubicBezTo>
                <a:cubicBezTo>
                  <a:pt x="199936" y="186328"/>
                  <a:pt x="203253" y="187960"/>
                  <a:pt x="205409" y="190547"/>
                </a:cubicBezTo>
                <a:cubicBezTo>
                  <a:pt x="207241" y="192746"/>
                  <a:pt x="213034" y="197691"/>
                  <a:pt x="210172" y="197691"/>
                </a:cubicBezTo>
                <a:cubicBezTo>
                  <a:pt x="206804" y="197691"/>
                  <a:pt x="205132" y="193177"/>
                  <a:pt x="203028" y="190547"/>
                </a:cubicBezTo>
                <a:cubicBezTo>
                  <a:pt x="195590" y="181250"/>
                  <a:pt x="189035" y="171269"/>
                  <a:pt x="181597" y="161972"/>
                </a:cubicBezTo>
                <a:cubicBezTo>
                  <a:pt x="179493" y="159342"/>
                  <a:pt x="176834" y="157210"/>
                  <a:pt x="174453" y="154829"/>
                </a:cubicBezTo>
                <a:cubicBezTo>
                  <a:pt x="164423" y="124735"/>
                  <a:pt x="181154" y="172845"/>
                  <a:pt x="167309" y="140541"/>
                </a:cubicBezTo>
                <a:cubicBezTo>
                  <a:pt x="153659" y="108692"/>
                  <a:pt x="179508" y="157796"/>
                  <a:pt x="160165" y="119110"/>
                </a:cubicBezTo>
                <a:cubicBezTo>
                  <a:pt x="158095" y="114970"/>
                  <a:pt x="155092" y="111344"/>
                  <a:pt x="153022" y="107204"/>
                </a:cubicBezTo>
                <a:cubicBezTo>
                  <a:pt x="151578" y="104315"/>
                  <a:pt x="147115" y="92689"/>
                  <a:pt x="145878" y="88154"/>
                </a:cubicBezTo>
                <a:cubicBezTo>
                  <a:pt x="144156" y="81839"/>
                  <a:pt x="143185" y="75314"/>
                  <a:pt x="141115" y="69104"/>
                </a:cubicBezTo>
                <a:cubicBezTo>
                  <a:pt x="139203" y="63369"/>
                  <a:pt x="136838" y="57758"/>
                  <a:pt x="133972" y="52435"/>
                </a:cubicBezTo>
                <a:cubicBezTo>
                  <a:pt x="131258" y="47395"/>
                  <a:pt x="122637" y="32717"/>
                  <a:pt x="124447" y="38147"/>
                </a:cubicBezTo>
                <a:cubicBezTo>
                  <a:pt x="129448" y="53153"/>
                  <a:pt x="134496" y="69628"/>
                  <a:pt x="145878" y="81010"/>
                </a:cubicBezTo>
                <a:lnTo>
                  <a:pt x="155403" y="90535"/>
                </a:lnTo>
                <a:cubicBezTo>
                  <a:pt x="159637" y="107474"/>
                  <a:pt x="154265" y="94160"/>
                  <a:pt x="169690" y="109585"/>
                </a:cubicBezTo>
                <a:cubicBezTo>
                  <a:pt x="173284" y="113179"/>
                  <a:pt x="175868" y="117666"/>
                  <a:pt x="179215" y="121491"/>
                </a:cubicBezTo>
                <a:cubicBezTo>
                  <a:pt x="185633" y="128826"/>
                  <a:pt x="185893" y="128325"/>
                  <a:pt x="193503" y="133397"/>
                </a:cubicBezTo>
                <a:cubicBezTo>
                  <a:pt x="216440" y="163980"/>
                  <a:pt x="203639" y="158206"/>
                  <a:pt x="222078" y="164354"/>
                </a:cubicBezTo>
                <a:cubicBezTo>
                  <a:pt x="223665" y="167529"/>
                  <a:pt x="224330" y="171369"/>
                  <a:pt x="226840" y="173879"/>
                </a:cubicBezTo>
                <a:cubicBezTo>
                  <a:pt x="228615" y="175654"/>
                  <a:pt x="233375" y="178695"/>
                  <a:pt x="233984" y="176260"/>
                </a:cubicBezTo>
                <a:cubicBezTo>
                  <a:pt x="235021" y="172113"/>
                  <a:pt x="230991" y="168245"/>
                  <a:pt x="229222" y="164354"/>
                </a:cubicBezTo>
                <a:cubicBezTo>
                  <a:pt x="227019" y="159506"/>
                  <a:pt x="224957" y="154545"/>
                  <a:pt x="222078" y="150066"/>
                </a:cubicBezTo>
                <a:cubicBezTo>
                  <a:pt x="217786" y="143389"/>
                  <a:pt x="211340" y="138116"/>
                  <a:pt x="207790" y="131016"/>
                </a:cubicBezTo>
                <a:cubicBezTo>
                  <a:pt x="205409" y="126254"/>
                  <a:pt x="202744" y="121623"/>
                  <a:pt x="200647" y="116729"/>
                </a:cubicBezTo>
                <a:cubicBezTo>
                  <a:pt x="197976" y="110495"/>
                  <a:pt x="196309" y="103853"/>
                  <a:pt x="193503" y="97679"/>
                </a:cubicBezTo>
                <a:cubicBezTo>
                  <a:pt x="192319" y="95073"/>
                  <a:pt x="190404" y="92864"/>
                  <a:pt x="188740" y="90535"/>
                </a:cubicBezTo>
                <a:cubicBezTo>
                  <a:pt x="186947" y="88024"/>
                  <a:pt x="178702" y="77602"/>
                  <a:pt x="176834" y="73866"/>
                </a:cubicBezTo>
                <a:cubicBezTo>
                  <a:pt x="174922" y="70043"/>
                  <a:pt x="173808" y="65866"/>
                  <a:pt x="172072" y="61960"/>
                </a:cubicBezTo>
                <a:cubicBezTo>
                  <a:pt x="170630" y="58716"/>
                  <a:pt x="168627" y="55731"/>
                  <a:pt x="167309" y="52435"/>
                </a:cubicBezTo>
                <a:cubicBezTo>
                  <a:pt x="160470" y="35338"/>
                  <a:pt x="167951" y="39948"/>
                  <a:pt x="155403" y="35766"/>
                </a:cubicBezTo>
                <a:cubicBezTo>
                  <a:pt x="153980" y="31495"/>
                  <a:pt x="151203" y="22041"/>
                  <a:pt x="148259" y="19097"/>
                </a:cubicBezTo>
                <a:cubicBezTo>
                  <a:pt x="146484" y="17322"/>
                  <a:pt x="143496" y="17510"/>
                  <a:pt x="141115" y="16716"/>
                </a:cubicBezTo>
                <a:cubicBezTo>
                  <a:pt x="139688" y="14576"/>
                  <a:pt x="130392" y="343"/>
                  <a:pt x="129209" y="47"/>
                </a:cubicBezTo>
                <a:cubicBezTo>
                  <a:pt x="126774" y="-562"/>
                  <a:pt x="127622" y="4810"/>
                  <a:pt x="126828" y="7191"/>
                </a:cubicBezTo>
                <a:cubicBezTo>
                  <a:pt x="130797" y="11954"/>
                  <a:pt x="135610" y="16124"/>
                  <a:pt x="138734" y="21479"/>
                </a:cubicBezTo>
                <a:cubicBezTo>
                  <a:pt x="141263" y="25815"/>
                  <a:pt x="141633" y="31105"/>
                  <a:pt x="143497" y="35766"/>
                </a:cubicBezTo>
                <a:cubicBezTo>
                  <a:pt x="158446" y="73137"/>
                  <a:pt x="146397" y="44692"/>
                  <a:pt x="160165" y="66722"/>
                </a:cubicBezTo>
                <a:cubicBezTo>
                  <a:pt x="168796" y="80533"/>
                  <a:pt x="159888" y="72886"/>
                  <a:pt x="172072" y="81010"/>
                </a:cubicBezTo>
                <a:cubicBezTo>
                  <a:pt x="178707" y="90963"/>
                  <a:pt x="180349" y="95448"/>
                  <a:pt x="188740" y="102441"/>
                </a:cubicBezTo>
                <a:cubicBezTo>
                  <a:pt x="190939" y="104273"/>
                  <a:pt x="193503" y="105616"/>
                  <a:pt x="195884" y="107204"/>
                </a:cubicBezTo>
                <a:cubicBezTo>
                  <a:pt x="196678" y="109585"/>
                  <a:pt x="196759" y="112339"/>
                  <a:pt x="198265" y="114347"/>
                </a:cubicBezTo>
                <a:cubicBezTo>
                  <a:pt x="205764" y="124345"/>
                  <a:pt x="216617" y="131343"/>
                  <a:pt x="226840" y="138160"/>
                </a:cubicBezTo>
                <a:cubicBezTo>
                  <a:pt x="228124" y="140086"/>
                  <a:pt x="237763" y="154829"/>
                  <a:pt x="238747" y="154829"/>
                </a:cubicBezTo>
                <a:cubicBezTo>
                  <a:pt x="242020" y="154829"/>
                  <a:pt x="237483" y="148380"/>
                  <a:pt x="236365" y="145304"/>
                </a:cubicBezTo>
                <a:cubicBezTo>
                  <a:pt x="233529" y="137505"/>
                  <a:pt x="226284" y="121917"/>
                  <a:pt x="222078" y="114347"/>
                </a:cubicBezTo>
                <a:cubicBezTo>
                  <a:pt x="220688" y="111845"/>
                  <a:pt x="218903" y="109585"/>
                  <a:pt x="217315" y="107204"/>
                </a:cubicBezTo>
                <a:cubicBezTo>
                  <a:pt x="203216" y="43751"/>
                  <a:pt x="220525" y="118178"/>
                  <a:pt x="207790" y="71485"/>
                </a:cubicBezTo>
                <a:cubicBezTo>
                  <a:pt x="206725" y="67580"/>
                  <a:pt x="206770" y="63390"/>
                  <a:pt x="205409" y="59579"/>
                </a:cubicBezTo>
                <a:cubicBezTo>
                  <a:pt x="202780" y="52217"/>
                  <a:pt x="199059" y="45291"/>
                  <a:pt x="195884" y="38147"/>
                </a:cubicBezTo>
                <a:cubicBezTo>
                  <a:pt x="195090" y="34178"/>
                  <a:pt x="195178" y="29925"/>
                  <a:pt x="193503" y="26241"/>
                </a:cubicBezTo>
                <a:cubicBezTo>
                  <a:pt x="191135" y="21030"/>
                  <a:pt x="183978" y="11954"/>
                  <a:pt x="183978" y="11954"/>
                </a:cubicBezTo>
                <a:cubicBezTo>
                  <a:pt x="183978" y="11954"/>
                  <a:pt x="184565" y="27993"/>
                  <a:pt x="186359" y="35766"/>
                </a:cubicBezTo>
                <a:cubicBezTo>
                  <a:pt x="187003" y="38555"/>
                  <a:pt x="189534" y="40529"/>
                  <a:pt x="191122" y="42910"/>
                </a:cubicBezTo>
                <a:cubicBezTo>
                  <a:pt x="193468" y="54642"/>
                  <a:pt x="191872" y="55565"/>
                  <a:pt x="200647" y="64341"/>
                </a:cubicBezTo>
                <a:cubicBezTo>
                  <a:pt x="202671" y="66365"/>
                  <a:pt x="205766" y="67080"/>
                  <a:pt x="207790" y="69104"/>
                </a:cubicBezTo>
                <a:cubicBezTo>
                  <a:pt x="210596" y="71910"/>
                  <a:pt x="212393" y="75580"/>
                  <a:pt x="214934" y="78629"/>
                </a:cubicBezTo>
                <a:cubicBezTo>
                  <a:pt x="220796" y="85663"/>
                  <a:pt x="237803" y="105349"/>
                  <a:pt x="245890" y="111966"/>
                </a:cubicBezTo>
                <a:cubicBezTo>
                  <a:pt x="249472" y="114897"/>
                  <a:pt x="254054" y="116388"/>
                  <a:pt x="257797" y="119110"/>
                </a:cubicBezTo>
                <a:cubicBezTo>
                  <a:pt x="262811" y="122756"/>
                  <a:pt x="267191" y="127210"/>
                  <a:pt x="272084" y="131016"/>
                </a:cubicBezTo>
                <a:cubicBezTo>
                  <a:pt x="274343" y="132773"/>
                  <a:pt x="280648" y="138264"/>
                  <a:pt x="279228" y="135779"/>
                </a:cubicBezTo>
                <a:cubicBezTo>
                  <a:pt x="274738" y="127921"/>
                  <a:pt x="267049" y="122205"/>
                  <a:pt x="262559" y="114347"/>
                </a:cubicBezTo>
                <a:cubicBezTo>
                  <a:pt x="248578" y="89882"/>
                  <a:pt x="257559" y="102204"/>
                  <a:pt x="233984" y="78629"/>
                </a:cubicBezTo>
                <a:cubicBezTo>
                  <a:pt x="233190" y="76248"/>
                  <a:pt x="232848" y="73664"/>
                  <a:pt x="231603" y="71485"/>
                </a:cubicBezTo>
                <a:cubicBezTo>
                  <a:pt x="225117" y="60135"/>
                  <a:pt x="224992" y="64029"/>
                  <a:pt x="217315" y="54816"/>
                </a:cubicBezTo>
                <a:cubicBezTo>
                  <a:pt x="211205" y="47484"/>
                  <a:pt x="208957" y="36949"/>
                  <a:pt x="198265" y="33385"/>
                </a:cubicBezTo>
                <a:lnTo>
                  <a:pt x="191122" y="31004"/>
                </a:lnTo>
                <a:cubicBezTo>
                  <a:pt x="187947" y="27829"/>
                  <a:pt x="185251" y="24089"/>
                  <a:pt x="181597" y="21479"/>
                </a:cubicBezTo>
                <a:cubicBezTo>
                  <a:pt x="179554" y="20020"/>
                  <a:pt x="176698" y="20220"/>
                  <a:pt x="174453" y="19097"/>
                </a:cubicBezTo>
                <a:cubicBezTo>
                  <a:pt x="149467" y="6604"/>
                  <a:pt x="167097" y="11434"/>
                  <a:pt x="145878" y="7191"/>
                </a:cubicBezTo>
                <a:cubicBezTo>
                  <a:pt x="144290" y="9572"/>
                  <a:pt x="141520" y="11502"/>
                  <a:pt x="141115" y="14335"/>
                </a:cubicBezTo>
                <a:cubicBezTo>
                  <a:pt x="140652" y="17575"/>
                  <a:pt x="142168" y="20869"/>
                  <a:pt x="143497" y="23860"/>
                </a:cubicBezTo>
                <a:cubicBezTo>
                  <a:pt x="146839" y="31379"/>
                  <a:pt x="152874" y="38744"/>
                  <a:pt x="157784" y="45291"/>
                </a:cubicBezTo>
                <a:cubicBezTo>
                  <a:pt x="160093" y="54528"/>
                  <a:pt x="162179" y="63276"/>
                  <a:pt x="167309" y="71485"/>
                </a:cubicBezTo>
                <a:cubicBezTo>
                  <a:pt x="169412" y="74851"/>
                  <a:pt x="172526" y="77541"/>
                  <a:pt x="174453" y="81010"/>
                </a:cubicBezTo>
                <a:cubicBezTo>
                  <a:pt x="176529" y="84746"/>
                  <a:pt x="177479" y="89010"/>
                  <a:pt x="179215" y="92916"/>
                </a:cubicBezTo>
                <a:cubicBezTo>
                  <a:pt x="180657" y="96160"/>
                  <a:pt x="182490" y="99218"/>
                  <a:pt x="183978" y="102441"/>
                </a:cubicBezTo>
                <a:cubicBezTo>
                  <a:pt x="187254" y="109539"/>
                  <a:pt x="190424" y="116687"/>
                  <a:pt x="193503" y="123872"/>
                </a:cubicBezTo>
                <a:cubicBezTo>
                  <a:pt x="195187" y="127801"/>
                  <a:pt x="196025" y="132138"/>
                  <a:pt x="198265" y="135779"/>
                </a:cubicBezTo>
                <a:cubicBezTo>
                  <a:pt x="202425" y="142539"/>
                  <a:pt x="208035" y="148303"/>
                  <a:pt x="212553" y="154829"/>
                </a:cubicBezTo>
                <a:cubicBezTo>
                  <a:pt x="215188" y="158634"/>
                  <a:pt x="217130" y="162884"/>
                  <a:pt x="219697" y="166735"/>
                </a:cubicBezTo>
                <a:cubicBezTo>
                  <a:pt x="225808" y="175902"/>
                  <a:pt x="226624" y="176044"/>
                  <a:pt x="233984" y="183404"/>
                </a:cubicBezTo>
                <a:cubicBezTo>
                  <a:pt x="241772" y="171723"/>
                  <a:pt x="239326" y="178833"/>
                  <a:pt x="236365" y="159591"/>
                </a:cubicBezTo>
                <a:cubicBezTo>
                  <a:pt x="235101" y="151375"/>
                  <a:pt x="234893" y="142584"/>
                  <a:pt x="229222" y="135779"/>
                </a:cubicBezTo>
                <a:cubicBezTo>
                  <a:pt x="227390" y="133580"/>
                  <a:pt x="224459" y="132604"/>
                  <a:pt x="222078" y="131016"/>
                </a:cubicBezTo>
                <a:cubicBezTo>
                  <a:pt x="219697" y="120697"/>
                  <a:pt x="217922" y="110220"/>
                  <a:pt x="214934" y="100060"/>
                </a:cubicBezTo>
                <a:cubicBezTo>
                  <a:pt x="213932" y="96655"/>
                  <a:pt x="211418" y="93859"/>
                  <a:pt x="210172" y="90535"/>
                </a:cubicBezTo>
                <a:cubicBezTo>
                  <a:pt x="209023" y="87471"/>
                  <a:pt x="209254" y="83937"/>
                  <a:pt x="207790" y="81010"/>
                </a:cubicBezTo>
                <a:cubicBezTo>
                  <a:pt x="204441" y="74312"/>
                  <a:pt x="199470" y="68534"/>
                  <a:pt x="195884" y="61960"/>
                </a:cubicBezTo>
                <a:cubicBezTo>
                  <a:pt x="189935" y="51053"/>
                  <a:pt x="184771" y="39735"/>
                  <a:pt x="179215" y="28622"/>
                </a:cubicBezTo>
                <a:cubicBezTo>
                  <a:pt x="179215" y="28622"/>
                  <a:pt x="183497" y="46230"/>
                  <a:pt x="186359" y="54816"/>
                </a:cubicBezTo>
                <a:cubicBezTo>
                  <a:pt x="190550" y="67390"/>
                  <a:pt x="187348" y="59871"/>
                  <a:pt x="198265" y="76247"/>
                </a:cubicBezTo>
                <a:cubicBezTo>
                  <a:pt x="199059" y="79422"/>
                  <a:pt x="199318" y="82781"/>
                  <a:pt x="200647" y="85772"/>
                </a:cubicBezTo>
                <a:cubicBezTo>
                  <a:pt x="208762" y="104032"/>
                  <a:pt x="205930" y="91447"/>
                  <a:pt x="214934" y="107204"/>
                </a:cubicBezTo>
                <a:cubicBezTo>
                  <a:pt x="219337" y="114909"/>
                  <a:pt x="222722" y="123155"/>
                  <a:pt x="226840" y="131016"/>
                </a:cubicBezTo>
                <a:cubicBezTo>
                  <a:pt x="231455" y="139826"/>
                  <a:pt x="236448" y="148434"/>
                  <a:pt x="241128" y="157210"/>
                </a:cubicBezTo>
                <a:cubicBezTo>
                  <a:pt x="242798" y="160342"/>
                  <a:pt x="247359" y="169967"/>
                  <a:pt x="245890" y="166735"/>
                </a:cubicBezTo>
                <a:cubicBezTo>
                  <a:pt x="240453" y="154774"/>
                  <a:pt x="238187" y="140621"/>
                  <a:pt x="229222" y="131016"/>
                </a:cubicBezTo>
                <a:cubicBezTo>
                  <a:pt x="189709" y="88681"/>
                  <a:pt x="208740" y="105296"/>
                  <a:pt x="174453" y="78629"/>
                </a:cubicBezTo>
                <a:cubicBezTo>
                  <a:pt x="169498" y="63762"/>
                  <a:pt x="174464" y="75666"/>
                  <a:pt x="157784" y="54816"/>
                </a:cubicBezTo>
                <a:cubicBezTo>
                  <a:pt x="147119" y="41485"/>
                  <a:pt x="145975" y="39482"/>
                  <a:pt x="138734" y="28622"/>
                </a:cubicBezTo>
                <a:cubicBezTo>
                  <a:pt x="135080" y="39585"/>
                  <a:pt x="133213" y="41861"/>
                  <a:pt x="138734" y="57197"/>
                </a:cubicBezTo>
                <a:cubicBezTo>
                  <a:pt x="150297" y="89316"/>
                  <a:pt x="149877" y="87390"/>
                  <a:pt x="164928" y="102441"/>
                </a:cubicBezTo>
                <a:cubicBezTo>
                  <a:pt x="168103" y="108791"/>
                  <a:pt x="172731" y="114603"/>
                  <a:pt x="174453" y="121491"/>
                </a:cubicBezTo>
                <a:cubicBezTo>
                  <a:pt x="175247" y="124666"/>
                  <a:pt x="175077" y="128255"/>
                  <a:pt x="176834" y="131016"/>
                </a:cubicBezTo>
                <a:cubicBezTo>
                  <a:pt x="181637" y="138564"/>
                  <a:pt x="191321" y="147884"/>
                  <a:pt x="198265" y="154829"/>
                </a:cubicBezTo>
                <a:cubicBezTo>
                  <a:pt x="199038" y="157921"/>
                  <a:pt x="206663" y="181470"/>
                  <a:pt x="191122" y="154829"/>
                </a:cubicBezTo>
                <a:cubicBezTo>
                  <a:pt x="187705" y="148971"/>
                  <a:pt x="186123" y="142213"/>
                  <a:pt x="183978" y="135779"/>
                </a:cubicBezTo>
                <a:cubicBezTo>
                  <a:pt x="182943" y="132674"/>
                  <a:pt x="183061" y="129181"/>
                  <a:pt x="181597" y="126254"/>
                </a:cubicBezTo>
                <a:cubicBezTo>
                  <a:pt x="178248" y="119556"/>
                  <a:pt x="173659" y="113554"/>
                  <a:pt x="169690" y="107204"/>
                </a:cubicBezTo>
                <a:cubicBezTo>
                  <a:pt x="166021" y="92527"/>
                  <a:pt x="170551" y="101572"/>
                  <a:pt x="160165" y="92916"/>
                </a:cubicBezTo>
                <a:cubicBezTo>
                  <a:pt x="157578" y="90760"/>
                  <a:pt x="155946" y="87443"/>
                  <a:pt x="153022" y="85772"/>
                </a:cubicBezTo>
                <a:cubicBezTo>
                  <a:pt x="150181" y="84148"/>
                  <a:pt x="146518" y="84650"/>
                  <a:pt x="143497" y="83391"/>
                </a:cubicBezTo>
                <a:cubicBezTo>
                  <a:pt x="136944" y="80660"/>
                  <a:pt x="130797" y="77041"/>
                  <a:pt x="124447" y="73866"/>
                </a:cubicBezTo>
                <a:cubicBezTo>
                  <a:pt x="121272" y="72279"/>
                  <a:pt x="117966" y="70930"/>
                  <a:pt x="114922" y="69104"/>
                </a:cubicBezTo>
                <a:cubicBezTo>
                  <a:pt x="100561" y="60488"/>
                  <a:pt x="106866" y="64528"/>
                  <a:pt x="95872" y="57197"/>
                </a:cubicBezTo>
                <a:cubicBezTo>
                  <a:pt x="94778" y="55009"/>
                  <a:pt x="87155" y="34441"/>
                  <a:pt x="79203" y="35766"/>
                </a:cubicBezTo>
                <a:cubicBezTo>
                  <a:pt x="75701" y="36350"/>
                  <a:pt x="76028" y="42116"/>
                  <a:pt x="74440" y="45291"/>
                </a:cubicBezTo>
                <a:cubicBezTo>
                  <a:pt x="76821" y="49260"/>
                  <a:pt x="79704" y="52968"/>
                  <a:pt x="81584" y="57197"/>
                </a:cubicBezTo>
                <a:cubicBezTo>
                  <a:pt x="82913" y="60188"/>
                  <a:pt x="82564" y="63764"/>
                  <a:pt x="83965" y="66722"/>
                </a:cubicBezTo>
                <a:cubicBezTo>
                  <a:pt x="90511" y="80542"/>
                  <a:pt x="101977" y="102645"/>
                  <a:pt x="112540" y="116729"/>
                </a:cubicBezTo>
                <a:cubicBezTo>
                  <a:pt x="116260" y="121688"/>
                  <a:pt x="120892" y="125937"/>
                  <a:pt x="124447" y="131016"/>
                </a:cubicBezTo>
                <a:cubicBezTo>
                  <a:pt x="139077" y="151915"/>
                  <a:pt x="118766" y="130098"/>
                  <a:pt x="136353" y="147685"/>
                </a:cubicBezTo>
                <a:cubicBezTo>
                  <a:pt x="144233" y="167388"/>
                  <a:pt x="136735" y="153174"/>
                  <a:pt x="153022" y="171497"/>
                </a:cubicBezTo>
                <a:cubicBezTo>
                  <a:pt x="155659" y="174463"/>
                  <a:pt x="157858" y="177793"/>
                  <a:pt x="160165" y="181022"/>
                </a:cubicBezTo>
                <a:cubicBezTo>
                  <a:pt x="161829" y="183351"/>
                  <a:pt x="163027" y="186027"/>
                  <a:pt x="164928" y="188166"/>
                </a:cubicBezTo>
                <a:cubicBezTo>
                  <a:pt x="169403" y="193200"/>
                  <a:pt x="179215" y="202454"/>
                  <a:pt x="179215" y="202454"/>
                </a:cubicBezTo>
                <a:cubicBezTo>
                  <a:pt x="165584" y="211541"/>
                  <a:pt x="179291" y="204835"/>
                  <a:pt x="160165" y="204835"/>
                </a:cubicBezTo>
                <a:cubicBezTo>
                  <a:pt x="156118" y="204835"/>
                  <a:pt x="152266" y="206644"/>
                  <a:pt x="148259" y="207216"/>
                </a:cubicBezTo>
                <a:cubicBezTo>
                  <a:pt x="141144" y="208232"/>
                  <a:pt x="133972" y="208803"/>
                  <a:pt x="126828" y="209597"/>
                </a:cubicBezTo>
                <a:cubicBezTo>
                  <a:pt x="123653" y="210391"/>
                  <a:pt x="114989" y="209665"/>
                  <a:pt x="117303" y="211979"/>
                </a:cubicBezTo>
                <a:cubicBezTo>
                  <a:pt x="120717" y="215393"/>
                  <a:pt x="126779" y="213959"/>
                  <a:pt x="131590" y="214360"/>
                </a:cubicBezTo>
                <a:cubicBezTo>
                  <a:pt x="145850" y="215548"/>
                  <a:pt x="160165" y="215947"/>
                  <a:pt x="174453" y="216741"/>
                </a:cubicBezTo>
                <a:cubicBezTo>
                  <a:pt x="179215" y="215154"/>
                  <a:pt x="184613" y="214836"/>
                  <a:pt x="188740" y="211979"/>
                </a:cubicBezTo>
                <a:cubicBezTo>
                  <a:pt x="202256" y="202622"/>
                  <a:pt x="204116" y="191394"/>
                  <a:pt x="219697" y="185785"/>
                </a:cubicBezTo>
                <a:cubicBezTo>
                  <a:pt x="234370" y="180503"/>
                  <a:pt x="250992" y="180854"/>
                  <a:pt x="264940" y="173879"/>
                </a:cubicBezTo>
                <a:cubicBezTo>
                  <a:pt x="276761" y="167968"/>
                  <a:pt x="277412" y="168551"/>
                  <a:pt x="288753" y="157210"/>
                </a:cubicBezTo>
                <a:cubicBezTo>
                  <a:pt x="290777" y="155186"/>
                  <a:pt x="292235" y="152626"/>
                  <a:pt x="293515" y="150066"/>
                </a:cubicBezTo>
                <a:cubicBezTo>
                  <a:pt x="294638" y="147821"/>
                  <a:pt x="298367" y="143371"/>
                  <a:pt x="295897" y="142922"/>
                </a:cubicBezTo>
                <a:cubicBezTo>
                  <a:pt x="286493" y="141212"/>
                  <a:pt x="276847" y="144510"/>
                  <a:pt x="267322" y="145304"/>
                </a:cubicBezTo>
                <a:cubicBezTo>
                  <a:pt x="259384" y="148479"/>
                  <a:pt x="251065" y="150829"/>
                  <a:pt x="243509" y="154829"/>
                </a:cubicBezTo>
                <a:cubicBezTo>
                  <a:pt x="237474" y="158024"/>
                  <a:pt x="232655" y="163156"/>
                  <a:pt x="226840" y="166735"/>
                </a:cubicBezTo>
                <a:cubicBezTo>
                  <a:pt x="222305" y="169526"/>
                  <a:pt x="216983" y="170926"/>
                  <a:pt x="212553" y="173879"/>
                </a:cubicBezTo>
                <a:cubicBezTo>
                  <a:pt x="209751" y="175747"/>
                  <a:pt x="208103" y="179002"/>
                  <a:pt x="205409" y="181022"/>
                </a:cubicBezTo>
                <a:cubicBezTo>
                  <a:pt x="196425" y="187760"/>
                  <a:pt x="171535" y="199128"/>
                  <a:pt x="164928" y="200072"/>
                </a:cubicBezTo>
                <a:lnTo>
                  <a:pt x="148259" y="202454"/>
                </a:lnTo>
                <a:cubicBezTo>
                  <a:pt x="177736" y="187716"/>
                  <a:pt x="162883" y="196264"/>
                  <a:pt x="198265" y="171497"/>
                </a:cubicBezTo>
                <a:cubicBezTo>
                  <a:pt x="203859" y="167581"/>
                  <a:pt x="210106" y="164419"/>
                  <a:pt x="214934" y="159591"/>
                </a:cubicBezTo>
                <a:cubicBezTo>
                  <a:pt x="223744" y="150781"/>
                  <a:pt x="222358" y="151641"/>
                  <a:pt x="233984" y="142922"/>
                </a:cubicBezTo>
                <a:cubicBezTo>
                  <a:pt x="249845" y="131026"/>
                  <a:pt x="236002" y="144629"/>
                  <a:pt x="269703" y="133397"/>
                </a:cubicBezTo>
                <a:cubicBezTo>
                  <a:pt x="272084" y="132603"/>
                  <a:pt x="279357" y="131016"/>
                  <a:pt x="276847" y="131016"/>
                </a:cubicBezTo>
                <a:cubicBezTo>
                  <a:pt x="268192" y="131016"/>
                  <a:pt x="254957" y="133965"/>
                  <a:pt x="245890" y="135779"/>
                </a:cubicBezTo>
                <a:cubicBezTo>
                  <a:pt x="229221" y="143716"/>
                  <a:pt x="211914" y="150431"/>
                  <a:pt x="195884" y="159591"/>
                </a:cubicBezTo>
                <a:cubicBezTo>
                  <a:pt x="190328" y="162766"/>
                  <a:pt x="184702" y="165823"/>
                  <a:pt x="179215" y="169116"/>
                </a:cubicBezTo>
                <a:cubicBezTo>
                  <a:pt x="176761" y="170588"/>
                  <a:pt x="174729" y="172816"/>
                  <a:pt x="172072" y="173879"/>
                </a:cubicBezTo>
                <a:cubicBezTo>
                  <a:pt x="163950" y="177128"/>
                  <a:pt x="144199" y="180990"/>
                  <a:pt x="136353" y="183404"/>
                </a:cubicBezTo>
                <a:cubicBezTo>
                  <a:pt x="109655" y="191619"/>
                  <a:pt x="141259" y="185765"/>
                  <a:pt x="107778" y="190547"/>
                </a:cubicBezTo>
                <a:cubicBezTo>
                  <a:pt x="113334" y="186578"/>
                  <a:pt x="118412" y="181836"/>
                  <a:pt x="124447" y="178641"/>
                </a:cubicBezTo>
                <a:cubicBezTo>
                  <a:pt x="163962" y="157721"/>
                  <a:pt x="135117" y="175086"/>
                  <a:pt x="157784" y="166735"/>
                </a:cubicBezTo>
                <a:cubicBezTo>
                  <a:pt x="169817" y="162302"/>
                  <a:pt x="182033" y="158182"/>
                  <a:pt x="193503" y="152447"/>
                </a:cubicBezTo>
                <a:cubicBezTo>
                  <a:pt x="198049" y="150174"/>
                  <a:pt x="200934" y="145332"/>
                  <a:pt x="205409" y="142922"/>
                </a:cubicBezTo>
                <a:cubicBezTo>
                  <a:pt x="211380" y="139707"/>
                  <a:pt x="218226" y="138450"/>
                  <a:pt x="224459" y="135779"/>
                </a:cubicBezTo>
                <a:cubicBezTo>
                  <a:pt x="238332" y="129834"/>
                  <a:pt x="237442" y="129614"/>
                  <a:pt x="248272" y="121491"/>
                </a:cubicBezTo>
                <a:cubicBezTo>
                  <a:pt x="230071" y="109359"/>
                  <a:pt x="240695" y="113803"/>
                  <a:pt x="200647" y="128635"/>
                </a:cubicBezTo>
                <a:cubicBezTo>
                  <a:pt x="192325" y="131717"/>
                  <a:pt x="184927" y="136899"/>
                  <a:pt x="176834" y="140541"/>
                </a:cubicBezTo>
                <a:cubicBezTo>
                  <a:pt x="169038" y="144049"/>
                  <a:pt x="160793" y="146504"/>
                  <a:pt x="153022" y="150066"/>
                </a:cubicBezTo>
                <a:cubicBezTo>
                  <a:pt x="141727" y="155243"/>
                  <a:pt x="131220" y="162121"/>
                  <a:pt x="119684" y="166735"/>
                </a:cubicBezTo>
                <a:cubicBezTo>
                  <a:pt x="115715" y="168322"/>
                  <a:pt x="111684" y="169761"/>
                  <a:pt x="107778" y="171497"/>
                </a:cubicBezTo>
                <a:cubicBezTo>
                  <a:pt x="104534" y="172939"/>
                  <a:pt x="101549" y="174942"/>
                  <a:pt x="98253" y="176260"/>
                </a:cubicBezTo>
                <a:cubicBezTo>
                  <a:pt x="93592" y="178124"/>
                  <a:pt x="83965" y="181022"/>
                  <a:pt x="83965" y="181022"/>
                </a:cubicBezTo>
                <a:cubicBezTo>
                  <a:pt x="91903" y="176260"/>
                  <a:pt x="98996" y="169663"/>
                  <a:pt x="107778" y="166735"/>
                </a:cubicBezTo>
                <a:cubicBezTo>
                  <a:pt x="124639" y="161114"/>
                  <a:pt x="123460" y="162255"/>
                  <a:pt x="141115" y="152447"/>
                </a:cubicBezTo>
                <a:cubicBezTo>
                  <a:pt x="149207" y="147952"/>
                  <a:pt x="156649" y="142300"/>
                  <a:pt x="164928" y="138160"/>
                </a:cubicBezTo>
                <a:cubicBezTo>
                  <a:pt x="172167" y="134540"/>
                  <a:pt x="179786" y="131034"/>
                  <a:pt x="186359" y="126254"/>
                </a:cubicBezTo>
                <a:cubicBezTo>
                  <a:pt x="211315" y="108104"/>
                  <a:pt x="190555" y="119392"/>
                  <a:pt x="210172" y="109585"/>
                </a:cubicBezTo>
                <a:cubicBezTo>
                  <a:pt x="214934" y="104822"/>
                  <a:pt x="230712" y="97798"/>
                  <a:pt x="224459" y="95297"/>
                </a:cubicBezTo>
                <a:cubicBezTo>
                  <a:pt x="215833" y="91846"/>
                  <a:pt x="206828" y="101217"/>
                  <a:pt x="198265" y="104822"/>
                </a:cubicBezTo>
                <a:cubicBezTo>
                  <a:pt x="191722" y="107577"/>
                  <a:pt x="185780" y="111644"/>
                  <a:pt x="179215" y="114347"/>
                </a:cubicBezTo>
                <a:cubicBezTo>
                  <a:pt x="172252" y="117214"/>
                  <a:pt x="164683" y="118473"/>
                  <a:pt x="157784" y="121491"/>
                </a:cubicBezTo>
                <a:cubicBezTo>
                  <a:pt x="151921" y="124056"/>
                  <a:pt x="146839" y="128154"/>
                  <a:pt x="141115" y="131016"/>
                </a:cubicBezTo>
                <a:cubicBezTo>
                  <a:pt x="134483" y="134332"/>
                  <a:pt x="121597" y="138316"/>
                  <a:pt x="114922" y="140541"/>
                </a:cubicBezTo>
                <a:cubicBezTo>
                  <a:pt x="110159" y="143716"/>
                  <a:pt x="97058" y="145596"/>
                  <a:pt x="100634" y="150066"/>
                </a:cubicBezTo>
                <a:cubicBezTo>
                  <a:pt x="105337" y="155945"/>
                  <a:pt x="143555" y="150536"/>
                  <a:pt x="148259" y="150066"/>
                </a:cubicBezTo>
                <a:cubicBezTo>
                  <a:pt x="181276" y="141811"/>
                  <a:pt x="182194" y="143050"/>
                  <a:pt x="217315" y="126254"/>
                </a:cubicBezTo>
                <a:cubicBezTo>
                  <a:pt x="222479" y="123784"/>
                  <a:pt x="227024" y="120163"/>
                  <a:pt x="231603" y="116729"/>
                </a:cubicBezTo>
                <a:cubicBezTo>
                  <a:pt x="242909" y="108250"/>
                  <a:pt x="252822" y="97806"/>
                  <a:pt x="264940" y="90535"/>
                </a:cubicBezTo>
                <a:cubicBezTo>
                  <a:pt x="268909" y="88154"/>
                  <a:pt x="272996" y="85958"/>
                  <a:pt x="276847" y="83391"/>
                </a:cubicBezTo>
                <a:cubicBezTo>
                  <a:pt x="280149" y="81190"/>
                  <a:pt x="289179" y="79053"/>
                  <a:pt x="286372" y="76247"/>
                </a:cubicBezTo>
                <a:cubicBezTo>
                  <a:pt x="283349" y="73225"/>
                  <a:pt x="278288" y="79098"/>
                  <a:pt x="274465" y="81010"/>
                </a:cubicBezTo>
                <a:cubicBezTo>
                  <a:pt x="265570" y="85458"/>
                  <a:pt x="257228" y="90973"/>
                  <a:pt x="248272" y="95297"/>
                </a:cubicBezTo>
                <a:cubicBezTo>
                  <a:pt x="197350" y="119880"/>
                  <a:pt x="216428" y="113735"/>
                  <a:pt x="162547" y="116729"/>
                </a:cubicBezTo>
                <a:cubicBezTo>
                  <a:pt x="147366" y="119259"/>
                  <a:pt x="122351" y="123929"/>
                  <a:pt x="110159" y="121491"/>
                </a:cubicBezTo>
                <a:cubicBezTo>
                  <a:pt x="101457" y="119751"/>
                  <a:pt x="127622" y="118316"/>
                  <a:pt x="136353" y="116729"/>
                </a:cubicBezTo>
                <a:cubicBezTo>
                  <a:pt x="140322" y="115141"/>
                  <a:pt x="144257" y="113467"/>
                  <a:pt x="148259" y="111966"/>
                </a:cubicBezTo>
                <a:cubicBezTo>
                  <a:pt x="150609" y="111085"/>
                  <a:pt x="153158" y="110708"/>
                  <a:pt x="155403" y="109585"/>
                </a:cubicBezTo>
                <a:cubicBezTo>
                  <a:pt x="165168" y="104703"/>
                  <a:pt x="181087" y="92618"/>
                  <a:pt x="188740" y="88154"/>
                </a:cubicBezTo>
                <a:cubicBezTo>
                  <a:pt x="190908" y="86889"/>
                  <a:pt x="193503" y="86566"/>
                  <a:pt x="195884" y="85772"/>
                </a:cubicBezTo>
                <a:cubicBezTo>
                  <a:pt x="200647" y="86566"/>
                  <a:pt x="212331" y="83835"/>
                  <a:pt x="210172" y="88154"/>
                </a:cubicBezTo>
                <a:cubicBezTo>
                  <a:pt x="207662" y="93174"/>
                  <a:pt x="199047" y="89660"/>
                  <a:pt x="193503" y="90535"/>
                </a:cubicBezTo>
                <a:cubicBezTo>
                  <a:pt x="183965" y="92041"/>
                  <a:pt x="174364" y="93246"/>
                  <a:pt x="164928" y="95297"/>
                </a:cubicBezTo>
                <a:cubicBezTo>
                  <a:pt x="155291" y="97392"/>
                  <a:pt x="124922" y="106460"/>
                  <a:pt x="114922" y="109585"/>
                </a:cubicBezTo>
                <a:lnTo>
                  <a:pt x="55390" y="128635"/>
                </a:lnTo>
                <a:cubicBezTo>
                  <a:pt x="38301" y="140028"/>
                  <a:pt x="45150" y="134113"/>
                  <a:pt x="33959" y="145304"/>
                </a:cubicBezTo>
                <a:cubicBezTo>
                  <a:pt x="38722" y="146891"/>
                  <a:pt x="43227" y="150066"/>
                  <a:pt x="48247" y="150066"/>
                </a:cubicBezTo>
                <a:cubicBezTo>
                  <a:pt x="63800" y="150066"/>
                  <a:pt x="91826" y="139771"/>
                  <a:pt x="105397" y="135779"/>
                </a:cubicBezTo>
                <a:cubicBezTo>
                  <a:pt x="130895" y="128279"/>
                  <a:pt x="97255" y="142381"/>
                  <a:pt x="150640" y="121491"/>
                </a:cubicBezTo>
                <a:cubicBezTo>
                  <a:pt x="160090" y="117793"/>
                  <a:pt x="172560" y="110470"/>
                  <a:pt x="181597" y="104822"/>
                </a:cubicBezTo>
                <a:cubicBezTo>
                  <a:pt x="184024" y="103305"/>
                  <a:pt x="186180" y="101340"/>
                  <a:pt x="188740" y="100060"/>
                </a:cubicBezTo>
                <a:cubicBezTo>
                  <a:pt x="190985" y="98938"/>
                  <a:pt x="193577" y="98668"/>
                  <a:pt x="195884" y="97679"/>
                </a:cubicBezTo>
                <a:cubicBezTo>
                  <a:pt x="199147" y="96281"/>
                  <a:pt x="208453" y="91090"/>
                  <a:pt x="205409" y="92916"/>
                </a:cubicBezTo>
                <a:cubicBezTo>
                  <a:pt x="188612" y="102995"/>
                  <a:pt x="190810" y="102289"/>
                  <a:pt x="167309" y="111966"/>
                </a:cubicBezTo>
                <a:cubicBezTo>
                  <a:pt x="162667" y="113877"/>
                  <a:pt x="157636" y="114751"/>
                  <a:pt x="153022" y="116729"/>
                </a:cubicBezTo>
                <a:cubicBezTo>
                  <a:pt x="146497" y="119526"/>
                  <a:pt x="140460" y="123371"/>
                  <a:pt x="133972" y="126254"/>
                </a:cubicBezTo>
                <a:cubicBezTo>
                  <a:pt x="123060" y="131104"/>
                  <a:pt x="107957" y="136916"/>
                  <a:pt x="95872" y="140541"/>
                </a:cubicBezTo>
                <a:cubicBezTo>
                  <a:pt x="92737" y="141481"/>
                  <a:pt x="89494" y="142023"/>
                  <a:pt x="86347" y="142922"/>
                </a:cubicBezTo>
                <a:cubicBezTo>
                  <a:pt x="83933" y="143612"/>
                  <a:pt x="76768" y="145913"/>
                  <a:pt x="79203" y="145304"/>
                </a:cubicBezTo>
                <a:cubicBezTo>
                  <a:pt x="87983" y="143109"/>
                  <a:pt x="96666" y="140541"/>
                  <a:pt x="105397" y="138160"/>
                </a:cubicBezTo>
                <a:cubicBezTo>
                  <a:pt x="122066" y="125460"/>
                  <a:pt x="139040" y="113151"/>
                  <a:pt x="155403" y="100060"/>
                </a:cubicBezTo>
                <a:cubicBezTo>
                  <a:pt x="159372" y="96885"/>
                  <a:pt x="162866" y="93003"/>
                  <a:pt x="167309" y="90535"/>
                </a:cubicBezTo>
                <a:cubicBezTo>
                  <a:pt x="170170" y="88946"/>
                  <a:pt x="173699" y="89094"/>
                  <a:pt x="176834" y="88154"/>
                </a:cubicBezTo>
                <a:cubicBezTo>
                  <a:pt x="181643" y="86711"/>
                  <a:pt x="186461" y="85255"/>
                  <a:pt x="191122" y="83391"/>
                </a:cubicBezTo>
                <a:cubicBezTo>
                  <a:pt x="194418" y="82073"/>
                  <a:pt x="197222" y="79563"/>
                  <a:pt x="200647" y="78629"/>
                </a:cubicBezTo>
                <a:cubicBezTo>
                  <a:pt x="206062" y="77152"/>
                  <a:pt x="211759" y="77041"/>
                  <a:pt x="217315" y="76247"/>
                </a:cubicBezTo>
                <a:cubicBezTo>
                  <a:pt x="222078" y="73072"/>
                  <a:pt x="227556" y="70769"/>
                  <a:pt x="231603" y="66722"/>
                </a:cubicBezTo>
                <a:cubicBezTo>
                  <a:pt x="235572" y="62753"/>
                  <a:pt x="249012" y="53715"/>
                  <a:pt x="243509" y="54816"/>
                </a:cubicBezTo>
                <a:cubicBezTo>
                  <a:pt x="234432" y="56632"/>
                  <a:pt x="227865" y="64748"/>
                  <a:pt x="219697" y="69104"/>
                </a:cubicBezTo>
                <a:cubicBezTo>
                  <a:pt x="207791" y="75454"/>
                  <a:pt x="196245" y="82532"/>
                  <a:pt x="183978" y="88154"/>
                </a:cubicBezTo>
                <a:cubicBezTo>
                  <a:pt x="177133" y="91291"/>
                  <a:pt x="169468" y="92331"/>
                  <a:pt x="162547" y="95297"/>
                </a:cubicBezTo>
                <a:cubicBezTo>
                  <a:pt x="158293" y="97120"/>
                  <a:pt x="155002" y="100893"/>
                  <a:pt x="150640" y="102441"/>
                </a:cubicBezTo>
                <a:cubicBezTo>
                  <a:pt x="130291" y="109662"/>
                  <a:pt x="108775" y="113471"/>
                  <a:pt x="88728" y="121491"/>
                </a:cubicBezTo>
                <a:cubicBezTo>
                  <a:pt x="74491" y="127186"/>
                  <a:pt x="80877" y="124902"/>
                  <a:pt x="69678" y="128635"/>
                </a:cubicBezTo>
                <a:cubicBezTo>
                  <a:pt x="98986" y="148171"/>
                  <a:pt x="77556" y="136038"/>
                  <a:pt x="157784" y="126254"/>
                </a:cubicBezTo>
                <a:cubicBezTo>
                  <a:pt x="163520" y="125554"/>
                  <a:pt x="168918" y="123152"/>
                  <a:pt x="174453" y="121491"/>
                </a:cubicBezTo>
                <a:cubicBezTo>
                  <a:pt x="176857" y="120770"/>
                  <a:pt x="179290" y="120099"/>
                  <a:pt x="181597" y="119110"/>
                </a:cubicBezTo>
                <a:cubicBezTo>
                  <a:pt x="184860" y="117712"/>
                  <a:pt x="187798" y="115593"/>
                  <a:pt x="191122" y="114347"/>
                </a:cubicBezTo>
                <a:cubicBezTo>
                  <a:pt x="205057" y="109121"/>
                  <a:pt x="197265" y="115543"/>
                  <a:pt x="212553" y="107204"/>
                </a:cubicBezTo>
                <a:cubicBezTo>
                  <a:pt x="217578" y="104463"/>
                  <a:pt x="232532" y="97080"/>
                  <a:pt x="226840" y="97679"/>
                </a:cubicBezTo>
                <a:lnTo>
                  <a:pt x="181597" y="102441"/>
                </a:lnTo>
                <a:cubicBezTo>
                  <a:pt x="133598" y="116156"/>
                  <a:pt x="201801" y="96407"/>
                  <a:pt x="143497" y="114347"/>
                </a:cubicBezTo>
                <a:cubicBezTo>
                  <a:pt x="140369" y="115309"/>
                  <a:pt x="137036" y="115580"/>
                  <a:pt x="133972" y="116729"/>
                </a:cubicBezTo>
                <a:cubicBezTo>
                  <a:pt x="117260" y="122996"/>
                  <a:pt x="131131" y="119340"/>
                  <a:pt x="117303" y="126254"/>
                </a:cubicBezTo>
                <a:cubicBezTo>
                  <a:pt x="111896" y="128957"/>
                  <a:pt x="106137" y="130896"/>
                  <a:pt x="100634" y="133397"/>
                </a:cubicBezTo>
                <a:cubicBezTo>
                  <a:pt x="97402" y="134866"/>
                  <a:pt x="94284" y="136572"/>
                  <a:pt x="91109" y="138160"/>
                </a:cubicBezTo>
                <a:cubicBezTo>
                  <a:pt x="87934" y="136572"/>
                  <a:pt x="81584" y="136947"/>
                  <a:pt x="81584" y="133397"/>
                </a:cubicBezTo>
                <a:cubicBezTo>
                  <a:pt x="81584" y="128907"/>
                  <a:pt x="87210" y="126100"/>
                  <a:pt x="91109" y="123872"/>
                </a:cubicBezTo>
                <a:cubicBezTo>
                  <a:pt x="98532" y="119631"/>
                  <a:pt x="106917" y="117349"/>
                  <a:pt x="114922" y="114347"/>
                </a:cubicBezTo>
                <a:cubicBezTo>
                  <a:pt x="145010" y="103064"/>
                  <a:pt x="123681" y="115921"/>
                  <a:pt x="174453" y="90535"/>
                </a:cubicBezTo>
                <a:cubicBezTo>
                  <a:pt x="180803" y="87360"/>
                  <a:pt x="186911" y="83647"/>
                  <a:pt x="193503" y="81010"/>
                </a:cubicBezTo>
                <a:cubicBezTo>
                  <a:pt x="202318" y="77484"/>
                  <a:pt x="212732" y="75735"/>
                  <a:pt x="222078" y="73866"/>
                </a:cubicBezTo>
                <a:cubicBezTo>
                  <a:pt x="222872" y="70691"/>
                  <a:pt x="223560" y="67488"/>
                  <a:pt x="224459" y="64341"/>
                </a:cubicBezTo>
                <a:cubicBezTo>
                  <a:pt x="228426" y="50454"/>
                  <a:pt x="231301" y="56701"/>
                  <a:pt x="205409" y="59579"/>
                </a:cubicBezTo>
                <a:cubicBezTo>
                  <a:pt x="167508" y="69054"/>
                  <a:pt x="169451" y="66054"/>
                  <a:pt x="136353" y="83391"/>
                </a:cubicBezTo>
                <a:cubicBezTo>
                  <a:pt x="119258" y="92346"/>
                  <a:pt x="102346" y="107129"/>
                  <a:pt x="86347" y="116729"/>
                </a:cubicBezTo>
                <a:cubicBezTo>
                  <a:pt x="81163" y="119839"/>
                  <a:pt x="75291" y="121627"/>
                  <a:pt x="69678" y="123872"/>
                </a:cubicBezTo>
                <a:cubicBezTo>
                  <a:pt x="65133" y="125690"/>
                  <a:pt x="57533" y="127730"/>
                  <a:pt x="53009" y="128635"/>
                </a:cubicBezTo>
                <a:cubicBezTo>
                  <a:pt x="48275" y="129582"/>
                  <a:pt x="43435" y="129969"/>
                  <a:pt x="38722" y="131016"/>
                </a:cubicBezTo>
                <a:cubicBezTo>
                  <a:pt x="36272" y="131560"/>
                  <a:pt x="29117" y="133889"/>
                  <a:pt x="31578" y="133397"/>
                </a:cubicBezTo>
                <a:cubicBezTo>
                  <a:pt x="37996" y="132113"/>
                  <a:pt x="44250" y="130107"/>
                  <a:pt x="50628" y="128635"/>
                </a:cubicBezTo>
                <a:cubicBezTo>
                  <a:pt x="54572" y="127725"/>
                  <a:pt x="58565" y="127048"/>
                  <a:pt x="62534" y="126254"/>
                </a:cubicBezTo>
                <a:cubicBezTo>
                  <a:pt x="70472" y="122285"/>
                  <a:pt x="78698" y="118847"/>
                  <a:pt x="86347" y="114347"/>
                </a:cubicBezTo>
                <a:cubicBezTo>
                  <a:pt x="111502" y="99550"/>
                  <a:pt x="96447" y="101502"/>
                  <a:pt x="129209" y="88154"/>
                </a:cubicBezTo>
                <a:cubicBezTo>
                  <a:pt x="141531" y="83134"/>
                  <a:pt x="154686" y="80455"/>
                  <a:pt x="167309" y="76247"/>
                </a:cubicBezTo>
                <a:cubicBezTo>
                  <a:pt x="185502" y="70182"/>
                  <a:pt x="173228" y="74017"/>
                  <a:pt x="186359" y="66722"/>
                </a:cubicBezTo>
                <a:cubicBezTo>
                  <a:pt x="191014" y="64136"/>
                  <a:pt x="196048" y="62262"/>
                  <a:pt x="200647" y="59579"/>
                </a:cubicBezTo>
                <a:cubicBezTo>
                  <a:pt x="205591" y="56695"/>
                  <a:pt x="214934" y="50054"/>
                  <a:pt x="214934" y="50054"/>
                </a:cubicBezTo>
                <a:cubicBezTo>
                  <a:pt x="216522" y="47673"/>
                  <a:pt x="221932" y="44698"/>
                  <a:pt x="219697" y="42910"/>
                </a:cubicBezTo>
                <a:cubicBezTo>
                  <a:pt x="215314" y="39404"/>
                  <a:pt x="208621" y="40063"/>
                  <a:pt x="203028" y="40529"/>
                </a:cubicBezTo>
                <a:cubicBezTo>
                  <a:pt x="189373" y="41667"/>
                  <a:pt x="176041" y="45291"/>
                  <a:pt x="162547" y="47672"/>
                </a:cubicBezTo>
                <a:cubicBezTo>
                  <a:pt x="152228" y="51641"/>
                  <a:pt x="141710" y="55126"/>
                  <a:pt x="131590" y="59579"/>
                </a:cubicBezTo>
                <a:cubicBezTo>
                  <a:pt x="121843" y="63868"/>
                  <a:pt x="111875" y="67958"/>
                  <a:pt x="103015" y="73866"/>
                </a:cubicBezTo>
                <a:cubicBezTo>
                  <a:pt x="100634" y="75454"/>
                  <a:pt x="98587" y="77724"/>
                  <a:pt x="95872" y="78629"/>
                </a:cubicBezTo>
                <a:cubicBezTo>
                  <a:pt x="91291" y="80156"/>
                  <a:pt x="86268" y="79839"/>
                  <a:pt x="81584" y="81010"/>
                </a:cubicBezTo>
                <a:cubicBezTo>
                  <a:pt x="73545" y="83020"/>
                  <a:pt x="65569" y="85347"/>
                  <a:pt x="57772" y="88154"/>
                </a:cubicBezTo>
                <a:cubicBezTo>
                  <a:pt x="45707" y="92498"/>
                  <a:pt x="34219" y="98386"/>
                  <a:pt x="22053" y="102441"/>
                </a:cubicBezTo>
                <a:lnTo>
                  <a:pt x="14909" y="104822"/>
                </a:lnTo>
                <a:cubicBezTo>
                  <a:pt x="12528" y="107203"/>
                  <a:pt x="10352" y="109810"/>
                  <a:pt x="7765" y="111966"/>
                </a:cubicBezTo>
                <a:cubicBezTo>
                  <a:pt x="5567" y="113798"/>
                  <a:pt x="-2240" y="116729"/>
                  <a:pt x="622" y="116729"/>
                </a:cubicBezTo>
                <a:cubicBezTo>
                  <a:pt x="5642" y="116729"/>
                  <a:pt x="10209" y="113729"/>
                  <a:pt x="14909" y="111966"/>
                </a:cubicBezTo>
                <a:cubicBezTo>
                  <a:pt x="21259" y="109585"/>
                  <a:pt x="27740" y="107526"/>
                  <a:pt x="33959" y="104822"/>
                </a:cubicBezTo>
                <a:cubicBezTo>
                  <a:pt x="46008" y="99583"/>
                  <a:pt x="57926" y="94030"/>
                  <a:pt x="69678" y="88154"/>
                </a:cubicBezTo>
                <a:cubicBezTo>
                  <a:pt x="76987" y="84499"/>
                  <a:pt x="83598" y="79466"/>
                  <a:pt x="91109" y="76247"/>
                </a:cubicBezTo>
                <a:cubicBezTo>
                  <a:pt x="100337" y="72292"/>
                  <a:pt x="110159" y="69897"/>
                  <a:pt x="119684" y="66722"/>
                </a:cubicBezTo>
                <a:cubicBezTo>
                  <a:pt x="123653" y="63547"/>
                  <a:pt x="126841" y="59006"/>
                  <a:pt x="131590" y="57197"/>
                </a:cubicBezTo>
                <a:cubicBezTo>
                  <a:pt x="144292" y="52358"/>
                  <a:pt x="177414" y="46127"/>
                  <a:pt x="193503" y="42910"/>
                </a:cubicBezTo>
                <a:cubicBezTo>
                  <a:pt x="196678" y="41322"/>
                  <a:pt x="204150" y="41515"/>
                  <a:pt x="203028" y="38147"/>
                </a:cubicBezTo>
                <a:cubicBezTo>
                  <a:pt x="201748" y="34307"/>
                  <a:pt x="194892" y="34295"/>
                  <a:pt x="191122" y="35766"/>
                </a:cubicBezTo>
                <a:cubicBezTo>
                  <a:pt x="161683" y="47254"/>
                  <a:pt x="133361" y="61529"/>
                  <a:pt x="105397" y="76247"/>
                </a:cubicBezTo>
                <a:cubicBezTo>
                  <a:pt x="54804" y="102876"/>
                  <a:pt x="75818" y="93346"/>
                  <a:pt x="43484" y="107204"/>
                </a:cubicBezTo>
                <a:cubicBezTo>
                  <a:pt x="46833" y="102181"/>
                  <a:pt x="50085" y="96292"/>
                  <a:pt x="55390" y="92916"/>
                </a:cubicBezTo>
                <a:cubicBezTo>
                  <a:pt x="61380" y="89104"/>
                  <a:pt x="68394" y="87112"/>
                  <a:pt x="74440" y="83391"/>
                </a:cubicBezTo>
                <a:cubicBezTo>
                  <a:pt x="78769" y="80727"/>
                  <a:pt x="82211" y="76820"/>
                  <a:pt x="86347" y="73866"/>
                </a:cubicBezTo>
                <a:cubicBezTo>
                  <a:pt x="93333" y="68876"/>
                  <a:pt x="100792" y="64569"/>
                  <a:pt x="107778" y="59579"/>
                </a:cubicBezTo>
                <a:cubicBezTo>
                  <a:pt x="111914" y="56625"/>
                  <a:pt x="115374" y="52748"/>
                  <a:pt x="119684" y="50054"/>
                </a:cubicBezTo>
                <a:cubicBezTo>
                  <a:pt x="124636" y="46959"/>
                  <a:pt x="141150" y="45652"/>
                  <a:pt x="143497" y="45291"/>
                </a:cubicBezTo>
                <a:cubicBezTo>
                  <a:pt x="159062" y="42897"/>
                  <a:pt x="153826" y="44229"/>
                  <a:pt x="164928" y="40529"/>
                </a:cubicBezTo>
                <a:cubicBezTo>
                  <a:pt x="167309" y="38941"/>
                  <a:pt x="169382" y="36744"/>
                  <a:pt x="172072" y="35766"/>
                </a:cubicBezTo>
                <a:cubicBezTo>
                  <a:pt x="177200" y="33901"/>
                  <a:pt x="208235" y="27201"/>
                  <a:pt x="212553" y="26241"/>
                </a:cubicBezTo>
                <a:cubicBezTo>
                  <a:pt x="206001" y="22965"/>
                  <a:pt x="189083" y="14092"/>
                  <a:pt x="183978" y="14335"/>
                </a:cubicBezTo>
                <a:cubicBezTo>
                  <a:pt x="156731" y="15632"/>
                  <a:pt x="103015" y="26241"/>
                  <a:pt x="103015" y="26241"/>
                </a:cubicBezTo>
                <a:cubicBezTo>
                  <a:pt x="97459" y="27829"/>
                  <a:pt x="91681" y="28782"/>
                  <a:pt x="86347" y="31004"/>
                </a:cubicBezTo>
                <a:cubicBezTo>
                  <a:pt x="82075" y="32784"/>
                  <a:pt x="78580" y="36077"/>
                  <a:pt x="74440" y="38147"/>
                </a:cubicBezTo>
                <a:cubicBezTo>
                  <a:pt x="70617" y="40059"/>
                  <a:pt x="66440" y="41174"/>
                  <a:pt x="62534" y="42910"/>
                </a:cubicBezTo>
                <a:cubicBezTo>
                  <a:pt x="59290" y="44352"/>
                  <a:pt x="56184" y="46085"/>
                  <a:pt x="53009" y="47672"/>
                </a:cubicBezTo>
                <a:cubicBezTo>
                  <a:pt x="50136" y="50545"/>
                  <a:pt x="37953" y="60086"/>
                  <a:pt x="43484" y="66722"/>
                </a:cubicBezTo>
                <a:cubicBezTo>
                  <a:pt x="46575" y="70431"/>
                  <a:pt x="53009" y="68310"/>
                  <a:pt x="57772" y="69104"/>
                </a:cubicBezTo>
                <a:cubicBezTo>
                  <a:pt x="88417" y="66549"/>
                  <a:pt x="103303" y="66314"/>
                  <a:pt x="136353" y="57197"/>
                </a:cubicBezTo>
                <a:cubicBezTo>
                  <a:pt x="143197" y="55309"/>
                  <a:pt x="148949" y="50630"/>
                  <a:pt x="155403" y="47672"/>
                </a:cubicBezTo>
                <a:cubicBezTo>
                  <a:pt x="168005" y="41896"/>
                  <a:pt x="180353" y="35389"/>
                  <a:pt x="193503" y="31004"/>
                </a:cubicBezTo>
                <a:cubicBezTo>
                  <a:pt x="195884" y="30210"/>
                  <a:pt x="198297" y="29503"/>
                  <a:pt x="200647" y="28622"/>
                </a:cubicBezTo>
                <a:cubicBezTo>
                  <a:pt x="204649" y="27121"/>
                  <a:pt x="208498" y="25212"/>
                  <a:pt x="212553" y="23860"/>
                </a:cubicBezTo>
                <a:cubicBezTo>
                  <a:pt x="218035" y="22033"/>
                  <a:pt x="223666" y="20685"/>
                  <a:pt x="229222" y="19097"/>
                </a:cubicBezTo>
                <a:cubicBezTo>
                  <a:pt x="231603" y="17510"/>
                  <a:pt x="239188" y="14805"/>
                  <a:pt x="236365" y="14335"/>
                </a:cubicBezTo>
                <a:cubicBezTo>
                  <a:pt x="229275" y="13154"/>
                  <a:pt x="222049" y="15699"/>
                  <a:pt x="214934" y="16716"/>
                </a:cubicBezTo>
                <a:cubicBezTo>
                  <a:pt x="160647" y="24472"/>
                  <a:pt x="211468" y="19197"/>
                  <a:pt x="160165" y="23860"/>
                </a:cubicBezTo>
                <a:cubicBezTo>
                  <a:pt x="155403" y="26241"/>
                  <a:pt x="150532" y="28418"/>
                  <a:pt x="145878" y="31004"/>
                </a:cubicBezTo>
                <a:cubicBezTo>
                  <a:pt x="143376" y="32394"/>
                  <a:pt x="137262" y="33312"/>
                  <a:pt x="138734" y="35766"/>
                </a:cubicBezTo>
                <a:cubicBezTo>
                  <a:pt x="143829" y="44257"/>
                  <a:pt x="180104" y="47423"/>
                  <a:pt x="181597" y="47672"/>
                </a:cubicBezTo>
                <a:cubicBezTo>
                  <a:pt x="196678" y="45291"/>
                  <a:pt x="212110" y="44546"/>
                  <a:pt x="226840" y="40529"/>
                </a:cubicBezTo>
                <a:cubicBezTo>
                  <a:pt x="230089" y="39643"/>
                  <a:pt x="231182" y="35253"/>
                  <a:pt x="233984" y="33385"/>
                </a:cubicBezTo>
                <a:cubicBezTo>
                  <a:pt x="236073" y="31993"/>
                  <a:pt x="243235" y="29640"/>
                  <a:pt x="241128" y="31004"/>
                </a:cubicBezTo>
                <a:cubicBezTo>
                  <a:pt x="225585" y="41061"/>
                  <a:pt x="209378" y="50054"/>
                  <a:pt x="193503" y="59579"/>
                </a:cubicBezTo>
                <a:lnTo>
                  <a:pt x="181597" y="66722"/>
                </a:lnTo>
                <a:cubicBezTo>
                  <a:pt x="184772" y="67516"/>
                  <a:pt x="187849" y="69104"/>
                  <a:pt x="191122" y="69104"/>
                </a:cubicBezTo>
                <a:cubicBezTo>
                  <a:pt x="208084" y="69104"/>
                  <a:pt x="218257" y="65628"/>
                  <a:pt x="233984" y="59579"/>
                </a:cubicBezTo>
                <a:cubicBezTo>
                  <a:pt x="237297" y="58305"/>
                  <a:pt x="239959" y="54816"/>
                  <a:pt x="243509" y="54816"/>
                </a:cubicBezTo>
                <a:cubicBezTo>
                  <a:pt x="246371" y="54816"/>
                  <a:pt x="238624" y="57822"/>
                  <a:pt x="236365" y="59579"/>
                </a:cubicBezTo>
                <a:cubicBezTo>
                  <a:pt x="231472" y="63385"/>
                  <a:pt x="226840" y="67516"/>
                  <a:pt x="222078" y="71485"/>
                </a:cubicBezTo>
                <a:cubicBezTo>
                  <a:pt x="220490" y="74660"/>
                  <a:pt x="217817" y="77496"/>
                  <a:pt x="217315" y="81010"/>
                </a:cubicBezTo>
                <a:cubicBezTo>
                  <a:pt x="215280" y="95259"/>
                  <a:pt x="242767" y="92348"/>
                  <a:pt x="245890" y="92916"/>
                </a:cubicBezTo>
                <a:cubicBezTo>
                  <a:pt x="241921" y="95297"/>
                  <a:pt x="235447" y="95669"/>
                  <a:pt x="233984" y="100060"/>
                </a:cubicBezTo>
                <a:cubicBezTo>
                  <a:pt x="232919" y="103255"/>
                  <a:pt x="238076" y="105780"/>
                  <a:pt x="241128" y="107204"/>
                </a:cubicBezTo>
                <a:cubicBezTo>
                  <a:pt x="250226" y="111450"/>
                  <a:pt x="260178" y="113554"/>
                  <a:pt x="269703" y="116729"/>
                </a:cubicBezTo>
                <a:cubicBezTo>
                  <a:pt x="263353" y="121491"/>
                  <a:pt x="256796" y="125990"/>
                  <a:pt x="250653" y="131016"/>
                </a:cubicBezTo>
                <a:cubicBezTo>
                  <a:pt x="248047" y="133149"/>
                  <a:pt x="242692" y="134893"/>
                  <a:pt x="243509" y="138160"/>
                </a:cubicBezTo>
                <a:cubicBezTo>
                  <a:pt x="244303" y="141335"/>
                  <a:pt x="249859" y="139747"/>
                  <a:pt x="253034" y="140541"/>
                </a:cubicBezTo>
                <a:cubicBezTo>
                  <a:pt x="256209" y="142922"/>
                  <a:pt x="259113" y="145716"/>
                  <a:pt x="262559" y="147685"/>
                </a:cubicBezTo>
                <a:cubicBezTo>
                  <a:pt x="264738" y="148930"/>
                  <a:pt x="269703" y="147556"/>
                  <a:pt x="269703" y="150066"/>
                </a:cubicBezTo>
                <a:cubicBezTo>
                  <a:pt x="269703" y="152928"/>
                  <a:pt x="264940" y="153241"/>
                  <a:pt x="262559" y="154829"/>
                </a:cubicBezTo>
                <a:cubicBezTo>
                  <a:pt x="268392" y="158717"/>
                  <a:pt x="271540" y="161972"/>
                  <a:pt x="279228" y="161972"/>
                </a:cubicBezTo>
                <a:cubicBezTo>
                  <a:pt x="281738" y="161972"/>
                  <a:pt x="274584" y="159818"/>
                  <a:pt x="272084" y="159591"/>
                </a:cubicBezTo>
                <a:cubicBezTo>
                  <a:pt x="265760" y="159016"/>
                  <a:pt x="259384" y="159591"/>
                  <a:pt x="253034" y="159591"/>
                </a:cubicBezTo>
              </a:path>
            </a:pathLst>
          </a:custGeom>
          <a:solidFill>
            <a:srgbClr val="353535"/>
          </a:solidFill>
          <a:ln w="28575">
            <a:solidFill>
              <a:srgbClr val="35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0325" y="5112199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NONE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4216" y="3173736"/>
            <a:ext cx="4954520" cy="2841976"/>
            <a:chOff x="1214216" y="3173736"/>
            <a:chExt cx="4954520" cy="2841976"/>
          </a:xfrm>
        </p:grpSpPr>
        <p:sp>
          <p:nvSpPr>
            <p:cNvPr id="15" name="Oval 14"/>
            <p:cNvSpPr/>
            <p:nvPr/>
          </p:nvSpPr>
          <p:spPr>
            <a:xfrm>
              <a:off x="1214216" y="3536434"/>
              <a:ext cx="565768" cy="598838"/>
            </a:xfrm>
            <a:prstGeom prst="ellipse">
              <a:avLst/>
            </a:prstGeom>
            <a:solidFill>
              <a:srgbClr val="FF9900">
                <a:alpha val="30196"/>
              </a:srgbClr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 rot="2371242">
              <a:off x="3967672" y="3637298"/>
              <a:ext cx="795946" cy="1936903"/>
            </a:xfrm>
            <a:prstGeom prst="ellipse">
              <a:avLst/>
            </a:prstGeom>
            <a:solidFill>
              <a:srgbClr val="FF9900">
                <a:alpha val="30196"/>
              </a:srgbClr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 rot="2758966">
              <a:off x="2155029" y="3303449"/>
              <a:ext cx="1752590" cy="2331530"/>
            </a:xfrm>
            <a:prstGeom prst="ellipse">
              <a:avLst/>
            </a:prstGeom>
            <a:solidFill>
              <a:srgbClr val="FF9900">
                <a:alpha val="30196"/>
              </a:srgbClr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rot="20613127">
              <a:off x="3750753" y="3173736"/>
              <a:ext cx="578783" cy="588053"/>
            </a:xfrm>
            <a:prstGeom prst="ellipse">
              <a:avLst/>
            </a:prstGeom>
            <a:solidFill>
              <a:srgbClr val="FF9900">
                <a:alpha val="30196"/>
              </a:srgbClr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rot="20613127">
              <a:off x="5589953" y="3195632"/>
              <a:ext cx="578783" cy="588053"/>
            </a:xfrm>
            <a:prstGeom prst="ellipse">
              <a:avLst/>
            </a:prstGeom>
            <a:solidFill>
              <a:srgbClr val="FF9900">
                <a:alpha val="30196"/>
              </a:srgbClr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 rot="17747525">
              <a:off x="4269163" y="4567033"/>
              <a:ext cx="1638670" cy="1258688"/>
            </a:xfrm>
            <a:prstGeom prst="ellipse">
              <a:avLst/>
            </a:prstGeom>
            <a:solidFill>
              <a:srgbClr val="FF9900">
                <a:alpha val="30196"/>
              </a:srgbClr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4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38100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latin typeface="Century Gothic" panose="020B0502020202020204" pitchFamily="34" charset="0"/>
              </a:rPr>
              <a:t>Trait </a:t>
            </a:r>
            <a:r>
              <a:rPr lang="en-US" sz="2400" b="1" dirty="0">
                <a:latin typeface="Century Gothic" panose="020B0502020202020204" pitchFamily="34" charset="0"/>
              </a:rPr>
              <a:t>Functions</a:t>
            </a:r>
          </a:p>
        </p:txBody>
      </p:sp>
      <p:sp>
        <p:nvSpPr>
          <p:cNvPr id="8" name="Oval 7"/>
          <p:cNvSpPr/>
          <p:nvPr/>
        </p:nvSpPr>
        <p:spPr>
          <a:xfrm>
            <a:off x="6747041" y="2846446"/>
            <a:ext cx="290738" cy="29073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6723782" y="2222377"/>
            <a:ext cx="337256" cy="290738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7041" y="1699966"/>
            <a:ext cx="292742" cy="29274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60325" y="1693763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Morphology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0326" y="2266502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Color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0325" y="2839241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Song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28" y="781656"/>
            <a:ext cx="7703250" cy="61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8245" y="-382854"/>
            <a:ext cx="7924800" cy="1463675"/>
          </a:xfrm>
        </p:spPr>
        <p:txBody>
          <a:bodyPr/>
          <a:lstStyle/>
          <a:p>
            <a:pPr algn="l"/>
            <a:r>
              <a:rPr lang="en-US" sz="3200" b="1" dirty="0"/>
              <a:t>Sexual Selection</a:t>
            </a:r>
            <a:endParaRPr lang="en-US" sz="4000" cap="none" dirty="0">
              <a:latin typeface="Helvetica" pitchFamily="1" charset="0"/>
            </a:endParaRP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8245" y="261435"/>
            <a:ext cx="7924800" cy="4525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71013" name="Text Box 5"/>
          <p:cNvSpPr txBox="1">
            <a:spLocks noChangeArrowheads="1"/>
          </p:cNvSpPr>
          <p:nvPr/>
        </p:nvSpPr>
        <p:spPr bwMode="auto">
          <a:xfrm>
            <a:off x="485844" y="2224082"/>
            <a:ext cx="8307421" cy="4608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38138" indent="-338138">
              <a:tabLst>
                <a:tab pos="687388" algn="l"/>
              </a:tabLst>
              <a:defRPr>
                <a:solidFill>
                  <a:schemeClr val="tx1"/>
                </a:solidFill>
                <a:latin typeface="Georgia" pitchFamily="18" charset="0"/>
              </a:defRPr>
            </a:lvl1pPr>
            <a:lvl2pPr marL="687388" indent="225425">
              <a:tabLst>
                <a:tab pos="687388" algn="l"/>
              </a:tabLst>
              <a:defRPr>
                <a:solidFill>
                  <a:schemeClr val="tx1"/>
                </a:solidFill>
                <a:latin typeface="Georgia" pitchFamily="18" charset="0"/>
              </a:defRPr>
            </a:lvl2pPr>
            <a:lvl3pPr marL="1141413">
              <a:tabLst>
                <a:tab pos="687388" algn="l"/>
              </a:tabLst>
              <a:defRPr>
                <a:solidFill>
                  <a:schemeClr val="tx1"/>
                </a:solidFill>
                <a:latin typeface="Georgia" pitchFamily="18" charset="0"/>
              </a:defRPr>
            </a:lvl3pPr>
            <a:lvl4pPr>
              <a:tabLst>
                <a:tab pos="687388" algn="l"/>
              </a:tabLst>
              <a:defRPr>
                <a:solidFill>
                  <a:schemeClr val="tx1"/>
                </a:solidFill>
                <a:latin typeface="Georgia" pitchFamily="18" charset="0"/>
              </a:defRPr>
            </a:lvl4pPr>
            <a:lvl5pPr marL="3884613" indent="227013">
              <a:tabLst>
                <a:tab pos="687388" algn="l"/>
              </a:tabLst>
              <a:defRPr>
                <a:solidFill>
                  <a:schemeClr val="tx1"/>
                </a:solidFill>
                <a:latin typeface="Georgia" pitchFamily="18" charset="0"/>
              </a:defRPr>
            </a:lvl5pPr>
            <a:lvl6pPr marL="4341813" indent="227013" fontAlgn="base">
              <a:spcBef>
                <a:spcPct val="0"/>
              </a:spcBef>
              <a:spcAft>
                <a:spcPct val="0"/>
              </a:spcAft>
              <a:tabLst>
                <a:tab pos="687388" algn="l"/>
              </a:tabLst>
              <a:defRPr>
                <a:solidFill>
                  <a:schemeClr val="tx1"/>
                </a:solidFill>
                <a:latin typeface="Georgia" pitchFamily="18" charset="0"/>
              </a:defRPr>
            </a:lvl6pPr>
            <a:lvl7pPr marL="4799013" indent="227013" fontAlgn="base">
              <a:spcBef>
                <a:spcPct val="0"/>
              </a:spcBef>
              <a:spcAft>
                <a:spcPct val="0"/>
              </a:spcAft>
              <a:tabLst>
                <a:tab pos="687388" algn="l"/>
              </a:tabLst>
              <a:defRPr>
                <a:solidFill>
                  <a:schemeClr val="tx1"/>
                </a:solidFill>
                <a:latin typeface="Georgia" pitchFamily="18" charset="0"/>
              </a:defRPr>
            </a:lvl7pPr>
            <a:lvl8pPr marL="5256213" indent="227013" fontAlgn="base">
              <a:spcBef>
                <a:spcPct val="0"/>
              </a:spcBef>
              <a:spcAft>
                <a:spcPct val="0"/>
              </a:spcAft>
              <a:tabLst>
                <a:tab pos="687388" algn="l"/>
              </a:tabLst>
              <a:defRPr>
                <a:solidFill>
                  <a:schemeClr val="tx1"/>
                </a:solidFill>
                <a:latin typeface="Georgia" pitchFamily="18" charset="0"/>
              </a:defRPr>
            </a:lvl8pPr>
            <a:lvl9pPr marL="5713413" indent="227013" fontAlgn="base">
              <a:spcBef>
                <a:spcPct val="0"/>
              </a:spcBef>
              <a:spcAft>
                <a:spcPct val="0"/>
              </a:spcAft>
              <a:tabLst>
                <a:tab pos="687388" algn="l"/>
              </a:tabLst>
              <a:defRPr>
                <a:solidFill>
                  <a:schemeClr val="tx1"/>
                </a:solidFill>
                <a:latin typeface="Georgia" pitchFamily="18" charset="0"/>
              </a:defRPr>
            </a:lvl9pPr>
          </a:lstStyle>
          <a:p>
            <a:pPr marL="0" indent="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Sexual Selection</a:t>
            </a:r>
          </a:p>
          <a:p>
            <a:pPr marL="0" indent="0"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 fontAlgn="base">
              <a:spcBef>
                <a:spcPct val="50000"/>
              </a:spcBef>
              <a:spcAft>
                <a:spcPct val="0"/>
              </a:spcAft>
            </a:pPr>
            <a:endParaRPr lang="en-US" sz="100" dirty="0" smtClean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 fontAlgn="base">
              <a:spcBef>
                <a:spcPct val="50000"/>
              </a:spcBef>
              <a:spcAft>
                <a:spcPct val="0"/>
              </a:spcAft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Operates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by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 fontAlgn="base">
              <a:spcBef>
                <a:spcPct val="50000"/>
              </a:spcBef>
              <a:spcAft>
                <a:spcPct val="0"/>
              </a:spcAft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lvl="1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Competition for mates</a:t>
            </a:r>
          </a:p>
          <a:p>
            <a:pPr lvl="1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lvl="1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lvl="4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Female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choice</a:t>
            </a:r>
          </a:p>
          <a:p>
            <a:pPr lvl="4"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2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1018" name="Picture 10" descr="DeerFigh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0645" y="3709232"/>
            <a:ext cx="2209800" cy="14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019" name="Picture 11" descr="longtai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7445" y="3709231"/>
            <a:ext cx="1701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1025" name="AutoShape 17"/>
          <p:cNvCxnSpPr>
            <a:cxnSpLocks noChangeShapeType="1"/>
          </p:cNvCxnSpPr>
          <p:nvPr/>
        </p:nvCxnSpPr>
        <p:spPr bwMode="auto">
          <a:xfrm rot="10800000">
            <a:off x="1141797" y="4617968"/>
            <a:ext cx="3168808" cy="1346908"/>
          </a:xfrm>
          <a:prstGeom prst="curvedConnector3">
            <a:avLst>
              <a:gd name="adj1" fmla="val 117206"/>
            </a:avLst>
          </a:prstGeom>
          <a:noFill/>
          <a:ln w="38100">
            <a:solidFill>
              <a:srgbClr val="CC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457200" y="457203"/>
            <a:ext cx="8077200" cy="76944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white"/>
                </a:solidFill>
                <a:latin typeface="Century Gothic" panose="020B0502020202020204" pitchFamily="34" charset="0"/>
              </a:rPr>
              <a:t>Why multiple </a:t>
            </a:r>
            <a:r>
              <a:rPr lang="en-US" sz="4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components? </a:t>
            </a:r>
            <a:endParaRPr lang="en-US" sz="4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7900" y="1409977"/>
            <a:ext cx="386395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Multiple </a:t>
            </a:r>
            <a:r>
              <a:rPr lang="en-US" sz="32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receivers :</a:t>
            </a:r>
            <a:endParaRPr lang="en-US" sz="3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1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1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10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3" grpId="0" build="p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28" y="781656"/>
            <a:ext cx="7703250" cy="616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38100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latin typeface="Century Gothic" panose="020B0502020202020204" pitchFamily="34" charset="0"/>
              </a:rPr>
              <a:t>Trait </a:t>
            </a:r>
            <a:r>
              <a:rPr lang="en-US" sz="2400" b="1" dirty="0">
                <a:latin typeface="Century Gothic" panose="020B0502020202020204" pitchFamily="34" charset="0"/>
              </a:rPr>
              <a:t>Functions</a:t>
            </a:r>
          </a:p>
        </p:txBody>
      </p:sp>
      <p:sp>
        <p:nvSpPr>
          <p:cNvPr id="8" name="Oval 7"/>
          <p:cNvSpPr/>
          <p:nvPr/>
        </p:nvSpPr>
        <p:spPr>
          <a:xfrm>
            <a:off x="6747041" y="2846446"/>
            <a:ext cx="290738" cy="29073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6723782" y="2222377"/>
            <a:ext cx="337256" cy="290738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7041" y="1699966"/>
            <a:ext cx="292742" cy="29274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60325" y="1693763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Morphology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0326" y="2266502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Color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0325" y="2839241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Song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690479" y="4574416"/>
            <a:ext cx="395633" cy="336613"/>
          </a:xfrm>
          <a:custGeom>
            <a:avLst/>
            <a:gdLst>
              <a:gd name="connsiteX0" fmla="*/ 145878 w 296725"/>
              <a:gd name="connsiteY0" fmla="*/ 252460 h 252460"/>
              <a:gd name="connsiteX1" fmla="*/ 143497 w 296725"/>
              <a:gd name="connsiteY1" fmla="*/ 240554 h 252460"/>
              <a:gd name="connsiteX2" fmla="*/ 136353 w 296725"/>
              <a:gd name="connsiteY2" fmla="*/ 223885 h 252460"/>
              <a:gd name="connsiteX3" fmla="*/ 119684 w 296725"/>
              <a:gd name="connsiteY3" fmla="*/ 209597 h 252460"/>
              <a:gd name="connsiteX4" fmla="*/ 112540 w 296725"/>
              <a:gd name="connsiteY4" fmla="*/ 190547 h 252460"/>
              <a:gd name="connsiteX5" fmla="*/ 100634 w 296725"/>
              <a:gd name="connsiteY5" fmla="*/ 171497 h 252460"/>
              <a:gd name="connsiteX6" fmla="*/ 98253 w 296725"/>
              <a:gd name="connsiteY6" fmla="*/ 159591 h 252460"/>
              <a:gd name="connsiteX7" fmla="*/ 88728 w 296725"/>
              <a:gd name="connsiteY7" fmla="*/ 142922 h 252460"/>
              <a:gd name="connsiteX8" fmla="*/ 79203 w 296725"/>
              <a:gd name="connsiteY8" fmla="*/ 131016 h 252460"/>
              <a:gd name="connsiteX9" fmla="*/ 69678 w 296725"/>
              <a:gd name="connsiteY9" fmla="*/ 116729 h 252460"/>
              <a:gd name="connsiteX10" fmla="*/ 55390 w 296725"/>
              <a:gd name="connsiteY10" fmla="*/ 100060 h 252460"/>
              <a:gd name="connsiteX11" fmla="*/ 50628 w 296725"/>
              <a:gd name="connsiteY11" fmla="*/ 92916 h 252460"/>
              <a:gd name="connsiteX12" fmla="*/ 55390 w 296725"/>
              <a:gd name="connsiteY12" fmla="*/ 107204 h 252460"/>
              <a:gd name="connsiteX13" fmla="*/ 57772 w 296725"/>
              <a:gd name="connsiteY13" fmla="*/ 116729 h 252460"/>
              <a:gd name="connsiteX14" fmla="*/ 64915 w 296725"/>
              <a:gd name="connsiteY14" fmla="*/ 119110 h 252460"/>
              <a:gd name="connsiteX15" fmla="*/ 69678 w 296725"/>
              <a:gd name="connsiteY15" fmla="*/ 126254 h 252460"/>
              <a:gd name="connsiteX16" fmla="*/ 76822 w 296725"/>
              <a:gd name="connsiteY16" fmla="*/ 128635 h 252460"/>
              <a:gd name="connsiteX17" fmla="*/ 79203 w 296725"/>
              <a:gd name="connsiteY17" fmla="*/ 135779 h 252460"/>
              <a:gd name="connsiteX18" fmla="*/ 83965 w 296725"/>
              <a:gd name="connsiteY18" fmla="*/ 142922 h 252460"/>
              <a:gd name="connsiteX19" fmla="*/ 95872 w 296725"/>
              <a:gd name="connsiteY19" fmla="*/ 161972 h 252460"/>
              <a:gd name="connsiteX20" fmla="*/ 103015 w 296725"/>
              <a:gd name="connsiteY20" fmla="*/ 164354 h 252460"/>
              <a:gd name="connsiteX21" fmla="*/ 105397 w 296725"/>
              <a:gd name="connsiteY21" fmla="*/ 171497 h 252460"/>
              <a:gd name="connsiteX22" fmla="*/ 119684 w 296725"/>
              <a:gd name="connsiteY22" fmla="*/ 181022 h 252460"/>
              <a:gd name="connsiteX23" fmla="*/ 136353 w 296725"/>
              <a:gd name="connsiteY23" fmla="*/ 202454 h 252460"/>
              <a:gd name="connsiteX24" fmla="*/ 150640 w 296725"/>
              <a:gd name="connsiteY24" fmla="*/ 221504 h 252460"/>
              <a:gd name="connsiteX25" fmla="*/ 155403 w 296725"/>
              <a:gd name="connsiteY25" fmla="*/ 228647 h 252460"/>
              <a:gd name="connsiteX26" fmla="*/ 162547 w 296725"/>
              <a:gd name="connsiteY26" fmla="*/ 235791 h 252460"/>
              <a:gd name="connsiteX27" fmla="*/ 160165 w 296725"/>
              <a:gd name="connsiteY27" fmla="*/ 214360 h 252460"/>
              <a:gd name="connsiteX28" fmla="*/ 141115 w 296725"/>
              <a:gd name="connsiteY28" fmla="*/ 161972 h 252460"/>
              <a:gd name="connsiteX29" fmla="*/ 136353 w 296725"/>
              <a:gd name="connsiteY29" fmla="*/ 147685 h 252460"/>
              <a:gd name="connsiteX30" fmla="*/ 126828 w 296725"/>
              <a:gd name="connsiteY30" fmla="*/ 133397 h 252460"/>
              <a:gd name="connsiteX31" fmla="*/ 122065 w 296725"/>
              <a:gd name="connsiteY31" fmla="*/ 114347 h 252460"/>
              <a:gd name="connsiteX32" fmla="*/ 107778 w 296725"/>
              <a:gd name="connsiteY32" fmla="*/ 92916 h 252460"/>
              <a:gd name="connsiteX33" fmla="*/ 100634 w 296725"/>
              <a:gd name="connsiteY33" fmla="*/ 81010 h 252460"/>
              <a:gd name="connsiteX34" fmla="*/ 91109 w 296725"/>
              <a:gd name="connsiteY34" fmla="*/ 76247 h 252460"/>
              <a:gd name="connsiteX35" fmla="*/ 83965 w 296725"/>
              <a:gd name="connsiteY35" fmla="*/ 71485 h 252460"/>
              <a:gd name="connsiteX36" fmla="*/ 76822 w 296725"/>
              <a:gd name="connsiteY36" fmla="*/ 57197 h 252460"/>
              <a:gd name="connsiteX37" fmla="*/ 69678 w 296725"/>
              <a:gd name="connsiteY37" fmla="*/ 54816 h 252460"/>
              <a:gd name="connsiteX38" fmla="*/ 79203 w 296725"/>
              <a:gd name="connsiteY38" fmla="*/ 76247 h 252460"/>
              <a:gd name="connsiteX39" fmla="*/ 95872 w 296725"/>
              <a:gd name="connsiteY39" fmla="*/ 97679 h 252460"/>
              <a:gd name="connsiteX40" fmla="*/ 100634 w 296725"/>
              <a:gd name="connsiteY40" fmla="*/ 107204 h 252460"/>
              <a:gd name="connsiteX41" fmla="*/ 107778 w 296725"/>
              <a:gd name="connsiteY41" fmla="*/ 123872 h 252460"/>
              <a:gd name="connsiteX42" fmla="*/ 117303 w 296725"/>
              <a:gd name="connsiteY42" fmla="*/ 138160 h 252460"/>
              <a:gd name="connsiteX43" fmla="*/ 122065 w 296725"/>
              <a:gd name="connsiteY43" fmla="*/ 147685 h 252460"/>
              <a:gd name="connsiteX44" fmla="*/ 138734 w 296725"/>
              <a:gd name="connsiteY44" fmla="*/ 164354 h 252460"/>
              <a:gd name="connsiteX45" fmla="*/ 150640 w 296725"/>
              <a:gd name="connsiteY45" fmla="*/ 173879 h 252460"/>
              <a:gd name="connsiteX46" fmla="*/ 157784 w 296725"/>
              <a:gd name="connsiteY46" fmla="*/ 181022 h 252460"/>
              <a:gd name="connsiteX47" fmla="*/ 167309 w 296725"/>
              <a:gd name="connsiteY47" fmla="*/ 195310 h 252460"/>
              <a:gd name="connsiteX48" fmla="*/ 172072 w 296725"/>
              <a:gd name="connsiteY48" fmla="*/ 202454 h 252460"/>
              <a:gd name="connsiteX49" fmla="*/ 179215 w 296725"/>
              <a:gd name="connsiteY49" fmla="*/ 214360 h 252460"/>
              <a:gd name="connsiteX50" fmla="*/ 191122 w 296725"/>
              <a:gd name="connsiteY50" fmla="*/ 228647 h 252460"/>
              <a:gd name="connsiteX51" fmla="*/ 186359 w 296725"/>
              <a:gd name="connsiteY51" fmla="*/ 207216 h 252460"/>
              <a:gd name="connsiteX52" fmla="*/ 172072 w 296725"/>
              <a:gd name="connsiteY52" fmla="*/ 195310 h 252460"/>
              <a:gd name="connsiteX53" fmla="*/ 148259 w 296725"/>
              <a:gd name="connsiteY53" fmla="*/ 176260 h 252460"/>
              <a:gd name="connsiteX54" fmla="*/ 136353 w 296725"/>
              <a:gd name="connsiteY54" fmla="*/ 166735 h 252460"/>
              <a:gd name="connsiteX55" fmla="*/ 126828 w 296725"/>
              <a:gd name="connsiteY55" fmla="*/ 154829 h 252460"/>
              <a:gd name="connsiteX56" fmla="*/ 119684 w 296725"/>
              <a:gd name="connsiteY56" fmla="*/ 145304 h 252460"/>
              <a:gd name="connsiteX57" fmla="*/ 100634 w 296725"/>
              <a:gd name="connsiteY57" fmla="*/ 128635 h 252460"/>
              <a:gd name="connsiteX58" fmla="*/ 83965 w 296725"/>
              <a:gd name="connsiteY58" fmla="*/ 111966 h 252460"/>
              <a:gd name="connsiteX59" fmla="*/ 74440 w 296725"/>
              <a:gd name="connsiteY59" fmla="*/ 104822 h 252460"/>
              <a:gd name="connsiteX60" fmla="*/ 64915 w 296725"/>
              <a:gd name="connsiteY60" fmla="*/ 92916 h 252460"/>
              <a:gd name="connsiteX61" fmla="*/ 53009 w 296725"/>
              <a:gd name="connsiteY61" fmla="*/ 85772 h 252460"/>
              <a:gd name="connsiteX62" fmla="*/ 48247 w 296725"/>
              <a:gd name="connsiteY62" fmla="*/ 78629 h 252460"/>
              <a:gd name="connsiteX63" fmla="*/ 41103 w 296725"/>
              <a:gd name="connsiteY63" fmla="*/ 71485 h 252460"/>
              <a:gd name="connsiteX64" fmla="*/ 64915 w 296725"/>
              <a:gd name="connsiteY64" fmla="*/ 81010 h 252460"/>
              <a:gd name="connsiteX65" fmla="*/ 83965 w 296725"/>
              <a:gd name="connsiteY65" fmla="*/ 95297 h 252460"/>
              <a:gd name="connsiteX66" fmla="*/ 110159 w 296725"/>
              <a:gd name="connsiteY66" fmla="*/ 119110 h 252460"/>
              <a:gd name="connsiteX67" fmla="*/ 119684 w 296725"/>
              <a:gd name="connsiteY67" fmla="*/ 121491 h 252460"/>
              <a:gd name="connsiteX68" fmla="*/ 126828 w 296725"/>
              <a:gd name="connsiteY68" fmla="*/ 128635 h 252460"/>
              <a:gd name="connsiteX69" fmla="*/ 129209 w 296725"/>
              <a:gd name="connsiteY69" fmla="*/ 138160 h 252460"/>
              <a:gd name="connsiteX70" fmla="*/ 145878 w 296725"/>
              <a:gd name="connsiteY70" fmla="*/ 154829 h 252460"/>
              <a:gd name="connsiteX71" fmla="*/ 162547 w 296725"/>
              <a:gd name="connsiteY71" fmla="*/ 173879 h 252460"/>
              <a:gd name="connsiteX72" fmla="*/ 172072 w 296725"/>
              <a:gd name="connsiteY72" fmla="*/ 178641 h 252460"/>
              <a:gd name="connsiteX73" fmla="*/ 174453 w 296725"/>
              <a:gd name="connsiteY73" fmla="*/ 185785 h 252460"/>
              <a:gd name="connsiteX74" fmla="*/ 183978 w 296725"/>
              <a:gd name="connsiteY74" fmla="*/ 190547 h 252460"/>
              <a:gd name="connsiteX75" fmla="*/ 155403 w 296725"/>
              <a:gd name="connsiteY75" fmla="*/ 161972 h 252460"/>
              <a:gd name="connsiteX76" fmla="*/ 148259 w 296725"/>
              <a:gd name="connsiteY76" fmla="*/ 152447 h 252460"/>
              <a:gd name="connsiteX77" fmla="*/ 143497 w 296725"/>
              <a:gd name="connsiteY77" fmla="*/ 145304 h 252460"/>
              <a:gd name="connsiteX78" fmla="*/ 136353 w 296725"/>
              <a:gd name="connsiteY78" fmla="*/ 123872 h 252460"/>
              <a:gd name="connsiteX79" fmla="*/ 129209 w 296725"/>
              <a:gd name="connsiteY79" fmla="*/ 85772 h 252460"/>
              <a:gd name="connsiteX80" fmla="*/ 124447 w 296725"/>
              <a:gd name="connsiteY80" fmla="*/ 78629 h 252460"/>
              <a:gd name="connsiteX81" fmla="*/ 119684 w 296725"/>
              <a:gd name="connsiteY81" fmla="*/ 66722 h 252460"/>
              <a:gd name="connsiteX82" fmla="*/ 112540 w 296725"/>
              <a:gd name="connsiteY82" fmla="*/ 59579 h 252460"/>
              <a:gd name="connsiteX83" fmla="*/ 119684 w 296725"/>
              <a:gd name="connsiteY83" fmla="*/ 69104 h 252460"/>
              <a:gd name="connsiteX84" fmla="*/ 122065 w 296725"/>
              <a:gd name="connsiteY84" fmla="*/ 76247 h 252460"/>
              <a:gd name="connsiteX85" fmla="*/ 148259 w 296725"/>
              <a:gd name="connsiteY85" fmla="*/ 109585 h 252460"/>
              <a:gd name="connsiteX86" fmla="*/ 162547 w 296725"/>
              <a:gd name="connsiteY86" fmla="*/ 135779 h 252460"/>
              <a:gd name="connsiteX87" fmla="*/ 172072 w 296725"/>
              <a:gd name="connsiteY87" fmla="*/ 154829 h 252460"/>
              <a:gd name="connsiteX88" fmla="*/ 186359 w 296725"/>
              <a:gd name="connsiteY88" fmla="*/ 164354 h 252460"/>
              <a:gd name="connsiteX89" fmla="*/ 195884 w 296725"/>
              <a:gd name="connsiteY89" fmla="*/ 173879 h 252460"/>
              <a:gd name="connsiteX90" fmla="*/ 198265 w 296725"/>
              <a:gd name="connsiteY90" fmla="*/ 183404 h 252460"/>
              <a:gd name="connsiteX91" fmla="*/ 205409 w 296725"/>
              <a:gd name="connsiteY91" fmla="*/ 190547 h 252460"/>
              <a:gd name="connsiteX92" fmla="*/ 210172 w 296725"/>
              <a:gd name="connsiteY92" fmla="*/ 197691 h 252460"/>
              <a:gd name="connsiteX93" fmla="*/ 203028 w 296725"/>
              <a:gd name="connsiteY93" fmla="*/ 190547 h 252460"/>
              <a:gd name="connsiteX94" fmla="*/ 181597 w 296725"/>
              <a:gd name="connsiteY94" fmla="*/ 161972 h 252460"/>
              <a:gd name="connsiteX95" fmla="*/ 174453 w 296725"/>
              <a:gd name="connsiteY95" fmla="*/ 154829 h 252460"/>
              <a:gd name="connsiteX96" fmla="*/ 167309 w 296725"/>
              <a:gd name="connsiteY96" fmla="*/ 140541 h 252460"/>
              <a:gd name="connsiteX97" fmla="*/ 160165 w 296725"/>
              <a:gd name="connsiteY97" fmla="*/ 119110 h 252460"/>
              <a:gd name="connsiteX98" fmla="*/ 153022 w 296725"/>
              <a:gd name="connsiteY98" fmla="*/ 107204 h 252460"/>
              <a:gd name="connsiteX99" fmla="*/ 145878 w 296725"/>
              <a:gd name="connsiteY99" fmla="*/ 88154 h 252460"/>
              <a:gd name="connsiteX100" fmla="*/ 141115 w 296725"/>
              <a:gd name="connsiteY100" fmla="*/ 69104 h 252460"/>
              <a:gd name="connsiteX101" fmla="*/ 133972 w 296725"/>
              <a:gd name="connsiteY101" fmla="*/ 52435 h 252460"/>
              <a:gd name="connsiteX102" fmla="*/ 124447 w 296725"/>
              <a:gd name="connsiteY102" fmla="*/ 38147 h 252460"/>
              <a:gd name="connsiteX103" fmla="*/ 145878 w 296725"/>
              <a:gd name="connsiteY103" fmla="*/ 81010 h 252460"/>
              <a:gd name="connsiteX104" fmla="*/ 155403 w 296725"/>
              <a:gd name="connsiteY104" fmla="*/ 90535 h 252460"/>
              <a:gd name="connsiteX105" fmla="*/ 169690 w 296725"/>
              <a:gd name="connsiteY105" fmla="*/ 109585 h 252460"/>
              <a:gd name="connsiteX106" fmla="*/ 179215 w 296725"/>
              <a:gd name="connsiteY106" fmla="*/ 121491 h 252460"/>
              <a:gd name="connsiteX107" fmla="*/ 193503 w 296725"/>
              <a:gd name="connsiteY107" fmla="*/ 133397 h 252460"/>
              <a:gd name="connsiteX108" fmla="*/ 222078 w 296725"/>
              <a:gd name="connsiteY108" fmla="*/ 164354 h 252460"/>
              <a:gd name="connsiteX109" fmla="*/ 226840 w 296725"/>
              <a:gd name="connsiteY109" fmla="*/ 173879 h 252460"/>
              <a:gd name="connsiteX110" fmla="*/ 233984 w 296725"/>
              <a:gd name="connsiteY110" fmla="*/ 176260 h 252460"/>
              <a:gd name="connsiteX111" fmla="*/ 229222 w 296725"/>
              <a:gd name="connsiteY111" fmla="*/ 164354 h 252460"/>
              <a:gd name="connsiteX112" fmla="*/ 222078 w 296725"/>
              <a:gd name="connsiteY112" fmla="*/ 150066 h 252460"/>
              <a:gd name="connsiteX113" fmla="*/ 207790 w 296725"/>
              <a:gd name="connsiteY113" fmla="*/ 131016 h 252460"/>
              <a:gd name="connsiteX114" fmla="*/ 200647 w 296725"/>
              <a:gd name="connsiteY114" fmla="*/ 116729 h 252460"/>
              <a:gd name="connsiteX115" fmla="*/ 193503 w 296725"/>
              <a:gd name="connsiteY115" fmla="*/ 97679 h 252460"/>
              <a:gd name="connsiteX116" fmla="*/ 188740 w 296725"/>
              <a:gd name="connsiteY116" fmla="*/ 90535 h 252460"/>
              <a:gd name="connsiteX117" fmla="*/ 176834 w 296725"/>
              <a:gd name="connsiteY117" fmla="*/ 73866 h 252460"/>
              <a:gd name="connsiteX118" fmla="*/ 172072 w 296725"/>
              <a:gd name="connsiteY118" fmla="*/ 61960 h 252460"/>
              <a:gd name="connsiteX119" fmla="*/ 167309 w 296725"/>
              <a:gd name="connsiteY119" fmla="*/ 52435 h 252460"/>
              <a:gd name="connsiteX120" fmla="*/ 155403 w 296725"/>
              <a:gd name="connsiteY120" fmla="*/ 35766 h 252460"/>
              <a:gd name="connsiteX121" fmla="*/ 148259 w 296725"/>
              <a:gd name="connsiteY121" fmla="*/ 19097 h 252460"/>
              <a:gd name="connsiteX122" fmla="*/ 141115 w 296725"/>
              <a:gd name="connsiteY122" fmla="*/ 16716 h 252460"/>
              <a:gd name="connsiteX123" fmla="*/ 129209 w 296725"/>
              <a:gd name="connsiteY123" fmla="*/ 47 h 252460"/>
              <a:gd name="connsiteX124" fmla="*/ 126828 w 296725"/>
              <a:gd name="connsiteY124" fmla="*/ 7191 h 252460"/>
              <a:gd name="connsiteX125" fmla="*/ 138734 w 296725"/>
              <a:gd name="connsiteY125" fmla="*/ 21479 h 252460"/>
              <a:gd name="connsiteX126" fmla="*/ 143497 w 296725"/>
              <a:gd name="connsiteY126" fmla="*/ 35766 h 252460"/>
              <a:gd name="connsiteX127" fmla="*/ 160165 w 296725"/>
              <a:gd name="connsiteY127" fmla="*/ 66722 h 252460"/>
              <a:gd name="connsiteX128" fmla="*/ 172072 w 296725"/>
              <a:gd name="connsiteY128" fmla="*/ 81010 h 252460"/>
              <a:gd name="connsiteX129" fmla="*/ 188740 w 296725"/>
              <a:gd name="connsiteY129" fmla="*/ 102441 h 252460"/>
              <a:gd name="connsiteX130" fmla="*/ 195884 w 296725"/>
              <a:gd name="connsiteY130" fmla="*/ 107204 h 252460"/>
              <a:gd name="connsiteX131" fmla="*/ 198265 w 296725"/>
              <a:gd name="connsiteY131" fmla="*/ 114347 h 252460"/>
              <a:gd name="connsiteX132" fmla="*/ 226840 w 296725"/>
              <a:gd name="connsiteY132" fmla="*/ 138160 h 252460"/>
              <a:gd name="connsiteX133" fmla="*/ 238747 w 296725"/>
              <a:gd name="connsiteY133" fmla="*/ 154829 h 252460"/>
              <a:gd name="connsiteX134" fmla="*/ 236365 w 296725"/>
              <a:gd name="connsiteY134" fmla="*/ 145304 h 252460"/>
              <a:gd name="connsiteX135" fmla="*/ 222078 w 296725"/>
              <a:gd name="connsiteY135" fmla="*/ 114347 h 252460"/>
              <a:gd name="connsiteX136" fmla="*/ 217315 w 296725"/>
              <a:gd name="connsiteY136" fmla="*/ 107204 h 252460"/>
              <a:gd name="connsiteX137" fmla="*/ 207790 w 296725"/>
              <a:gd name="connsiteY137" fmla="*/ 71485 h 252460"/>
              <a:gd name="connsiteX138" fmla="*/ 205409 w 296725"/>
              <a:gd name="connsiteY138" fmla="*/ 59579 h 252460"/>
              <a:gd name="connsiteX139" fmla="*/ 195884 w 296725"/>
              <a:gd name="connsiteY139" fmla="*/ 38147 h 252460"/>
              <a:gd name="connsiteX140" fmla="*/ 193503 w 296725"/>
              <a:gd name="connsiteY140" fmla="*/ 26241 h 252460"/>
              <a:gd name="connsiteX141" fmla="*/ 183978 w 296725"/>
              <a:gd name="connsiteY141" fmla="*/ 11954 h 252460"/>
              <a:gd name="connsiteX142" fmla="*/ 186359 w 296725"/>
              <a:gd name="connsiteY142" fmla="*/ 35766 h 252460"/>
              <a:gd name="connsiteX143" fmla="*/ 191122 w 296725"/>
              <a:gd name="connsiteY143" fmla="*/ 42910 h 252460"/>
              <a:gd name="connsiteX144" fmla="*/ 200647 w 296725"/>
              <a:gd name="connsiteY144" fmla="*/ 64341 h 252460"/>
              <a:gd name="connsiteX145" fmla="*/ 207790 w 296725"/>
              <a:gd name="connsiteY145" fmla="*/ 69104 h 252460"/>
              <a:gd name="connsiteX146" fmla="*/ 214934 w 296725"/>
              <a:gd name="connsiteY146" fmla="*/ 78629 h 252460"/>
              <a:gd name="connsiteX147" fmla="*/ 245890 w 296725"/>
              <a:gd name="connsiteY147" fmla="*/ 111966 h 252460"/>
              <a:gd name="connsiteX148" fmla="*/ 257797 w 296725"/>
              <a:gd name="connsiteY148" fmla="*/ 119110 h 252460"/>
              <a:gd name="connsiteX149" fmla="*/ 272084 w 296725"/>
              <a:gd name="connsiteY149" fmla="*/ 131016 h 252460"/>
              <a:gd name="connsiteX150" fmla="*/ 279228 w 296725"/>
              <a:gd name="connsiteY150" fmla="*/ 135779 h 252460"/>
              <a:gd name="connsiteX151" fmla="*/ 262559 w 296725"/>
              <a:gd name="connsiteY151" fmla="*/ 114347 h 252460"/>
              <a:gd name="connsiteX152" fmla="*/ 233984 w 296725"/>
              <a:gd name="connsiteY152" fmla="*/ 78629 h 252460"/>
              <a:gd name="connsiteX153" fmla="*/ 231603 w 296725"/>
              <a:gd name="connsiteY153" fmla="*/ 71485 h 252460"/>
              <a:gd name="connsiteX154" fmla="*/ 217315 w 296725"/>
              <a:gd name="connsiteY154" fmla="*/ 54816 h 252460"/>
              <a:gd name="connsiteX155" fmla="*/ 198265 w 296725"/>
              <a:gd name="connsiteY155" fmla="*/ 33385 h 252460"/>
              <a:gd name="connsiteX156" fmla="*/ 191122 w 296725"/>
              <a:gd name="connsiteY156" fmla="*/ 31004 h 252460"/>
              <a:gd name="connsiteX157" fmla="*/ 181597 w 296725"/>
              <a:gd name="connsiteY157" fmla="*/ 21479 h 252460"/>
              <a:gd name="connsiteX158" fmla="*/ 174453 w 296725"/>
              <a:gd name="connsiteY158" fmla="*/ 19097 h 252460"/>
              <a:gd name="connsiteX159" fmla="*/ 145878 w 296725"/>
              <a:gd name="connsiteY159" fmla="*/ 7191 h 252460"/>
              <a:gd name="connsiteX160" fmla="*/ 141115 w 296725"/>
              <a:gd name="connsiteY160" fmla="*/ 14335 h 252460"/>
              <a:gd name="connsiteX161" fmla="*/ 143497 w 296725"/>
              <a:gd name="connsiteY161" fmla="*/ 23860 h 252460"/>
              <a:gd name="connsiteX162" fmla="*/ 157784 w 296725"/>
              <a:gd name="connsiteY162" fmla="*/ 45291 h 252460"/>
              <a:gd name="connsiteX163" fmla="*/ 167309 w 296725"/>
              <a:gd name="connsiteY163" fmla="*/ 71485 h 252460"/>
              <a:gd name="connsiteX164" fmla="*/ 174453 w 296725"/>
              <a:gd name="connsiteY164" fmla="*/ 81010 h 252460"/>
              <a:gd name="connsiteX165" fmla="*/ 179215 w 296725"/>
              <a:gd name="connsiteY165" fmla="*/ 92916 h 252460"/>
              <a:gd name="connsiteX166" fmla="*/ 183978 w 296725"/>
              <a:gd name="connsiteY166" fmla="*/ 102441 h 252460"/>
              <a:gd name="connsiteX167" fmla="*/ 193503 w 296725"/>
              <a:gd name="connsiteY167" fmla="*/ 123872 h 252460"/>
              <a:gd name="connsiteX168" fmla="*/ 198265 w 296725"/>
              <a:gd name="connsiteY168" fmla="*/ 135779 h 252460"/>
              <a:gd name="connsiteX169" fmla="*/ 212553 w 296725"/>
              <a:gd name="connsiteY169" fmla="*/ 154829 h 252460"/>
              <a:gd name="connsiteX170" fmla="*/ 219697 w 296725"/>
              <a:gd name="connsiteY170" fmla="*/ 166735 h 252460"/>
              <a:gd name="connsiteX171" fmla="*/ 233984 w 296725"/>
              <a:gd name="connsiteY171" fmla="*/ 183404 h 252460"/>
              <a:gd name="connsiteX172" fmla="*/ 236365 w 296725"/>
              <a:gd name="connsiteY172" fmla="*/ 159591 h 252460"/>
              <a:gd name="connsiteX173" fmla="*/ 229222 w 296725"/>
              <a:gd name="connsiteY173" fmla="*/ 135779 h 252460"/>
              <a:gd name="connsiteX174" fmla="*/ 222078 w 296725"/>
              <a:gd name="connsiteY174" fmla="*/ 131016 h 252460"/>
              <a:gd name="connsiteX175" fmla="*/ 214934 w 296725"/>
              <a:gd name="connsiteY175" fmla="*/ 100060 h 252460"/>
              <a:gd name="connsiteX176" fmla="*/ 210172 w 296725"/>
              <a:gd name="connsiteY176" fmla="*/ 90535 h 252460"/>
              <a:gd name="connsiteX177" fmla="*/ 207790 w 296725"/>
              <a:gd name="connsiteY177" fmla="*/ 81010 h 252460"/>
              <a:gd name="connsiteX178" fmla="*/ 195884 w 296725"/>
              <a:gd name="connsiteY178" fmla="*/ 61960 h 252460"/>
              <a:gd name="connsiteX179" fmla="*/ 179215 w 296725"/>
              <a:gd name="connsiteY179" fmla="*/ 28622 h 252460"/>
              <a:gd name="connsiteX180" fmla="*/ 186359 w 296725"/>
              <a:gd name="connsiteY180" fmla="*/ 54816 h 252460"/>
              <a:gd name="connsiteX181" fmla="*/ 198265 w 296725"/>
              <a:gd name="connsiteY181" fmla="*/ 76247 h 252460"/>
              <a:gd name="connsiteX182" fmla="*/ 200647 w 296725"/>
              <a:gd name="connsiteY182" fmla="*/ 85772 h 252460"/>
              <a:gd name="connsiteX183" fmla="*/ 214934 w 296725"/>
              <a:gd name="connsiteY183" fmla="*/ 107204 h 252460"/>
              <a:gd name="connsiteX184" fmla="*/ 226840 w 296725"/>
              <a:gd name="connsiteY184" fmla="*/ 131016 h 252460"/>
              <a:gd name="connsiteX185" fmla="*/ 241128 w 296725"/>
              <a:gd name="connsiteY185" fmla="*/ 157210 h 252460"/>
              <a:gd name="connsiteX186" fmla="*/ 245890 w 296725"/>
              <a:gd name="connsiteY186" fmla="*/ 166735 h 252460"/>
              <a:gd name="connsiteX187" fmla="*/ 229222 w 296725"/>
              <a:gd name="connsiteY187" fmla="*/ 131016 h 252460"/>
              <a:gd name="connsiteX188" fmla="*/ 174453 w 296725"/>
              <a:gd name="connsiteY188" fmla="*/ 78629 h 252460"/>
              <a:gd name="connsiteX189" fmla="*/ 157784 w 296725"/>
              <a:gd name="connsiteY189" fmla="*/ 54816 h 252460"/>
              <a:gd name="connsiteX190" fmla="*/ 138734 w 296725"/>
              <a:gd name="connsiteY190" fmla="*/ 28622 h 252460"/>
              <a:gd name="connsiteX191" fmla="*/ 138734 w 296725"/>
              <a:gd name="connsiteY191" fmla="*/ 57197 h 252460"/>
              <a:gd name="connsiteX192" fmla="*/ 164928 w 296725"/>
              <a:gd name="connsiteY192" fmla="*/ 102441 h 252460"/>
              <a:gd name="connsiteX193" fmla="*/ 174453 w 296725"/>
              <a:gd name="connsiteY193" fmla="*/ 121491 h 252460"/>
              <a:gd name="connsiteX194" fmla="*/ 176834 w 296725"/>
              <a:gd name="connsiteY194" fmla="*/ 131016 h 252460"/>
              <a:gd name="connsiteX195" fmla="*/ 198265 w 296725"/>
              <a:gd name="connsiteY195" fmla="*/ 154829 h 252460"/>
              <a:gd name="connsiteX196" fmla="*/ 191122 w 296725"/>
              <a:gd name="connsiteY196" fmla="*/ 154829 h 252460"/>
              <a:gd name="connsiteX197" fmla="*/ 183978 w 296725"/>
              <a:gd name="connsiteY197" fmla="*/ 135779 h 252460"/>
              <a:gd name="connsiteX198" fmla="*/ 181597 w 296725"/>
              <a:gd name="connsiteY198" fmla="*/ 126254 h 252460"/>
              <a:gd name="connsiteX199" fmla="*/ 169690 w 296725"/>
              <a:gd name="connsiteY199" fmla="*/ 107204 h 252460"/>
              <a:gd name="connsiteX200" fmla="*/ 160165 w 296725"/>
              <a:gd name="connsiteY200" fmla="*/ 92916 h 252460"/>
              <a:gd name="connsiteX201" fmla="*/ 153022 w 296725"/>
              <a:gd name="connsiteY201" fmla="*/ 85772 h 252460"/>
              <a:gd name="connsiteX202" fmla="*/ 143497 w 296725"/>
              <a:gd name="connsiteY202" fmla="*/ 83391 h 252460"/>
              <a:gd name="connsiteX203" fmla="*/ 124447 w 296725"/>
              <a:gd name="connsiteY203" fmla="*/ 73866 h 252460"/>
              <a:gd name="connsiteX204" fmla="*/ 114922 w 296725"/>
              <a:gd name="connsiteY204" fmla="*/ 69104 h 252460"/>
              <a:gd name="connsiteX205" fmla="*/ 95872 w 296725"/>
              <a:gd name="connsiteY205" fmla="*/ 57197 h 252460"/>
              <a:gd name="connsiteX206" fmla="*/ 79203 w 296725"/>
              <a:gd name="connsiteY206" fmla="*/ 35766 h 252460"/>
              <a:gd name="connsiteX207" fmla="*/ 74440 w 296725"/>
              <a:gd name="connsiteY207" fmla="*/ 45291 h 252460"/>
              <a:gd name="connsiteX208" fmla="*/ 81584 w 296725"/>
              <a:gd name="connsiteY208" fmla="*/ 57197 h 252460"/>
              <a:gd name="connsiteX209" fmla="*/ 83965 w 296725"/>
              <a:gd name="connsiteY209" fmla="*/ 66722 h 252460"/>
              <a:gd name="connsiteX210" fmla="*/ 112540 w 296725"/>
              <a:gd name="connsiteY210" fmla="*/ 116729 h 252460"/>
              <a:gd name="connsiteX211" fmla="*/ 124447 w 296725"/>
              <a:gd name="connsiteY211" fmla="*/ 131016 h 252460"/>
              <a:gd name="connsiteX212" fmla="*/ 136353 w 296725"/>
              <a:gd name="connsiteY212" fmla="*/ 147685 h 252460"/>
              <a:gd name="connsiteX213" fmla="*/ 153022 w 296725"/>
              <a:gd name="connsiteY213" fmla="*/ 171497 h 252460"/>
              <a:gd name="connsiteX214" fmla="*/ 160165 w 296725"/>
              <a:gd name="connsiteY214" fmla="*/ 181022 h 252460"/>
              <a:gd name="connsiteX215" fmla="*/ 164928 w 296725"/>
              <a:gd name="connsiteY215" fmla="*/ 188166 h 252460"/>
              <a:gd name="connsiteX216" fmla="*/ 179215 w 296725"/>
              <a:gd name="connsiteY216" fmla="*/ 202454 h 252460"/>
              <a:gd name="connsiteX217" fmla="*/ 160165 w 296725"/>
              <a:gd name="connsiteY217" fmla="*/ 204835 h 252460"/>
              <a:gd name="connsiteX218" fmla="*/ 148259 w 296725"/>
              <a:gd name="connsiteY218" fmla="*/ 207216 h 252460"/>
              <a:gd name="connsiteX219" fmla="*/ 126828 w 296725"/>
              <a:gd name="connsiteY219" fmla="*/ 209597 h 252460"/>
              <a:gd name="connsiteX220" fmla="*/ 117303 w 296725"/>
              <a:gd name="connsiteY220" fmla="*/ 211979 h 252460"/>
              <a:gd name="connsiteX221" fmla="*/ 131590 w 296725"/>
              <a:gd name="connsiteY221" fmla="*/ 214360 h 252460"/>
              <a:gd name="connsiteX222" fmla="*/ 174453 w 296725"/>
              <a:gd name="connsiteY222" fmla="*/ 216741 h 252460"/>
              <a:gd name="connsiteX223" fmla="*/ 188740 w 296725"/>
              <a:gd name="connsiteY223" fmla="*/ 211979 h 252460"/>
              <a:gd name="connsiteX224" fmla="*/ 219697 w 296725"/>
              <a:gd name="connsiteY224" fmla="*/ 185785 h 252460"/>
              <a:gd name="connsiteX225" fmla="*/ 264940 w 296725"/>
              <a:gd name="connsiteY225" fmla="*/ 173879 h 252460"/>
              <a:gd name="connsiteX226" fmla="*/ 288753 w 296725"/>
              <a:gd name="connsiteY226" fmla="*/ 157210 h 252460"/>
              <a:gd name="connsiteX227" fmla="*/ 293515 w 296725"/>
              <a:gd name="connsiteY227" fmla="*/ 150066 h 252460"/>
              <a:gd name="connsiteX228" fmla="*/ 295897 w 296725"/>
              <a:gd name="connsiteY228" fmla="*/ 142922 h 252460"/>
              <a:gd name="connsiteX229" fmla="*/ 267322 w 296725"/>
              <a:gd name="connsiteY229" fmla="*/ 145304 h 252460"/>
              <a:gd name="connsiteX230" fmla="*/ 243509 w 296725"/>
              <a:gd name="connsiteY230" fmla="*/ 154829 h 252460"/>
              <a:gd name="connsiteX231" fmla="*/ 226840 w 296725"/>
              <a:gd name="connsiteY231" fmla="*/ 166735 h 252460"/>
              <a:gd name="connsiteX232" fmla="*/ 212553 w 296725"/>
              <a:gd name="connsiteY232" fmla="*/ 173879 h 252460"/>
              <a:gd name="connsiteX233" fmla="*/ 205409 w 296725"/>
              <a:gd name="connsiteY233" fmla="*/ 181022 h 252460"/>
              <a:gd name="connsiteX234" fmla="*/ 164928 w 296725"/>
              <a:gd name="connsiteY234" fmla="*/ 200072 h 252460"/>
              <a:gd name="connsiteX235" fmla="*/ 148259 w 296725"/>
              <a:gd name="connsiteY235" fmla="*/ 202454 h 252460"/>
              <a:gd name="connsiteX236" fmla="*/ 198265 w 296725"/>
              <a:gd name="connsiteY236" fmla="*/ 171497 h 252460"/>
              <a:gd name="connsiteX237" fmla="*/ 214934 w 296725"/>
              <a:gd name="connsiteY237" fmla="*/ 159591 h 252460"/>
              <a:gd name="connsiteX238" fmla="*/ 233984 w 296725"/>
              <a:gd name="connsiteY238" fmla="*/ 142922 h 252460"/>
              <a:gd name="connsiteX239" fmla="*/ 269703 w 296725"/>
              <a:gd name="connsiteY239" fmla="*/ 133397 h 252460"/>
              <a:gd name="connsiteX240" fmla="*/ 276847 w 296725"/>
              <a:gd name="connsiteY240" fmla="*/ 131016 h 252460"/>
              <a:gd name="connsiteX241" fmla="*/ 245890 w 296725"/>
              <a:gd name="connsiteY241" fmla="*/ 135779 h 252460"/>
              <a:gd name="connsiteX242" fmla="*/ 195884 w 296725"/>
              <a:gd name="connsiteY242" fmla="*/ 159591 h 252460"/>
              <a:gd name="connsiteX243" fmla="*/ 179215 w 296725"/>
              <a:gd name="connsiteY243" fmla="*/ 169116 h 252460"/>
              <a:gd name="connsiteX244" fmla="*/ 172072 w 296725"/>
              <a:gd name="connsiteY244" fmla="*/ 173879 h 252460"/>
              <a:gd name="connsiteX245" fmla="*/ 136353 w 296725"/>
              <a:gd name="connsiteY245" fmla="*/ 183404 h 252460"/>
              <a:gd name="connsiteX246" fmla="*/ 107778 w 296725"/>
              <a:gd name="connsiteY246" fmla="*/ 190547 h 252460"/>
              <a:gd name="connsiteX247" fmla="*/ 124447 w 296725"/>
              <a:gd name="connsiteY247" fmla="*/ 178641 h 252460"/>
              <a:gd name="connsiteX248" fmla="*/ 157784 w 296725"/>
              <a:gd name="connsiteY248" fmla="*/ 166735 h 252460"/>
              <a:gd name="connsiteX249" fmla="*/ 193503 w 296725"/>
              <a:gd name="connsiteY249" fmla="*/ 152447 h 252460"/>
              <a:gd name="connsiteX250" fmla="*/ 205409 w 296725"/>
              <a:gd name="connsiteY250" fmla="*/ 142922 h 252460"/>
              <a:gd name="connsiteX251" fmla="*/ 224459 w 296725"/>
              <a:gd name="connsiteY251" fmla="*/ 135779 h 252460"/>
              <a:gd name="connsiteX252" fmla="*/ 248272 w 296725"/>
              <a:gd name="connsiteY252" fmla="*/ 121491 h 252460"/>
              <a:gd name="connsiteX253" fmla="*/ 200647 w 296725"/>
              <a:gd name="connsiteY253" fmla="*/ 128635 h 252460"/>
              <a:gd name="connsiteX254" fmla="*/ 176834 w 296725"/>
              <a:gd name="connsiteY254" fmla="*/ 140541 h 252460"/>
              <a:gd name="connsiteX255" fmla="*/ 153022 w 296725"/>
              <a:gd name="connsiteY255" fmla="*/ 150066 h 252460"/>
              <a:gd name="connsiteX256" fmla="*/ 119684 w 296725"/>
              <a:gd name="connsiteY256" fmla="*/ 166735 h 252460"/>
              <a:gd name="connsiteX257" fmla="*/ 107778 w 296725"/>
              <a:gd name="connsiteY257" fmla="*/ 171497 h 252460"/>
              <a:gd name="connsiteX258" fmla="*/ 98253 w 296725"/>
              <a:gd name="connsiteY258" fmla="*/ 176260 h 252460"/>
              <a:gd name="connsiteX259" fmla="*/ 83965 w 296725"/>
              <a:gd name="connsiteY259" fmla="*/ 181022 h 252460"/>
              <a:gd name="connsiteX260" fmla="*/ 107778 w 296725"/>
              <a:gd name="connsiteY260" fmla="*/ 166735 h 252460"/>
              <a:gd name="connsiteX261" fmla="*/ 141115 w 296725"/>
              <a:gd name="connsiteY261" fmla="*/ 152447 h 252460"/>
              <a:gd name="connsiteX262" fmla="*/ 164928 w 296725"/>
              <a:gd name="connsiteY262" fmla="*/ 138160 h 252460"/>
              <a:gd name="connsiteX263" fmla="*/ 186359 w 296725"/>
              <a:gd name="connsiteY263" fmla="*/ 126254 h 252460"/>
              <a:gd name="connsiteX264" fmla="*/ 210172 w 296725"/>
              <a:gd name="connsiteY264" fmla="*/ 109585 h 252460"/>
              <a:gd name="connsiteX265" fmla="*/ 224459 w 296725"/>
              <a:gd name="connsiteY265" fmla="*/ 95297 h 252460"/>
              <a:gd name="connsiteX266" fmla="*/ 198265 w 296725"/>
              <a:gd name="connsiteY266" fmla="*/ 104822 h 252460"/>
              <a:gd name="connsiteX267" fmla="*/ 179215 w 296725"/>
              <a:gd name="connsiteY267" fmla="*/ 114347 h 252460"/>
              <a:gd name="connsiteX268" fmla="*/ 157784 w 296725"/>
              <a:gd name="connsiteY268" fmla="*/ 121491 h 252460"/>
              <a:gd name="connsiteX269" fmla="*/ 141115 w 296725"/>
              <a:gd name="connsiteY269" fmla="*/ 131016 h 252460"/>
              <a:gd name="connsiteX270" fmla="*/ 114922 w 296725"/>
              <a:gd name="connsiteY270" fmla="*/ 140541 h 252460"/>
              <a:gd name="connsiteX271" fmla="*/ 100634 w 296725"/>
              <a:gd name="connsiteY271" fmla="*/ 150066 h 252460"/>
              <a:gd name="connsiteX272" fmla="*/ 148259 w 296725"/>
              <a:gd name="connsiteY272" fmla="*/ 150066 h 252460"/>
              <a:gd name="connsiteX273" fmla="*/ 217315 w 296725"/>
              <a:gd name="connsiteY273" fmla="*/ 126254 h 252460"/>
              <a:gd name="connsiteX274" fmla="*/ 231603 w 296725"/>
              <a:gd name="connsiteY274" fmla="*/ 116729 h 252460"/>
              <a:gd name="connsiteX275" fmla="*/ 264940 w 296725"/>
              <a:gd name="connsiteY275" fmla="*/ 90535 h 252460"/>
              <a:gd name="connsiteX276" fmla="*/ 276847 w 296725"/>
              <a:gd name="connsiteY276" fmla="*/ 83391 h 252460"/>
              <a:gd name="connsiteX277" fmla="*/ 286372 w 296725"/>
              <a:gd name="connsiteY277" fmla="*/ 76247 h 252460"/>
              <a:gd name="connsiteX278" fmla="*/ 274465 w 296725"/>
              <a:gd name="connsiteY278" fmla="*/ 81010 h 252460"/>
              <a:gd name="connsiteX279" fmla="*/ 248272 w 296725"/>
              <a:gd name="connsiteY279" fmla="*/ 95297 h 252460"/>
              <a:gd name="connsiteX280" fmla="*/ 162547 w 296725"/>
              <a:gd name="connsiteY280" fmla="*/ 116729 h 252460"/>
              <a:gd name="connsiteX281" fmla="*/ 110159 w 296725"/>
              <a:gd name="connsiteY281" fmla="*/ 121491 h 252460"/>
              <a:gd name="connsiteX282" fmla="*/ 136353 w 296725"/>
              <a:gd name="connsiteY282" fmla="*/ 116729 h 252460"/>
              <a:gd name="connsiteX283" fmla="*/ 148259 w 296725"/>
              <a:gd name="connsiteY283" fmla="*/ 111966 h 252460"/>
              <a:gd name="connsiteX284" fmla="*/ 155403 w 296725"/>
              <a:gd name="connsiteY284" fmla="*/ 109585 h 252460"/>
              <a:gd name="connsiteX285" fmla="*/ 188740 w 296725"/>
              <a:gd name="connsiteY285" fmla="*/ 88154 h 252460"/>
              <a:gd name="connsiteX286" fmla="*/ 195884 w 296725"/>
              <a:gd name="connsiteY286" fmla="*/ 85772 h 252460"/>
              <a:gd name="connsiteX287" fmla="*/ 210172 w 296725"/>
              <a:gd name="connsiteY287" fmla="*/ 88154 h 252460"/>
              <a:gd name="connsiteX288" fmla="*/ 193503 w 296725"/>
              <a:gd name="connsiteY288" fmla="*/ 90535 h 252460"/>
              <a:gd name="connsiteX289" fmla="*/ 164928 w 296725"/>
              <a:gd name="connsiteY289" fmla="*/ 95297 h 252460"/>
              <a:gd name="connsiteX290" fmla="*/ 114922 w 296725"/>
              <a:gd name="connsiteY290" fmla="*/ 109585 h 252460"/>
              <a:gd name="connsiteX291" fmla="*/ 55390 w 296725"/>
              <a:gd name="connsiteY291" fmla="*/ 128635 h 252460"/>
              <a:gd name="connsiteX292" fmla="*/ 33959 w 296725"/>
              <a:gd name="connsiteY292" fmla="*/ 145304 h 252460"/>
              <a:gd name="connsiteX293" fmla="*/ 48247 w 296725"/>
              <a:gd name="connsiteY293" fmla="*/ 150066 h 252460"/>
              <a:gd name="connsiteX294" fmla="*/ 105397 w 296725"/>
              <a:gd name="connsiteY294" fmla="*/ 135779 h 252460"/>
              <a:gd name="connsiteX295" fmla="*/ 150640 w 296725"/>
              <a:gd name="connsiteY295" fmla="*/ 121491 h 252460"/>
              <a:gd name="connsiteX296" fmla="*/ 181597 w 296725"/>
              <a:gd name="connsiteY296" fmla="*/ 104822 h 252460"/>
              <a:gd name="connsiteX297" fmla="*/ 188740 w 296725"/>
              <a:gd name="connsiteY297" fmla="*/ 100060 h 252460"/>
              <a:gd name="connsiteX298" fmla="*/ 195884 w 296725"/>
              <a:gd name="connsiteY298" fmla="*/ 97679 h 252460"/>
              <a:gd name="connsiteX299" fmla="*/ 205409 w 296725"/>
              <a:gd name="connsiteY299" fmla="*/ 92916 h 252460"/>
              <a:gd name="connsiteX300" fmla="*/ 167309 w 296725"/>
              <a:gd name="connsiteY300" fmla="*/ 111966 h 252460"/>
              <a:gd name="connsiteX301" fmla="*/ 153022 w 296725"/>
              <a:gd name="connsiteY301" fmla="*/ 116729 h 252460"/>
              <a:gd name="connsiteX302" fmla="*/ 133972 w 296725"/>
              <a:gd name="connsiteY302" fmla="*/ 126254 h 252460"/>
              <a:gd name="connsiteX303" fmla="*/ 95872 w 296725"/>
              <a:gd name="connsiteY303" fmla="*/ 140541 h 252460"/>
              <a:gd name="connsiteX304" fmla="*/ 86347 w 296725"/>
              <a:gd name="connsiteY304" fmla="*/ 142922 h 252460"/>
              <a:gd name="connsiteX305" fmla="*/ 79203 w 296725"/>
              <a:gd name="connsiteY305" fmla="*/ 145304 h 252460"/>
              <a:gd name="connsiteX306" fmla="*/ 105397 w 296725"/>
              <a:gd name="connsiteY306" fmla="*/ 138160 h 252460"/>
              <a:gd name="connsiteX307" fmla="*/ 155403 w 296725"/>
              <a:gd name="connsiteY307" fmla="*/ 100060 h 252460"/>
              <a:gd name="connsiteX308" fmla="*/ 167309 w 296725"/>
              <a:gd name="connsiteY308" fmla="*/ 90535 h 252460"/>
              <a:gd name="connsiteX309" fmla="*/ 176834 w 296725"/>
              <a:gd name="connsiteY309" fmla="*/ 88154 h 252460"/>
              <a:gd name="connsiteX310" fmla="*/ 191122 w 296725"/>
              <a:gd name="connsiteY310" fmla="*/ 83391 h 252460"/>
              <a:gd name="connsiteX311" fmla="*/ 200647 w 296725"/>
              <a:gd name="connsiteY311" fmla="*/ 78629 h 252460"/>
              <a:gd name="connsiteX312" fmla="*/ 217315 w 296725"/>
              <a:gd name="connsiteY312" fmla="*/ 76247 h 252460"/>
              <a:gd name="connsiteX313" fmla="*/ 231603 w 296725"/>
              <a:gd name="connsiteY313" fmla="*/ 66722 h 252460"/>
              <a:gd name="connsiteX314" fmla="*/ 243509 w 296725"/>
              <a:gd name="connsiteY314" fmla="*/ 54816 h 252460"/>
              <a:gd name="connsiteX315" fmla="*/ 219697 w 296725"/>
              <a:gd name="connsiteY315" fmla="*/ 69104 h 252460"/>
              <a:gd name="connsiteX316" fmla="*/ 183978 w 296725"/>
              <a:gd name="connsiteY316" fmla="*/ 88154 h 252460"/>
              <a:gd name="connsiteX317" fmla="*/ 162547 w 296725"/>
              <a:gd name="connsiteY317" fmla="*/ 95297 h 252460"/>
              <a:gd name="connsiteX318" fmla="*/ 150640 w 296725"/>
              <a:gd name="connsiteY318" fmla="*/ 102441 h 252460"/>
              <a:gd name="connsiteX319" fmla="*/ 88728 w 296725"/>
              <a:gd name="connsiteY319" fmla="*/ 121491 h 252460"/>
              <a:gd name="connsiteX320" fmla="*/ 69678 w 296725"/>
              <a:gd name="connsiteY320" fmla="*/ 128635 h 252460"/>
              <a:gd name="connsiteX321" fmla="*/ 157784 w 296725"/>
              <a:gd name="connsiteY321" fmla="*/ 126254 h 252460"/>
              <a:gd name="connsiteX322" fmla="*/ 174453 w 296725"/>
              <a:gd name="connsiteY322" fmla="*/ 121491 h 252460"/>
              <a:gd name="connsiteX323" fmla="*/ 181597 w 296725"/>
              <a:gd name="connsiteY323" fmla="*/ 119110 h 252460"/>
              <a:gd name="connsiteX324" fmla="*/ 191122 w 296725"/>
              <a:gd name="connsiteY324" fmla="*/ 114347 h 252460"/>
              <a:gd name="connsiteX325" fmla="*/ 212553 w 296725"/>
              <a:gd name="connsiteY325" fmla="*/ 107204 h 252460"/>
              <a:gd name="connsiteX326" fmla="*/ 226840 w 296725"/>
              <a:gd name="connsiteY326" fmla="*/ 97679 h 252460"/>
              <a:gd name="connsiteX327" fmla="*/ 181597 w 296725"/>
              <a:gd name="connsiteY327" fmla="*/ 102441 h 252460"/>
              <a:gd name="connsiteX328" fmla="*/ 143497 w 296725"/>
              <a:gd name="connsiteY328" fmla="*/ 114347 h 252460"/>
              <a:gd name="connsiteX329" fmla="*/ 133972 w 296725"/>
              <a:gd name="connsiteY329" fmla="*/ 116729 h 252460"/>
              <a:gd name="connsiteX330" fmla="*/ 117303 w 296725"/>
              <a:gd name="connsiteY330" fmla="*/ 126254 h 252460"/>
              <a:gd name="connsiteX331" fmla="*/ 100634 w 296725"/>
              <a:gd name="connsiteY331" fmla="*/ 133397 h 252460"/>
              <a:gd name="connsiteX332" fmla="*/ 91109 w 296725"/>
              <a:gd name="connsiteY332" fmla="*/ 138160 h 252460"/>
              <a:gd name="connsiteX333" fmla="*/ 81584 w 296725"/>
              <a:gd name="connsiteY333" fmla="*/ 133397 h 252460"/>
              <a:gd name="connsiteX334" fmla="*/ 91109 w 296725"/>
              <a:gd name="connsiteY334" fmla="*/ 123872 h 252460"/>
              <a:gd name="connsiteX335" fmla="*/ 114922 w 296725"/>
              <a:gd name="connsiteY335" fmla="*/ 114347 h 252460"/>
              <a:gd name="connsiteX336" fmla="*/ 174453 w 296725"/>
              <a:gd name="connsiteY336" fmla="*/ 90535 h 252460"/>
              <a:gd name="connsiteX337" fmla="*/ 193503 w 296725"/>
              <a:gd name="connsiteY337" fmla="*/ 81010 h 252460"/>
              <a:gd name="connsiteX338" fmla="*/ 222078 w 296725"/>
              <a:gd name="connsiteY338" fmla="*/ 73866 h 252460"/>
              <a:gd name="connsiteX339" fmla="*/ 224459 w 296725"/>
              <a:gd name="connsiteY339" fmla="*/ 64341 h 252460"/>
              <a:gd name="connsiteX340" fmla="*/ 205409 w 296725"/>
              <a:gd name="connsiteY340" fmla="*/ 59579 h 252460"/>
              <a:gd name="connsiteX341" fmla="*/ 136353 w 296725"/>
              <a:gd name="connsiteY341" fmla="*/ 83391 h 252460"/>
              <a:gd name="connsiteX342" fmla="*/ 86347 w 296725"/>
              <a:gd name="connsiteY342" fmla="*/ 116729 h 252460"/>
              <a:gd name="connsiteX343" fmla="*/ 69678 w 296725"/>
              <a:gd name="connsiteY343" fmla="*/ 123872 h 252460"/>
              <a:gd name="connsiteX344" fmla="*/ 53009 w 296725"/>
              <a:gd name="connsiteY344" fmla="*/ 128635 h 252460"/>
              <a:gd name="connsiteX345" fmla="*/ 38722 w 296725"/>
              <a:gd name="connsiteY345" fmla="*/ 131016 h 252460"/>
              <a:gd name="connsiteX346" fmla="*/ 31578 w 296725"/>
              <a:gd name="connsiteY346" fmla="*/ 133397 h 252460"/>
              <a:gd name="connsiteX347" fmla="*/ 50628 w 296725"/>
              <a:gd name="connsiteY347" fmla="*/ 128635 h 252460"/>
              <a:gd name="connsiteX348" fmla="*/ 62534 w 296725"/>
              <a:gd name="connsiteY348" fmla="*/ 126254 h 252460"/>
              <a:gd name="connsiteX349" fmla="*/ 86347 w 296725"/>
              <a:gd name="connsiteY349" fmla="*/ 114347 h 252460"/>
              <a:gd name="connsiteX350" fmla="*/ 129209 w 296725"/>
              <a:gd name="connsiteY350" fmla="*/ 88154 h 252460"/>
              <a:gd name="connsiteX351" fmla="*/ 167309 w 296725"/>
              <a:gd name="connsiteY351" fmla="*/ 76247 h 252460"/>
              <a:gd name="connsiteX352" fmla="*/ 186359 w 296725"/>
              <a:gd name="connsiteY352" fmla="*/ 66722 h 252460"/>
              <a:gd name="connsiteX353" fmla="*/ 200647 w 296725"/>
              <a:gd name="connsiteY353" fmla="*/ 59579 h 252460"/>
              <a:gd name="connsiteX354" fmla="*/ 214934 w 296725"/>
              <a:gd name="connsiteY354" fmla="*/ 50054 h 252460"/>
              <a:gd name="connsiteX355" fmla="*/ 219697 w 296725"/>
              <a:gd name="connsiteY355" fmla="*/ 42910 h 252460"/>
              <a:gd name="connsiteX356" fmla="*/ 203028 w 296725"/>
              <a:gd name="connsiteY356" fmla="*/ 40529 h 252460"/>
              <a:gd name="connsiteX357" fmla="*/ 162547 w 296725"/>
              <a:gd name="connsiteY357" fmla="*/ 47672 h 252460"/>
              <a:gd name="connsiteX358" fmla="*/ 131590 w 296725"/>
              <a:gd name="connsiteY358" fmla="*/ 59579 h 252460"/>
              <a:gd name="connsiteX359" fmla="*/ 103015 w 296725"/>
              <a:gd name="connsiteY359" fmla="*/ 73866 h 252460"/>
              <a:gd name="connsiteX360" fmla="*/ 95872 w 296725"/>
              <a:gd name="connsiteY360" fmla="*/ 78629 h 252460"/>
              <a:gd name="connsiteX361" fmla="*/ 81584 w 296725"/>
              <a:gd name="connsiteY361" fmla="*/ 81010 h 252460"/>
              <a:gd name="connsiteX362" fmla="*/ 57772 w 296725"/>
              <a:gd name="connsiteY362" fmla="*/ 88154 h 252460"/>
              <a:gd name="connsiteX363" fmla="*/ 22053 w 296725"/>
              <a:gd name="connsiteY363" fmla="*/ 102441 h 252460"/>
              <a:gd name="connsiteX364" fmla="*/ 14909 w 296725"/>
              <a:gd name="connsiteY364" fmla="*/ 104822 h 252460"/>
              <a:gd name="connsiteX365" fmla="*/ 7765 w 296725"/>
              <a:gd name="connsiteY365" fmla="*/ 111966 h 252460"/>
              <a:gd name="connsiteX366" fmla="*/ 622 w 296725"/>
              <a:gd name="connsiteY366" fmla="*/ 116729 h 252460"/>
              <a:gd name="connsiteX367" fmla="*/ 14909 w 296725"/>
              <a:gd name="connsiteY367" fmla="*/ 111966 h 252460"/>
              <a:gd name="connsiteX368" fmla="*/ 33959 w 296725"/>
              <a:gd name="connsiteY368" fmla="*/ 104822 h 252460"/>
              <a:gd name="connsiteX369" fmla="*/ 69678 w 296725"/>
              <a:gd name="connsiteY369" fmla="*/ 88154 h 252460"/>
              <a:gd name="connsiteX370" fmla="*/ 91109 w 296725"/>
              <a:gd name="connsiteY370" fmla="*/ 76247 h 252460"/>
              <a:gd name="connsiteX371" fmla="*/ 119684 w 296725"/>
              <a:gd name="connsiteY371" fmla="*/ 66722 h 252460"/>
              <a:gd name="connsiteX372" fmla="*/ 131590 w 296725"/>
              <a:gd name="connsiteY372" fmla="*/ 57197 h 252460"/>
              <a:gd name="connsiteX373" fmla="*/ 193503 w 296725"/>
              <a:gd name="connsiteY373" fmla="*/ 42910 h 252460"/>
              <a:gd name="connsiteX374" fmla="*/ 203028 w 296725"/>
              <a:gd name="connsiteY374" fmla="*/ 38147 h 252460"/>
              <a:gd name="connsiteX375" fmla="*/ 191122 w 296725"/>
              <a:gd name="connsiteY375" fmla="*/ 35766 h 252460"/>
              <a:gd name="connsiteX376" fmla="*/ 105397 w 296725"/>
              <a:gd name="connsiteY376" fmla="*/ 76247 h 252460"/>
              <a:gd name="connsiteX377" fmla="*/ 43484 w 296725"/>
              <a:gd name="connsiteY377" fmla="*/ 107204 h 252460"/>
              <a:gd name="connsiteX378" fmla="*/ 55390 w 296725"/>
              <a:gd name="connsiteY378" fmla="*/ 92916 h 252460"/>
              <a:gd name="connsiteX379" fmla="*/ 74440 w 296725"/>
              <a:gd name="connsiteY379" fmla="*/ 83391 h 252460"/>
              <a:gd name="connsiteX380" fmla="*/ 86347 w 296725"/>
              <a:gd name="connsiteY380" fmla="*/ 73866 h 252460"/>
              <a:gd name="connsiteX381" fmla="*/ 107778 w 296725"/>
              <a:gd name="connsiteY381" fmla="*/ 59579 h 252460"/>
              <a:gd name="connsiteX382" fmla="*/ 119684 w 296725"/>
              <a:gd name="connsiteY382" fmla="*/ 50054 h 252460"/>
              <a:gd name="connsiteX383" fmla="*/ 143497 w 296725"/>
              <a:gd name="connsiteY383" fmla="*/ 45291 h 252460"/>
              <a:gd name="connsiteX384" fmla="*/ 164928 w 296725"/>
              <a:gd name="connsiteY384" fmla="*/ 40529 h 252460"/>
              <a:gd name="connsiteX385" fmla="*/ 172072 w 296725"/>
              <a:gd name="connsiteY385" fmla="*/ 35766 h 252460"/>
              <a:gd name="connsiteX386" fmla="*/ 212553 w 296725"/>
              <a:gd name="connsiteY386" fmla="*/ 26241 h 252460"/>
              <a:gd name="connsiteX387" fmla="*/ 183978 w 296725"/>
              <a:gd name="connsiteY387" fmla="*/ 14335 h 252460"/>
              <a:gd name="connsiteX388" fmla="*/ 103015 w 296725"/>
              <a:gd name="connsiteY388" fmla="*/ 26241 h 252460"/>
              <a:gd name="connsiteX389" fmla="*/ 86347 w 296725"/>
              <a:gd name="connsiteY389" fmla="*/ 31004 h 252460"/>
              <a:gd name="connsiteX390" fmla="*/ 74440 w 296725"/>
              <a:gd name="connsiteY390" fmla="*/ 38147 h 252460"/>
              <a:gd name="connsiteX391" fmla="*/ 62534 w 296725"/>
              <a:gd name="connsiteY391" fmla="*/ 42910 h 252460"/>
              <a:gd name="connsiteX392" fmla="*/ 53009 w 296725"/>
              <a:gd name="connsiteY392" fmla="*/ 47672 h 252460"/>
              <a:gd name="connsiteX393" fmla="*/ 43484 w 296725"/>
              <a:gd name="connsiteY393" fmla="*/ 66722 h 252460"/>
              <a:gd name="connsiteX394" fmla="*/ 57772 w 296725"/>
              <a:gd name="connsiteY394" fmla="*/ 69104 h 252460"/>
              <a:gd name="connsiteX395" fmla="*/ 136353 w 296725"/>
              <a:gd name="connsiteY395" fmla="*/ 57197 h 252460"/>
              <a:gd name="connsiteX396" fmla="*/ 155403 w 296725"/>
              <a:gd name="connsiteY396" fmla="*/ 47672 h 252460"/>
              <a:gd name="connsiteX397" fmla="*/ 193503 w 296725"/>
              <a:gd name="connsiteY397" fmla="*/ 31004 h 252460"/>
              <a:gd name="connsiteX398" fmla="*/ 200647 w 296725"/>
              <a:gd name="connsiteY398" fmla="*/ 28622 h 252460"/>
              <a:gd name="connsiteX399" fmla="*/ 212553 w 296725"/>
              <a:gd name="connsiteY399" fmla="*/ 23860 h 252460"/>
              <a:gd name="connsiteX400" fmla="*/ 229222 w 296725"/>
              <a:gd name="connsiteY400" fmla="*/ 19097 h 252460"/>
              <a:gd name="connsiteX401" fmla="*/ 236365 w 296725"/>
              <a:gd name="connsiteY401" fmla="*/ 14335 h 252460"/>
              <a:gd name="connsiteX402" fmla="*/ 214934 w 296725"/>
              <a:gd name="connsiteY402" fmla="*/ 16716 h 252460"/>
              <a:gd name="connsiteX403" fmla="*/ 160165 w 296725"/>
              <a:gd name="connsiteY403" fmla="*/ 23860 h 252460"/>
              <a:gd name="connsiteX404" fmla="*/ 145878 w 296725"/>
              <a:gd name="connsiteY404" fmla="*/ 31004 h 252460"/>
              <a:gd name="connsiteX405" fmla="*/ 138734 w 296725"/>
              <a:gd name="connsiteY405" fmla="*/ 35766 h 252460"/>
              <a:gd name="connsiteX406" fmla="*/ 181597 w 296725"/>
              <a:gd name="connsiteY406" fmla="*/ 47672 h 252460"/>
              <a:gd name="connsiteX407" fmla="*/ 226840 w 296725"/>
              <a:gd name="connsiteY407" fmla="*/ 40529 h 252460"/>
              <a:gd name="connsiteX408" fmla="*/ 233984 w 296725"/>
              <a:gd name="connsiteY408" fmla="*/ 33385 h 252460"/>
              <a:gd name="connsiteX409" fmla="*/ 241128 w 296725"/>
              <a:gd name="connsiteY409" fmla="*/ 31004 h 252460"/>
              <a:gd name="connsiteX410" fmla="*/ 193503 w 296725"/>
              <a:gd name="connsiteY410" fmla="*/ 59579 h 252460"/>
              <a:gd name="connsiteX411" fmla="*/ 181597 w 296725"/>
              <a:gd name="connsiteY411" fmla="*/ 66722 h 252460"/>
              <a:gd name="connsiteX412" fmla="*/ 191122 w 296725"/>
              <a:gd name="connsiteY412" fmla="*/ 69104 h 252460"/>
              <a:gd name="connsiteX413" fmla="*/ 233984 w 296725"/>
              <a:gd name="connsiteY413" fmla="*/ 59579 h 252460"/>
              <a:gd name="connsiteX414" fmla="*/ 243509 w 296725"/>
              <a:gd name="connsiteY414" fmla="*/ 54816 h 252460"/>
              <a:gd name="connsiteX415" fmla="*/ 236365 w 296725"/>
              <a:gd name="connsiteY415" fmla="*/ 59579 h 252460"/>
              <a:gd name="connsiteX416" fmla="*/ 222078 w 296725"/>
              <a:gd name="connsiteY416" fmla="*/ 71485 h 252460"/>
              <a:gd name="connsiteX417" fmla="*/ 217315 w 296725"/>
              <a:gd name="connsiteY417" fmla="*/ 81010 h 252460"/>
              <a:gd name="connsiteX418" fmla="*/ 245890 w 296725"/>
              <a:gd name="connsiteY418" fmla="*/ 92916 h 252460"/>
              <a:gd name="connsiteX419" fmla="*/ 233984 w 296725"/>
              <a:gd name="connsiteY419" fmla="*/ 100060 h 252460"/>
              <a:gd name="connsiteX420" fmla="*/ 241128 w 296725"/>
              <a:gd name="connsiteY420" fmla="*/ 107204 h 252460"/>
              <a:gd name="connsiteX421" fmla="*/ 269703 w 296725"/>
              <a:gd name="connsiteY421" fmla="*/ 116729 h 252460"/>
              <a:gd name="connsiteX422" fmla="*/ 250653 w 296725"/>
              <a:gd name="connsiteY422" fmla="*/ 131016 h 252460"/>
              <a:gd name="connsiteX423" fmla="*/ 243509 w 296725"/>
              <a:gd name="connsiteY423" fmla="*/ 138160 h 252460"/>
              <a:gd name="connsiteX424" fmla="*/ 253034 w 296725"/>
              <a:gd name="connsiteY424" fmla="*/ 140541 h 252460"/>
              <a:gd name="connsiteX425" fmla="*/ 262559 w 296725"/>
              <a:gd name="connsiteY425" fmla="*/ 147685 h 252460"/>
              <a:gd name="connsiteX426" fmla="*/ 269703 w 296725"/>
              <a:gd name="connsiteY426" fmla="*/ 150066 h 252460"/>
              <a:gd name="connsiteX427" fmla="*/ 262559 w 296725"/>
              <a:gd name="connsiteY427" fmla="*/ 154829 h 252460"/>
              <a:gd name="connsiteX428" fmla="*/ 279228 w 296725"/>
              <a:gd name="connsiteY428" fmla="*/ 161972 h 252460"/>
              <a:gd name="connsiteX429" fmla="*/ 272084 w 296725"/>
              <a:gd name="connsiteY429" fmla="*/ 159591 h 252460"/>
              <a:gd name="connsiteX430" fmla="*/ 253034 w 296725"/>
              <a:gd name="connsiteY430" fmla="*/ 159591 h 25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296725" h="252460">
                <a:moveTo>
                  <a:pt x="145878" y="252460"/>
                </a:moveTo>
                <a:cubicBezTo>
                  <a:pt x="145084" y="248491"/>
                  <a:pt x="144479" y="244480"/>
                  <a:pt x="143497" y="240554"/>
                </a:cubicBezTo>
                <a:cubicBezTo>
                  <a:pt x="142302" y="235774"/>
                  <a:pt x="138972" y="227551"/>
                  <a:pt x="136353" y="223885"/>
                </a:cubicBezTo>
                <a:cubicBezTo>
                  <a:pt x="132526" y="218528"/>
                  <a:pt x="124686" y="213349"/>
                  <a:pt x="119684" y="209597"/>
                </a:cubicBezTo>
                <a:cubicBezTo>
                  <a:pt x="115090" y="186625"/>
                  <a:pt x="120716" y="206899"/>
                  <a:pt x="112540" y="190547"/>
                </a:cubicBezTo>
                <a:cubicBezTo>
                  <a:pt x="103520" y="172507"/>
                  <a:pt x="113170" y="184033"/>
                  <a:pt x="100634" y="171497"/>
                </a:cubicBezTo>
                <a:cubicBezTo>
                  <a:pt x="99840" y="167528"/>
                  <a:pt x="99533" y="163431"/>
                  <a:pt x="98253" y="159591"/>
                </a:cubicBezTo>
                <a:cubicBezTo>
                  <a:pt x="96672" y="154849"/>
                  <a:pt x="91861" y="147100"/>
                  <a:pt x="88728" y="142922"/>
                </a:cubicBezTo>
                <a:cubicBezTo>
                  <a:pt x="85679" y="138856"/>
                  <a:pt x="82192" y="135126"/>
                  <a:pt x="79203" y="131016"/>
                </a:cubicBezTo>
                <a:cubicBezTo>
                  <a:pt x="75836" y="126387"/>
                  <a:pt x="73112" y="121308"/>
                  <a:pt x="69678" y="116729"/>
                </a:cubicBezTo>
                <a:cubicBezTo>
                  <a:pt x="42903" y="81030"/>
                  <a:pt x="80284" y="129934"/>
                  <a:pt x="55390" y="100060"/>
                </a:cubicBezTo>
                <a:cubicBezTo>
                  <a:pt x="53558" y="97861"/>
                  <a:pt x="50628" y="90054"/>
                  <a:pt x="50628" y="92916"/>
                </a:cubicBezTo>
                <a:cubicBezTo>
                  <a:pt x="50628" y="97936"/>
                  <a:pt x="53947" y="102396"/>
                  <a:pt x="55390" y="107204"/>
                </a:cubicBezTo>
                <a:cubicBezTo>
                  <a:pt x="56330" y="110339"/>
                  <a:pt x="55727" y="114173"/>
                  <a:pt x="57772" y="116729"/>
                </a:cubicBezTo>
                <a:cubicBezTo>
                  <a:pt x="59340" y="118689"/>
                  <a:pt x="62534" y="118316"/>
                  <a:pt x="64915" y="119110"/>
                </a:cubicBezTo>
                <a:cubicBezTo>
                  <a:pt x="66503" y="121491"/>
                  <a:pt x="67443" y="124466"/>
                  <a:pt x="69678" y="126254"/>
                </a:cubicBezTo>
                <a:cubicBezTo>
                  <a:pt x="71638" y="127822"/>
                  <a:pt x="75047" y="126860"/>
                  <a:pt x="76822" y="128635"/>
                </a:cubicBezTo>
                <a:cubicBezTo>
                  <a:pt x="78597" y="130410"/>
                  <a:pt x="78081" y="133534"/>
                  <a:pt x="79203" y="135779"/>
                </a:cubicBezTo>
                <a:cubicBezTo>
                  <a:pt x="80483" y="138339"/>
                  <a:pt x="82545" y="140437"/>
                  <a:pt x="83965" y="142922"/>
                </a:cubicBezTo>
                <a:cubicBezTo>
                  <a:pt x="87761" y="149565"/>
                  <a:pt x="89663" y="156798"/>
                  <a:pt x="95872" y="161972"/>
                </a:cubicBezTo>
                <a:cubicBezTo>
                  <a:pt x="97800" y="163579"/>
                  <a:pt x="100634" y="163560"/>
                  <a:pt x="103015" y="164354"/>
                </a:cubicBezTo>
                <a:cubicBezTo>
                  <a:pt x="103809" y="166735"/>
                  <a:pt x="103622" y="169722"/>
                  <a:pt x="105397" y="171497"/>
                </a:cubicBezTo>
                <a:cubicBezTo>
                  <a:pt x="109444" y="175544"/>
                  <a:pt x="119684" y="181022"/>
                  <a:pt x="119684" y="181022"/>
                </a:cubicBezTo>
                <a:cubicBezTo>
                  <a:pt x="129917" y="196370"/>
                  <a:pt x="118216" y="179370"/>
                  <a:pt x="136353" y="202454"/>
                </a:cubicBezTo>
                <a:cubicBezTo>
                  <a:pt x="141257" y="208695"/>
                  <a:pt x="146236" y="214900"/>
                  <a:pt x="150640" y="221504"/>
                </a:cubicBezTo>
                <a:cubicBezTo>
                  <a:pt x="152228" y="223885"/>
                  <a:pt x="153571" y="226449"/>
                  <a:pt x="155403" y="228647"/>
                </a:cubicBezTo>
                <a:cubicBezTo>
                  <a:pt x="157559" y="231234"/>
                  <a:pt x="160166" y="233410"/>
                  <a:pt x="162547" y="235791"/>
                </a:cubicBezTo>
                <a:cubicBezTo>
                  <a:pt x="161753" y="228647"/>
                  <a:pt x="161646" y="221393"/>
                  <a:pt x="160165" y="214360"/>
                </a:cubicBezTo>
                <a:cubicBezTo>
                  <a:pt x="155674" y="193026"/>
                  <a:pt x="149216" y="182803"/>
                  <a:pt x="141115" y="161972"/>
                </a:cubicBezTo>
                <a:cubicBezTo>
                  <a:pt x="139296" y="157293"/>
                  <a:pt x="139137" y="151862"/>
                  <a:pt x="136353" y="147685"/>
                </a:cubicBezTo>
                <a:lnTo>
                  <a:pt x="126828" y="133397"/>
                </a:lnTo>
                <a:cubicBezTo>
                  <a:pt x="126263" y="130574"/>
                  <a:pt x="124295" y="118170"/>
                  <a:pt x="122065" y="114347"/>
                </a:cubicBezTo>
                <a:cubicBezTo>
                  <a:pt x="117739" y="106931"/>
                  <a:pt x="112195" y="100278"/>
                  <a:pt x="107778" y="92916"/>
                </a:cubicBezTo>
                <a:cubicBezTo>
                  <a:pt x="105397" y="88947"/>
                  <a:pt x="103907" y="84283"/>
                  <a:pt x="100634" y="81010"/>
                </a:cubicBezTo>
                <a:cubicBezTo>
                  <a:pt x="98124" y="78500"/>
                  <a:pt x="94191" y="78008"/>
                  <a:pt x="91109" y="76247"/>
                </a:cubicBezTo>
                <a:cubicBezTo>
                  <a:pt x="88624" y="74827"/>
                  <a:pt x="86346" y="73072"/>
                  <a:pt x="83965" y="71485"/>
                </a:cubicBezTo>
                <a:cubicBezTo>
                  <a:pt x="82397" y="66780"/>
                  <a:pt x="81018" y="60554"/>
                  <a:pt x="76822" y="57197"/>
                </a:cubicBezTo>
                <a:cubicBezTo>
                  <a:pt x="74862" y="55629"/>
                  <a:pt x="72059" y="55610"/>
                  <a:pt x="69678" y="54816"/>
                </a:cubicBezTo>
                <a:cubicBezTo>
                  <a:pt x="74677" y="84815"/>
                  <a:pt x="67205" y="57049"/>
                  <a:pt x="79203" y="76247"/>
                </a:cubicBezTo>
                <a:cubicBezTo>
                  <a:pt x="93335" y="98859"/>
                  <a:pt x="71729" y="78366"/>
                  <a:pt x="95872" y="97679"/>
                </a:cubicBezTo>
                <a:cubicBezTo>
                  <a:pt x="97459" y="100854"/>
                  <a:pt x="99236" y="103941"/>
                  <a:pt x="100634" y="107204"/>
                </a:cubicBezTo>
                <a:cubicBezTo>
                  <a:pt x="105561" y="118700"/>
                  <a:pt x="99880" y="110708"/>
                  <a:pt x="107778" y="123872"/>
                </a:cubicBezTo>
                <a:cubicBezTo>
                  <a:pt x="110723" y="128780"/>
                  <a:pt x="114743" y="133040"/>
                  <a:pt x="117303" y="138160"/>
                </a:cubicBezTo>
                <a:cubicBezTo>
                  <a:pt x="118890" y="141335"/>
                  <a:pt x="119817" y="144938"/>
                  <a:pt x="122065" y="147685"/>
                </a:cubicBezTo>
                <a:cubicBezTo>
                  <a:pt x="127041" y="153767"/>
                  <a:pt x="133477" y="158513"/>
                  <a:pt x="138734" y="164354"/>
                </a:cubicBezTo>
                <a:cubicBezTo>
                  <a:pt x="147966" y="174611"/>
                  <a:pt x="138084" y="169692"/>
                  <a:pt x="150640" y="173879"/>
                </a:cubicBezTo>
                <a:cubicBezTo>
                  <a:pt x="153021" y="176260"/>
                  <a:pt x="155717" y="178364"/>
                  <a:pt x="157784" y="181022"/>
                </a:cubicBezTo>
                <a:cubicBezTo>
                  <a:pt x="161298" y="185540"/>
                  <a:pt x="164134" y="190547"/>
                  <a:pt x="167309" y="195310"/>
                </a:cubicBezTo>
                <a:cubicBezTo>
                  <a:pt x="168897" y="197691"/>
                  <a:pt x="170600" y="200000"/>
                  <a:pt x="172072" y="202454"/>
                </a:cubicBezTo>
                <a:cubicBezTo>
                  <a:pt x="174453" y="206423"/>
                  <a:pt x="176493" y="210617"/>
                  <a:pt x="179215" y="214360"/>
                </a:cubicBezTo>
                <a:cubicBezTo>
                  <a:pt x="182861" y="219374"/>
                  <a:pt x="187153" y="223885"/>
                  <a:pt x="191122" y="228647"/>
                </a:cubicBezTo>
                <a:cubicBezTo>
                  <a:pt x="189534" y="221503"/>
                  <a:pt x="189174" y="213971"/>
                  <a:pt x="186359" y="207216"/>
                </a:cubicBezTo>
                <a:cubicBezTo>
                  <a:pt x="184596" y="202985"/>
                  <a:pt x="175726" y="197746"/>
                  <a:pt x="172072" y="195310"/>
                </a:cubicBezTo>
                <a:cubicBezTo>
                  <a:pt x="162471" y="180909"/>
                  <a:pt x="171526" y="192368"/>
                  <a:pt x="148259" y="176260"/>
                </a:cubicBezTo>
                <a:cubicBezTo>
                  <a:pt x="144080" y="173367"/>
                  <a:pt x="140322" y="169910"/>
                  <a:pt x="136353" y="166735"/>
                </a:cubicBezTo>
                <a:cubicBezTo>
                  <a:pt x="131718" y="152827"/>
                  <a:pt x="137599" y="165599"/>
                  <a:pt x="126828" y="154829"/>
                </a:cubicBezTo>
                <a:cubicBezTo>
                  <a:pt x="124022" y="152023"/>
                  <a:pt x="122490" y="148110"/>
                  <a:pt x="119684" y="145304"/>
                </a:cubicBezTo>
                <a:cubicBezTo>
                  <a:pt x="104352" y="129972"/>
                  <a:pt x="115471" y="147182"/>
                  <a:pt x="100634" y="128635"/>
                </a:cubicBezTo>
                <a:cubicBezTo>
                  <a:pt x="86739" y="111266"/>
                  <a:pt x="97845" y="116592"/>
                  <a:pt x="83965" y="111966"/>
                </a:cubicBezTo>
                <a:cubicBezTo>
                  <a:pt x="80790" y="109585"/>
                  <a:pt x="77246" y="107628"/>
                  <a:pt x="74440" y="104822"/>
                </a:cubicBezTo>
                <a:cubicBezTo>
                  <a:pt x="70846" y="101228"/>
                  <a:pt x="68714" y="96293"/>
                  <a:pt x="64915" y="92916"/>
                </a:cubicBezTo>
                <a:cubicBezTo>
                  <a:pt x="61456" y="89841"/>
                  <a:pt x="56978" y="88153"/>
                  <a:pt x="53009" y="85772"/>
                </a:cubicBezTo>
                <a:cubicBezTo>
                  <a:pt x="51422" y="83391"/>
                  <a:pt x="50079" y="80827"/>
                  <a:pt x="48247" y="78629"/>
                </a:cubicBezTo>
                <a:cubicBezTo>
                  <a:pt x="46091" y="76042"/>
                  <a:pt x="37908" y="72550"/>
                  <a:pt x="41103" y="71485"/>
                </a:cubicBezTo>
                <a:cubicBezTo>
                  <a:pt x="44186" y="70457"/>
                  <a:pt x="61205" y="78890"/>
                  <a:pt x="64915" y="81010"/>
                </a:cubicBezTo>
                <a:cubicBezTo>
                  <a:pt x="70463" y="84180"/>
                  <a:pt x="80169" y="91817"/>
                  <a:pt x="83965" y="95297"/>
                </a:cubicBezTo>
                <a:cubicBezTo>
                  <a:pt x="88551" y="99500"/>
                  <a:pt x="101868" y="114965"/>
                  <a:pt x="110159" y="119110"/>
                </a:cubicBezTo>
                <a:cubicBezTo>
                  <a:pt x="113086" y="120574"/>
                  <a:pt x="116509" y="120697"/>
                  <a:pt x="119684" y="121491"/>
                </a:cubicBezTo>
                <a:cubicBezTo>
                  <a:pt x="122065" y="123872"/>
                  <a:pt x="125157" y="125711"/>
                  <a:pt x="126828" y="128635"/>
                </a:cubicBezTo>
                <a:cubicBezTo>
                  <a:pt x="128452" y="131477"/>
                  <a:pt x="127284" y="135513"/>
                  <a:pt x="129209" y="138160"/>
                </a:cubicBezTo>
                <a:cubicBezTo>
                  <a:pt x="133831" y="144515"/>
                  <a:pt x="140969" y="148693"/>
                  <a:pt x="145878" y="154829"/>
                </a:cubicBezTo>
                <a:cubicBezTo>
                  <a:pt x="148863" y="158561"/>
                  <a:pt x="157537" y="170300"/>
                  <a:pt x="162547" y="173879"/>
                </a:cubicBezTo>
                <a:cubicBezTo>
                  <a:pt x="165436" y="175942"/>
                  <a:pt x="168897" y="177054"/>
                  <a:pt x="172072" y="178641"/>
                </a:cubicBezTo>
                <a:cubicBezTo>
                  <a:pt x="172866" y="181022"/>
                  <a:pt x="172678" y="184010"/>
                  <a:pt x="174453" y="185785"/>
                </a:cubicBezTo>
                <a:cubicBezTo>
                  <a:pt x="176963" y="188295"/>
                  <a:pt x="186195" y="193319"/>
                  <a:pt x="183978" y="190547"/>
                </a:cubicBezTo>
                <a:cubicBezTo>
                  <a:pt x="175563" y="180028"/>
                  <a:pt x="163485" y="172748"/>
                  <a:pt x="155403" y="161972"/>
                </a:cubicBezTo>
                <a:cubicBezTo>
                  <a:pt x="153022" y="158797"/>
                  <a:pt x="150566" y="155677"/>
                  <a:pt x="148259" y="152447"/>
                </a:cubicBezTo>
                <a:cubicBezTo>
                  <a:pt x="146596" y="150118"/>
                  <a:pt x="144598" y="147945"/>
                  <a:pt x="143497" y="145304"/>
                </a:cubicBezTo>
                <a:cubicBezTo>
                  <a:pt x="140601" y="138353"/>
                  <a:pt x="136353" y="123872"/>
                  <a:pt x="136353" y="123872"/>
                </a:cubicBezTo>
                <a:cubicBezTo>
                  <a:pt x="134656" y="111996"/>
                  <a:pt x="132948" y="96988"/>
                  <a:pt x="129209" y="85772"/>
                </a:cubicBezTo>
                <a:cubicBezTo>
                  <a:pt x="128304" y="83057"/>
                  <a:pt x="125727" y="81188"/>
                  <a:pt x="124447" y="78629"/>
                </a:cubicBezTo>
                <a:cubicBezTo>
                  <a:pt x="122535" y="74806"/>
                  <a:pt x="121950" y="70347"/>
                  <a:pt x="119684" y="66722"/>
                </a:cubicBezTo>
                <a:cubicBezTo>
                  <a:pt x="117899" y="63866"/>
                  <a:pt x="112540" y="56212"/>
                  <a:pt x="112540" y="59579"/>
                </a:cubicBezTo>
                <a:cubicBezTo>
                  <a:pt x="112540" y="63548"/>
                  <a:pt x="117303" y="65929"/>
                  <a:pt x="119684" y="69104"/>
                </a:cubicBezTo>
                <a:cubicBezTo>
                  <a:pt x="120478" y="71485"/>
                  <a:pt x="120618" y="74197"/>
                  <a:pt x="122065" y="76247"/>
                </a:cubicBezTo>
                <a:cubicBezTo>
                  <a:pt x="130215" y="87793"/>
                  <a:pt x="141247" y="97315"/>
                  <a:pt x="148259" y="109585"/>
                </a:cubicBezTo>
                <a:cubicBezTo>
                  <a:pt x="152666" y="117298"/>
                  <a:pt x="158738" y="127208"/>
                  <a:pt x="162547" y="135779"/>
                </a:cubicBezTo>
                <a:cubicBezTo>
                  <a:pt x="164590" y="140375"/>
                  <a:pt x="167470" y="150802"/>
                  <a:pt x="172072" y="154829"/>
                </a:cubicBezTo>
                <a:cubicBezTo>
                  <a:pt x="176379" y="158598"/>
                  <a:pt x="181597" y="161179"/>
                  <a:pt x="186359" y="164354"/>
                </a:cubicBezTo>
                <a:cubicBezTo>
                  <a:pt x="194522" y="188844"/>
                  <a:pt x="181370" y="155735"/>
                  <a:pt x="195884" y="173879"/>
                </a:cubicBezTo>
                <a:cubicBezTo>
                  <a:pt x="197928" y="176435"/>
                  <a:pt x="196641" y="180563"/>
                  <a:pt x="198265" y="183404"/>
                </a:cubicBezTo>
                <a:cubicBezTo>
                  <a:pt x="199936" y="186328"/>
                  <a:pt x="203253" y="187960"/>
                  <a:pt x="205409" y="190547"/>
                </a:cubicBezTo>
                <a:cubicBezTo>
                  <a:pt x="207241" y="192746"/>
                  <a:pt x="213034" y="197691"/>
                  <a:pt x="210172" y="197691"/>
                </a:cubicBezTo>
                <a:cubicBezTo>
                  <a:pt x="206804" y="197691"/>
                  <a:pt x="205132" y="193177"/>
                  <a:pt x="203028" y="190547"/>
                </a:cubicBezTo>
                <a:cubicBezTo>
                  <a:pt x="195590" y="181250"/>
                  <a:pt x="189035" y="171269"/>
                  <a:pt x="181597" y="161972"/>
                </a:cubicBezTo>
                <a:cubicBezTo>
                  <a:pt x="179493" y="159342"/>
                  <a:pt x="176834" y="157210"/>
                  <a:pt x="174453" y="154829"/>
                </a:cubicBezTo>
                <a:cubicBezTo>
                  <a:pt x="164423" y="124735"/>
                  <a:pt x="181154" y="172845"/>
                  <a:pt x="167309" y="140541"/>
                </a:cubicBezTo>
                <a:cubicBezTo>
                  <a:pt x="153659" y="108692"/>
                  <a:pt x="179508" y="157796"/>
                  <a:pt x="160165" y="119110"/>
                </a:cubicBezTo>
                <a:cubicBezTo>
                  <a:pt x="158095" y="114970"/>
                  <a:pt x="155092" y="111344"/>
                  <a:pt x="153022" y="107204"/>
                </a:cubicBezTo>
                <a:cubicBezTo>
                  <a:pt x="151578" y="104315"/>
                  <a:pt x="147115" y="92689"/>
                  <a:pt x="145878" y="88154"/>
                </a:cubicBezTo>
                <a:cubicBezTo>
                  <a:pt x="144156" y="81839"/>
                  <a:pt x="143185" y="75314"/>
                  <a:pt x="141115" y="69104"/>
                </a:cubicBezTo>
                <a:cubicBezTo>
                  <a:pt x="139203" y="63369"/>
                  <a:pt x="136838" y="57758"/>
                  <a:pt x="133972" y="52435"/>
                </a:cubicBezTo>
                <a:cubicBezTo>
                  <a:pt x="131258" y="47395"/>
                  <a:pt x="122637" y="32717"/>
                  <a:pt x="124447" y="38147"/>
                </a:cubicBezTo>
                <a:cubicBezTo>
                  <a:pt x="129448" y="53153"/>
                  <a:pt x="134496" y="69628"/>
                  <a:pt x="145878" y="81010"/>
                </a:cubicBezTo>
                <a:lnTo>
                  <a:pt x="155403" y="90535"/>
                </a:lnTo>
                <a:cubicBezTo>
                  <a:pt x="159637" y="107474"/>
                  <a:pt x="154265" y="94160"/>
                  <a:pt x="169690" y="109585"/>
                </a:cubicBezTo>
                <a:cubicBezTo>
                  <a:pt x="173284" y="113179"/>
                  <a:pt x="175868" y="117666"/>
                  <a:pt x="179215" y="121491"/>
                </a:cubicBezTo>
                <a:cubicBezTo>
                  <a:pt x="185633" y="128826"/>
                  <a:pt x="185893" y="128325"/>
                  <a:pt x="193503" y="133397"/>
                </a:cubicBezTo>
                <a:cubicBezTo>
                  <a:pt x="216440" y="163980"/>
                  <a:pt x="203639" y="158206"/>
                  <a:pt x="222078" y="164354"/>
                </a:cubicBezTo>
                <a:cubicBezTo>
                  <a:pt x="223665" y="167529"/>
                  <a:pt x="224330" y="171369"/>
                  <a:pt x="226840" y="173879"/>
                </a:cubicBezTo>
                <a:cubicBezTo>
                  <a:pt x="228615" y="175654"/>
                  <a:pt x="233375" y="178695"/>
                  <a:pt x="233984" y="176260"/>
                </a:cubicBezTo>
                <a:cubicBezTo>
                  <a:pt x="235021" y="172113"/>
                  <a:pt x="230991" y="168245"/>
                  <a:pt x="229222" y="164354"/>
                </a:cubicBezTo>
                <a:cubicBezTo>
                  <a:pt x="227019" y="159506"/>
                  <a:pt x="224957" y="154545"/>
                  <a:pt x="222078" y="150066"/>
                </a:cubicBezTo>
                <a:cubicBezTo>
                  <a:pt x="217786" y="143389"/>
                  <a:pt x="211340" y="138116"/>
                  <a:pt x="207790" y="131016"/>
                </a:cubicBezTo>
                <a:cubicBezTo>
                  <a:pt x="205409" y="126254"/>
                  <a:pt x="202744" y="121623"/>
                  <a:pt x="200647" y="116729"/>
                </a:cubicBezTo>
                <a:cubicBezTo>
                  <a:pt x="197976" y="110495"/>
                  <a:pt x="196309" y="103853"/>
                  <a:pt x="193503" y="97679"/>
                </a:cubicBezTo>
                <a:cubicBezTo>
                  <a:pt x="192319" y="95073"/>
                  <a:pt x="190404" y="92864"/>
                  <a:pt x="188740" y="90535"/>
                </a:cubicBezTo>
                <a:cubicBezTo>
                  <a:pt x="186947" y="88024"/>
                  <a:pt x="178702" y="77602"/>
                  <a:pt x="176834" y="73866"/>
                </a:cubicBezTo>
                <a:cubicBezTo>
                  <a:pt x="174922" y="70043"/>
                  <a:pt x="173808" y="65866"/>
                  <a:pt x="172072" y="61960"/>
                </a:cubicBezTo>
                <a:cubicBezTo>
                  <a:pt x="170630" y="58716"/>
                  <a:pt x="168627" y="55731"/>
                  <a:pt x="167309" y="52435"/>
                </a:cubicBezTo>
                <a:cubicBezTo>
                  <a:pt x="160470" y="35338"/>
                  <a:pt x="167951" y="39948"/>
                  <a:pt x="155403" y="35766"/>
                </a:cubicBezTo>
                <a:cubicBezTo>
                  <a:pt x="153980" y="31495"/>
                  <a:pt x="151203" y="22041"/>
                  <a:pt x="148259" y="19097"/>
                </a:cubicBezTo>
                <a:cubicBezTo>
                  <a:pt x="146484" y="17322"/>
                  <a:pt x="143496" y="17510"/>
                  <a:pt x="141115" y="16716"/>
                </a:cubicBezTo>
                <a:cubicBezTo>
                  <a:pt x="139688" y="14576"/>
                  <a:pt x="130392" y="343"/>
                  <a:pt x="129209" y="47"/>
                </a:cubicBezTo>
                <a:cubicBezTo>
                  <a:pt x="126774" y="-562"/>
                  <a:pt x="127622" y="4810"/>
                  <a:pt x="126828" y="7191"/>
                </a:cubicBezTo>
                <a:cubicBezTo>
                  <a:pt x="130797" y="11954"/>
                  <a:pt x="135610" y="16124"/>
                  <a:pt x="138734" y="21479"/>
                </a:cubicBezTo>
                <a:cubicBezTo>
                  <a:pt x="141263" y="25815"/>
                  <a:pt x="141633" y="31105"/>
                  <a:pt x="143497" y="35766"/>
                </a:cubicBezTo>
                <a:cubicBezTo>
                  <a:pt x="158446" y="73137"/>
                  <a:pt x="146397" y="44692"/>
                  <a:pt x="160165" y="66722"/>
                </a:cubicBezTo>
                <a:cubicBezTo>
                  <a:pt x="168796" y="80533"/>
                  <a:pt x="159888" y="72886"/>
                  <a:pt x="172072" y="81010"/>
                </a:cubicBezTo>
                <a:cubicBezTo>
                  <a:pt x="178707" y="90963"/>
                  <a:pt x="180349" y="95448"/>
                  <a:pt x="188740" y="102441"/>
                </a:cubicBezTo>
                <a:cubicBezTo>
                  <a:pt x="190939" y="104273"/>
                  <a:pt x="193503" y="105616"/>
                  <a:pt x="195884" y="107204"/>
                </a:cubicBezTo>
                <a:cubicBezTo>
                  <a:pt x="196678" y="109585"/>
                  <a:pt x="196759" y="112339"/>
                  <a:pt x="198265" y="114347"/>
                </a:cubicBezTo>
                <a:cubicBezTo>
                  <a:pt x="205764" y="124345"/>
                  <a:pt x="216617" y="131343"/>
                  <a:pt x="226840" y="138160"/>
                </a:cubicBezTo>
                <a:cubicBezTo>
                  <a:pt x="228124" y="140086"/>
                  <a:pt x="237763" y="154829"/>
                  <a:pt x="238747" y="154829"/>
                </a:cubicBezTo>
                <a:cubicBezTo>
                  <a:pt x="242020" y="154829"/>
                  <a:pt x="237483" y="148380"/>
                  <a:pt x="236365" y="145304"/>
                </a:cubicBezTo>
                <a:cubicBezTo>
                  <a:pt x="233529" y="137505"/>
                  <a:pt x="226284" y="121917"/>
                  <a:pt x="222078" y="114347"/>
                </a:cubicBezTo>
                <a:cubicBezTo>
                  <a:pt x="220688" y="111845"/>
                  <a:pt x="218903" y="109585"/>
                  <a:pt x="217315" y="107204"/>
                </a:cubicBezTo>
                <a:cubicBezTo>
                  <a:pt x="203216" y="43751"/>
                  <a:pt x="220525" y="118178"/>
                  <a:pt x="207790" y="71485"/>
                </a:cubicBezTo>
                <a:cubicBezTo>
                  <a:pt x="206725" y="67580"/>
                  <a:pt x="206770" y="63390"/>
                  <a:pt x="205409" y="59579"/>
                </a:cubicBezTo>
                <a:cubicBezTo>
                  <a:pt x="202780" y="52217"/>
                  <a:pt x="199059" y="45291"/>
                  <a:pt x="195884" y="38147"/>
                </a:cubicBezTo>
                <a:cubicBezTo>
                  <a:pt x="195090" y="34178"/>
                  <a:pt x="195178" y="29925"/>
                  <a:pt x="193503" y="26241"/>
                </a:cubicBezTo>
                <a:cubicBezTo>
                  <a:pt x="191135" y="21030"/>
                  <a:pt x="183978" y="11954"/>
                  <a:pt x="183978" y="11954"/>
                </a:cubicBezTo>
                <a:cubicBezTo>
                  <a:pt x="183978" y="11954"/>
                  <a:pt x="184565" y="27993"/>
                  <a:pt x="186359" y="35766"/>
                </a:cubicBezTo>
                <a:cubicBezTo>
                  <a:pt x="187003" y="38555"/>
                  <a:pt x="189534" y="40529"/>
                  <a:pt x="191122" y="42910"/>
                </a:cubicBezTo>
                <a:cubicBezTo>
                  <a:pt x="193468" y="54642"/>
                  <a:pt x="191872" y="55565"/>
                  <a:pt x="200647" y="64341"/>
                </a:cubicBezTo>
                <a:cubicBezTo>
                  <a:pt x="202671" y="66365"/>
                  <a:pt x="205766" y="67080"/>
                  <a:pt x="207790" y="69104"/>
                </a:cubicBezTo>
                <a:cubicBezTo>
                  <a:pt x="210596" y="71910"/>
                  <a:pt x="212393" y="75580"/>
                  <a:pt x="214934" y="78629"/>
                </a:cubicBezTo>
                <a:cubicBezTo>
                  <a:pt x="220796" y="85663"/>
                  <a:pt x="237803" y="105349"/>
                  <a:pt x="245890" y="111966"/>
                </a:cubicBezTo>
                <a:cubicBezTo>
                  <a:pt x="249472" y="114897"/>
                  <a:pt x="254054" y="116388"/>
                  <a:pt x="257797" y="119110"/>
                </a:cubicBezTo>
                <a:cubicBezTo>
                  <a:pt x="262811" y="122756"/>
                  <a:pt x="267191" y="127210"/>
                  <a:pt x="272084" y="131016"/>
                </a:cubicBezTo>
                <a:cubicBezTo>
                  <a:pt x="274343" y="132773"/>
                  <a:pt x="280648" y="138264"/>
                  <a:pt x="279228" y="135779"/>
                </a:cubicBezTo>
                <a:cubicBezTo>
                  <a:pt x="274738" y="127921"/>
                  <a:pt x="267049" y="122205"/>
                  <a:pt x="262559" y="114347"/>
                </a:cubicBezTo>
                <a:cubicBezTo>
                  <a:pt x="248578" y="89882"/>
                  <a:pt x="257559" y="102204"/>
                  <a:pt x="233984" y="78629"/>
                </a:cubicBezTo>
                <a:cubicBezTo>
                  <a:pt x="233190" y="76248"/>
                  <a:pt x="232848" y="73664"/>
                  <a:pt x="231603" y="71485"/>
                </a:cubicBezTo>
                <a:cubicBezTo>
                  <a:pt x="225117" y="60135"/>
                  <a:pt x="224992" y="64029"/>
                  <a:pt x="217315" y="54816"/>
                </a:cubicBezTo>
                <a:cubicBezTo>
                  <a:pt x="211205" y="47484"/>
                  <a:pt x="208957" y="36949"/>
                  <a:pt x="198265" y="33385"/>
                </a:cubicBezTo>
                <a:lnTo>
                  <a:pt x="191122" y="31004"/>
                </a:lnTo>
                <a:cubicBezTo>
                  <a:pt x="187947" y="27829"/>
                  <a:pt x="185251" y="24089"/>
                  <a:pt x="181597" y="21479"/>
                </a:cubicBezTo>
                <a:cubicBezTo>
                  <a:pt x="179554" y="20020"/>
                  <a:pt x="176698" y="20220"/>
                  <a:pt x="174453" y="19097"/>
                </a:cubicBezTo>
                <a:cubicBezTo>
                  <a:pt x="149467" y="6604"/>
                  <a:pt x="167097" y="11434"/>
                  <a:pt x="145878" y="7191"/>
                </a:cubicBezTo>
                <a:cubicBezTo>
                  <a:pt x="144290" y="9572"/>
                  <a:pt x="141520" y="11502"/>
                  <a:pt x="141115" y="14335"/>
                </a:cubicBezTo>
                <a:cubicBezTo>
                  <a:pt x="140652" y="17575"/>
                  <a:pt x="142168" y="20869"/>
                  <a:pt x="143497" y="23860"/>
                </a:cubicBezTo>
                <a:cubicBezTo>
                  <a:pt x="146839" y="31379"/>
                  <a:pt x="152874" y="38744"/>
                  <a:pt x="157784" y="45291"/>
                </a:cubicBezTo>
                <a:cubicBezTo>
                  <a:pt x="160093" y="54528"/>
                  <a:pt x="162179" y="63276"/>
                  <a:pt x="167309" y="71485"/>
                </a:cubicBezTo>
                <a:cubicBezTo>
                  <a:pt x="169412" y="74851"/>
                  <a:pt x="172526" y="77541"/>
                  <a:pt x="174453" y="81010"/>
                </a:cubicBezTo>
                <a:cubicBezTo>
                  <a:pt x="176529" y="84746"/>
                  <a:pt x="177479" y="89010"/>
                  <a:pt x="179215" y="92916"/>
                </a:cubicBezTo>
                <a:cubicBezTo>
                  <a:pt x="180657" y="96160"/>
                  <a:pt x="182490" y="99218"/>
                  <a:pt x="183978" y="102441"/>
                </a:cubicBezTo>
                <a:cubicBezTo>
                  <a:pt x="187254" y="109539"/>
                  <a:pt x="190424" y="116687"/>
                  <a:pt x="193503" y="123872"/>
                </a:cubicBezTo>
                <a:cubicBezTo>
                  <a:pt x="195187" y="127801"/>
                  <a:pt x="196025" y="132138"/>
                  <a:pt x="198265" y="135779"/>
                </a:cubicBezTo>
                <a:cubicBezTo>
                  <a:pt x="202425" y="142539"/>
                  <a:pt x="208035" y="148303"/>
                  <a:pt x="212553" y="154829"/>
                </a:cubicBezTo>
                <a:cubicBezTo>
                  <a:pt x="215188" y="158634"/>
                  <a:pt x="217130" y="162884"/>
                  <a:pt x="219697" y="166735"/>
                </a:cubicBezTo>
                <a:cubicBezTo>
                  <a:pt x="225808" y="175902"/>
                  <a:pt x="226624" y="176044"/>
                  <a:pt x="233984" y="183404"/>
                </a:cubicBezTo>
                <a:cubicBezTo>
                  <a:pt x="241772" y="171723"/>
                  <a:pt x="239326" y="178833"/>
                  <a:pt x="236365" y="159591"/>
                </a:cubicBezTo>
                <a:cubicBezTo>
                  <a:pt x="235101" y="151375"/>
                  <a:pt x="234893" y="142584"/>
                  <a:pt x="229222" y="135779"/>
                </a:cubicBezTo>
                <a:cubicBezTo>
                  <a:pt x="227390" y="133580"/>
                  <a:pt x="224459" y="132604"/>
                  <a:pt x="222078" y="131016"/>
                </a:cubicBezTo>
                <a:cubicBezTo>
                  <a:pt x="219697" y="120697"/>
                  <a:pt x="217922" y="110220"/>
                  <a:pt x="214934" y="100060"/>
                </a:cubicBezTo>
                <a:cubicBezTo>
                  <a:pt x="213932" y="96655"/>
                  <a:pt x="211418" y="93859"/>
                  <a:pt x="210172" y="90535"/>
                </a:cubicBezTo>
                <a:cubicBezTo>
                  <a:pt x="209023" y="87471"/>
                  <a:pt x="209254" y="83937"/>
                  <a:pt x="207790" y="81010"/>
                </a:cubicBezTo>
                <a:cubicBezTo>
                  <a:pt x="204441" y="74312"/>
                  <a:pt x="199470" y="68534"/>
                  <a:pt x="195884" y="61960"/>
                </a:cubicBezTo>
                <a:cubicBezTo>
                  <a:pt x="189935" y="51053"/>
                  <a:pt x="184771" y="39735"/>
                  <a:pt x="179215" y="28622"/>
                </a:cubicBezTo>
                <a:cubicBezTo>
                  <a:pt x="179215" y="28622"/>
                  <a:pt x="183497" y="46230"/>
                  <a:pt x="186359" y="54816"/>
                </a:cubicBezTo>
                <a:cubicBezTo>
                  <a:pt x="190550" y="67390"/>
                  <a:pt x="187348" y="59871"/>
                  <a:pt x="198265" y="76247"/>
                </a:cubicBezTo>
                <a:cubicBezTo>
                  <a:pt x="199059" y="79422"/>
                  <a:pt x="199318" y="82781"/>
                  <a:pt x="200647" y="85772"/>
                </a:cubicBezTo>
                <a:cubicBezTo>
                  <a:pt x="208762" y="104032"/>
                  <a:pt x="205930" y="91447"/>
                  <a:pt x="214934" y="107204"/>
                </a:cubicBezTo>
                <a:cubicBezTo>
                  <a:pt x="219337" y="114909"/>
                  <a:pt x="222722" y="123155"/>
                  <a:pt x="226840" y="131016"/>
                </a:cubicBezTo>
                <a:cubicBezTo>
                  <a:pt x="231455" y="139826"/>
                  <a:pt x="236448" y="148434"/>
                  <a:pt x="241128" y="157210"/>
                </a:cubicBezTo>
                <a:cubicBezTo>
                  <a:pt x="242798" y="160342"/>
                  <a:pt x="247359" y="169967"/>
                  <a:pt x="245890" y="166735"/>
                </a:cubicBezTo>
                <a:cubicBezTo>
                  <a:pt x="240453" y="154774"/>
                  <a:pt x="238187" y="140621"/>
                  <a:pt x="229222" y="131016"/>
                </a:cubicBezTo>
                <a:cubicBezTo>
                  <a:pt x="189709" y="88681"/>
                  <a:pt x="208740" y="105296"/>
                  <a:pt x="174453" y="78629"/>
                </a:cubicBezTo>
                <a:cubicBezTo>
                  <a:pt x="169498" y="63762"/>
                  <a:pt x="174464" y="75666"/>
                  <a:pt x="157784" y="54816"/>
                </a:cubicBezTo>
                <a:cubicBezTo>
                  <a:pt x="147119" y="41485"/>
                  <a:pt x="145975" y="39482"/>
                  <a:pt x="138734" y="28622"/>
                </a:cubicBezTo>
                <a:cubicBezTo>
                  <a:pt x="135080" y="39585"/>
                  <a:pt x="133213" y="41861"/>
                  <a:pt x="138734" y="57197"/>
                </a:cubicBezTo>
                <a:cubicBezTo>
                  <a:pt x="150297" y="89316"/>
                  <a:pt x="149877" y="87390"/>
                  <a:pt x="164928" y="102441"/>
                </a:cubicBezTo>
                <a:cubicBezTo>
                  <a:pt x="168103" y="108791"/>
                  <a:pt x="172731" y="114603"/>
                  <a:pt x="174453" y="121491"/>
                </a:cubicBezTo>
                <a:cubicBezTo>
                  <a:pt x="175247" y="124666"/>
                  <a:pt x="175077" y="128255"/>
                  <a:pt x="176834" y="131016"/>
                </a:cubicBezTo>
                <a:cubicBezTo>
                  <a:pt x="181637" y="138564"/>
                  <a:pt x="191321" y="147884"/>
                  <a:pt x="198265" y="154829"/>
                </a:cubicBezTo>
                <a:cubicBezTo>
                  <a:pt x="199038" y="157921"/>
                  <a:pt x="206663" y="181470"/>
                  <a:pt x="191122" y="154829"/>
                </a:cubicBezTo>
                <a:cubicBezTo>
                  <a:pt x="187705" y="148971"/>
                  <a:pt x="186123" y="142213"/>
                  <a:pt x="183978" y="135779"/>
                </a:cubicBezTo>
                <a:cubicBezTo>
                  <a:pt x="182943" y="132674"/>
                  <a:pt x="183061" y="129181"/>
                  <a:pt x="181597" y="126254"/>
                </a:cubicBezTo>
                <a:cubicBezTo>
                  <a:pt x="178248" y="119556"/>
                  <a:pt x="173659" y="113554"/>
                  <a:pt x="169690" y="107204"/>
                </a:cubicBezTo>
                <a:cubicBezTo>
                  <a:pt x="166021" y="92527"/>
                  <a:pt x="170551" y="101572"/>
                  <a:pt x="160165" y="92916"/>
                </a:cubicBezTo>
                <a:cubicBezTo>
                  <a:pt x="157578" y="90760"/>
                  <a:pt x="155946" y="87443"/>
                  <a:pt x="153022" y="85772"/>
                </a:cubicBezTo>
                <a:cubicBezTo>
                  <a:pt x="150181" y="84148"/>
                  <a:pt x="146518" y="84650"/>
                  <a:pt x="143497" y="83391"/>
                </a:cubicBezTo>
                <a:cubicBezTo>
                  <a:pt x="136944" y="80660"/>
                  <a:pt x="130797" y="77041"/>
                  <a:pt x="124447" y="73866"/>
                </a:cubicBezTo>
                <a:cubicBezTo>
                  <a:pt x="121272" y="72279"/>
                  <a:pt x="117966" y="70930"/>
                  <a:pt x="114922" y="69104"/>
                </a:cubicBezTo>
                <a:cubicBezTo>
                  <a:pt x="100561" y="60488"/>
                  <a:pt x="106866" y="64528"/>
                  <a:pt x="95872" y="57197"/>
                </a:cubicBezTo>
                <a:cubicBezTo>
                  <a:pt x="94778" y="55009"/>
                  <a:pt x="87155" y="34441"/>
                  <a:pt x="79203" y="35766"/>
                </a:cubicBezTo>
                <a:cubicBezTo>
                  <a:pt x="75701" y="36350"/>
                  <a:pt x="76028" y="42116"/>
                  <a:pt x="74440" y="45291"/>
                </a:cubicBezTo>
                <a:cubicBezTo>
                  <a:pt x="76821" y="49260"/>
                  <a:pt x="79704" y="52968"/>
                  <a:pt x="81584" y="57197"/>
                </a:cubicBezTo>
                <a:cubicBezTo>
                  <a:pt x="82913" y="60188"/>
                  <a:pt x="82564" y="63764"/>
                  <a:pt x="83965" y="66722"/>
                </a:cubicBezTo>
                <a:cubicBezTo>
                  <a:pt x="90511" y="80542"/>
                  <a:pt x="101977" y="102645"/>
                  <a:pt x="112540" y="116729"/>
                </a:cubicBezTo>
                <a:cubicBezTo>
                  <a:pt x="116260" y="121688"/>
                  <a:pt x="120892" y="125937"/>
                  <a:pt x="124447" y="131016"/>
                </a:cubicBezTo>
                <a:cubicBezTo>
                  <a:pt x="139077" y="151915"/>
                  <a:pt x="118766" y="130098"/>
                  <a:pt x="136353" y="147685"/>
                </a:cubicBezTo>
                <a:cubicBezTo>
                  <a:pt x="144233" y="167388"/>
                  <a:pt x="136735" y="153174"/>
                  <a:pt x="153022" y="171497"/>
                </a:cubicBezTo>
                <a:cubicBezTo>
                  <a:pt x="155659" y="174463"/>
                  <a:pt x="157858" y="177793"/>
                  <a:pt x="160165" y="181022"/>
                </a:cubicBezTo>
                <a:cubicBezTo>
                  <a:pt x="161829" y="183351"/>
                  <a:pt x="163027" y="186027"/>
                  <a:pt x="164928" y="188166"/>
                </a:cubicBezTo>
                <a:cubicBezTo>
                  <a:pt x="169403" y="193200"/>
                  <a:pt x="179215" y="202454"/>
                  <a:pt x="179215" y="202454"/>
                </a:cubicBezTo>
                <a:cubicBezTo>
                  <a:pt x="165584" y="211541"/>
                  <a:pt x="179291" y="204835"/>
                  <a:pt x="160165" y="204835"/>
                </a:cubicBezTo>
                <a:cubicBezTo>
                  <a:pt x="156118" y="204835"/>
                  <a:pt x="152266" y="206644"/>
                  <a:pt x="148259" y="207216"/>
                </a:cubicBezTo>
                <a:cubicBezTo>
                  <a:pt x="141144" y="208232"/>
                  <a:pt x="133972" y="208803"/>
                  <a:pt x="126828" y="209597"/>
                </a:cubicBezTo>
                <a:cubicBezTo>
                  <a:pt x="123653" y="210391"/>
                  <a:pt x="114989" y="209665"/>
                  <a:pt x="117303" y="211979"/>
                </a:cubicBezTo>
                <a:cubicBezTo>
                  <a:pt x="120717" y="215393"/>
                  <a:pt x="126779" y="213959"/>
                  <a:pt x="131590" y="214360"/>
                </a:cubicBezTo>
                <a:cubicBezTo>
                  <a:pt x="145850" y="215548"/>
                  <a:pt x="160165" y="215947"/>
                  <a:pt x="174453" y="216741"/>
                </a:cubicBezTo>
                <a:cubicBezTo>
                  <a:pt x="179215" y="215154"/>
                  <a:pt x="184613" y="214836"/>
                  <a:pt x="188740" y="211979"/>
                </a:cubicBezTo>
                <a:cubicBezTo>
                  <a:pt x="202256" y="202622"/>
                  <a:pt x="204116" y="191394"/>
                  <a:pt x="219697" y="185785"/>
                </a:cubicBezTo>
                <a:cubicBezTo>
                  <a:pt x="234370" y="180503"/>
                  <a:pt x="250992" y="180854"/>
                  <a:pt x="264940" y="173879"/>
                </a:cubicBezTo>
                <a:cubicBezTo>
                  <a:pt x="276761" y="167968"/>
                  <a:pt x="277412" y="168551"/>
                  <a:pt x="288753" y="157210"/>
                </a:cubicBezTo>
                <a:cubicBezTo>
                  <a:pt x="290777" y="155186"/>
                  <a:pt x="292235" y="152626"/>
                  <a:pt x="293515" y="150066"/>
                </a:cubicBezTo>
                <a:cubicBezTo>
                  <a:pt x="294638" y="147821"/>
                  <a:pt x="298367" y="143371"/>
                  <a:pt x="295897" y="142922"/>
                </a:cubicBezTo>
                <a:cubicBezTo>
                  <a:pt x="286493" y="141212"/>
                  <a:pt x="276847" y="144510"/>
                  <a:pt x="267322" y="145304"/>
                </a:cubicBezTo>
                <a:cubicBezTo>
                  <a:pt x="259384" y="148479"/>
                  <a:pt x="251065" y="150829"/>
                  <a:pt x="243509" y="154829"/>
                </a:cubicBezTo>
                <a:cubicBezTo>
                  <a:pt x="237474" y="158024"/>
                  <a:pt x="232655" y="163156"/>
                  <a:pt x="226840" y="166735"/>
                </a:cubicBezTo>
                <a:cubicBezTo>
                  <a:pt x="222305" y="169526"/>
                  <a:pt x="216983" y="170926"/>
                  <a:pt x="212553" y="173879"/>
                </a:cubicBezTo>
                <a:cubicBezTo>
                  <a:pt x="209751" y="175747"/>
                  <a:pt x="208103" y="179002"/>
                  <a:pt x="205409" y="181022"/>
                </a:cubicBezTo>
                <a:cubicBezTo>
                  <a:pt x="196425" y="187760"/>
                  <a:pt x="171535" y="199128"/>
                  <a:pt x="164928" y="200072"/>
                </a:cubicBezTo>
                <a:lnTo>
                  <a:pt x="148259" y="202454"/>
                </a:lnTo>
                <a:cubicBezTo>
                  <a:pt x="177736" y="187716"/>
                  <a:pt x="162883" y="196264"/>
                  <a:pt x="198265" y="171497"/>
                </a:cubicBezTo>
                <a:cubicBezTo>
                  <a:pt x="203859" y="167581"/>
                  <a:pt x="210106" y="164419"/>
                  <a:pt x="214934" y="159591"/>
                </a:cubicBezTo>
                <a:cubicBezTo>
                  <a:pt x="223744" y="150781"/>
                  <a:pt x="222358" y="151641"/>
                  <a:pt x="233984" y="142922"/>
                </a:cubicBezTo>
                <a:cubicBezTo>
                  <a:pt x="249845" y="131026"/>
                  <a:pt x="236002" y="144629"/>
                  <a:pt x="269703" y="133397"/>
                </a:cubicBezTo>
                <a:cubicBezTo>
                  <a:pt x="272084" y="132603"/>
                  <a:pt x="279357" y="131016"/>
                  <a:pt x="276847" y="131016"/>
                </a:cubicBezTo>
                <a:cubicBezTo>
                  <a:pt x="268192" y="131016"/>
                  <a:pt x="254957" y="133965"/>
                  <a:pt x="245890" y="135779"/>
                </a:cubicBezTo>
                <a:cubicBezTo>
                  <a:pt x="229221" y="143716"/>
                  <a:pt x="211914" y="150431"/>
                  <a:pt x="195884" y="159591"/>
                </a:cubicBezTo>
                <a:cubicBezTo>
                  <a:pt x="190328" y="162766"/>
                  <a:pt x="184702" y="165823"/>
                  <a:pt x="179215" y="169116"/>
                </a:cubicBezTo>
                <a:cubicBezTo>
                  <a:pt x="176761" y="170588"/>
                  <a:pt x="174729" y="172816"/>
                  <a:pt x="172072" y="173879"/>
                </a:cubicBezTo>
                <a:cubicBezTo>
                  <a:pt x="163950" y="177128"/>
                  <a:pt x="144199" y="180990"/>
                  <a:pt x="136353" y="183404"/>
                </a:cubicBezTo>
                <a:cubicBezTo>
                  <a:pt x="109655" y="191619"/>
                  <a:pt x="141259" y="185765"/>
                  <a:pt x="107778" y="190547"/>
                </a:cubicBezTo>
                <a:cubicBezTo>
                  <a:pt x="113334" y="186578"/>
                  <a:pt x="118412" y="181836"/>
                  <a:pt x="124447" y="178641"/>
                </a:cubicBezTo>
                <a:cubicBezTo>
                  <a:pt x="163962" y="157721"/>
                  <a:pt x="135117" y="175086"/>
                  <a:pt x="157784" y="166735"/>
                </a:cubicBezTo>
                <a:cubicBezTo>
                  <a:pt x="169817" y="162302"/>
                  <a:pt x="182033" y="158182"/>
                  <a:pt x="193503" y="152447"/>
                </a:cubicBezTo>
                <a:cubicBezTo>
                  <a:pt x="198049" y="150174"/>
                  <a:pt x="200934" y="145332"/>
                  <a:pt x="205409" y="142922"/>
                </a:cubicBezTo>
                <a:cubicBezTo>
                  <a:pt x="211380" y="139707"/>
                  <a:pt x="218226" y="138450"/>
                  <a:pt x="224459" y="135779"/>
                </a:cubicBezTo>
                <a:cubicBezTo>
                  <a:pt x="238332" y="129834"/>
                  <a:pt x="237442" y="129614"/>
                  <a:pt x="248272" y="121491"/>
                </a:cubicBezTo>
                <a:cubicBezTo>
                  <a:pt x="230071" y="109359"/>
                  <a:pt x="240695" y="113803"/>
                  <a:pt x="200647" y="128635"/>
                </a:cubicBezTo>
                <a:cubicBezTo>
                  <a:pt x="192325" y="131717"/>
                  <a:pt x="184927" y="136899"/>
                  <a:pt x="176834" y="140541"/>
                </a:cubicBezTo>
                <a:cubicBezTo>
                  <a:pt x="169038" y="144049"/>
                  <a:pt x="160793" y="146504"/>
                  <a:pt x="153022" y="150066"/>
                </a:cubicBezTo>
                <a:cubicBezTo>
                  <a:pt x="141727" y="155243"/>
                  <a:pt x="131220" y="162121"/>
                  <a:pt x="119684" y="166735"/>
                </a:cubicBezTo>
                <a:cubicBezTo>
                  <a:pt x="115715" y="168322"/>
                  <a:pt x="111684" y="169761"/>
                  <a:pt x="107778" y="171497"/>
                </a:cubicBezTo>
                <a:cubicBezTo>
                  <a:pt x="104534" y="172939"/>
                  <a:pt x="101549" y="174942"/>
                  <a:pt x="98253" y="176260"/>
                </a:cubicBezTo>
                <a:cubicBezTo>
                  <a:pt x="93592" y="178124"/>
                  <a:pt x="83965" y="181022"/>
                  <a:pt x="83965" y="181022"/>
                </a:cubicBezTo>
                <a:cubicBezTo>
                  <a:pt x="91903" y="176260"/>
                  <a:pt x="98996" y="169663"/>
                  <a:pt x="107778" y="166735"/>
                </a:cubicBezTo>
                <a:cubicBezTo>
                  <a:pt x="124639" y="161114"/>
                  <a:pt x="123460" y="162255"/>
                  <a:pt x="141115" y="152447"/>
                </a:cubicBezTo>
                <a:cubicBezTo>
                  <a:pt x="149207" y="147952"/>
                  <a:pt x="156649" y="142300"/>
                  <a:pt x="164928" y="138160"/>
                </a:cubicBezTo>
                <a:cubicBezTo>
                  <a:pt x="172167" y="134540"/>
                  <a:pt x="179786" y="131034"/>
                  <a:pt x="186359" y="126254"/>
                </a:cubicBezTo>
                <a:cubicBezTo>
                  <a:pt x="211315" y="108104"/>
                  <a:pt x="190555" y="119392"/>
                  <a:pt x="210172" y="109585"/>
                </a:cubicBezTo>
                <a:cubicBezTo>
                  <a:pt x="214934" y="104822"/>
                  <a:pt x="230712" y="97798"/>
                  <a:pt x="224459" y="95297"/>
                </a:cubicBezTo>
                <a:cubicBezTo>
                  <a:pt x="215833" y="91846"/>
                  <a:pt x="206828" y="101217"/>
                  <a:pt x="198265" y="104822"/>
                </a:cubicBezTo>
                <a:cubicBezTo>
                  <a:pt x="191722" y="107577"/>
                  <a:pt x="185780" y="111644"/>
                  <a:pt x="179215" y="114347"/>
                </a:cubicBezTo>
                <a:cubicBezTo>
                  <a:pt x="172252" y="117214"/>
                  <a:pt x="164683" y="118473"/>
                  <a:pt x="157784" y="121491"/>
                </a:cubicBezTo>
                <a:cubicBezTo>
                  <a:pt x="151921" y="124056"/>
                  <a:pt x="146839" y="128154"/>
                  <a:pt x="141115" y="131016"/>
                </a:cubicBezTo>
                <a:cubicBezTo>
                  <a:pt x="134483" y="134332"/>
                  <a:pt x="121597" y="138316"/>
                  <a:pt x="114922" y="140541"/>
                </a:cubicBezTo>
                <a:cubicBezTo>
                  <a:pt x="110159" y="143716"/>
                  <a:pt x="97058" y="145596"/>
                  <a:pt x="100634" y="150066"/>
                </a:cubicBezTo>
                <a:cubicBezTo>
                  <a:pt x="105337" y="155945"/>
                  <a:pt x="143555" y="150536"/>
                  <a:pt x="148259" y="150066"/>
                </a:cubicBezTo>
                <a:cubicBezTo>
                  <a:pt x="181276" y="141811"/>
                  <a:pt x="182194" y="143050"/>
                  <a:pt x="217315" y="126254"/>
                </a:cubicBezTo>
                <a:cubicBezTo>
                  <a:pt x="222479" y="123784"/>
                  <a:pt x="227024" y="120163"/>
                  <a:pt x="231603" y="116729"/>
                </a:cubicBezTo>
                <a:cubicBezTo>
                  <a:pt x="242909" y="108250"/>
                  <a:pt x="252822" y="97806"/>
                  <a:pt x="264940" y="90535"/>
                </a:cubicBezTo>
                <a:cubicBezTo>
                  <a:pt x="268909" y="88154"/>
                  <a:pt x="272996" y="85958"/>
                  <a:pt x="276847" y="83391"/>
                </a:cubicBezTo>
                <a:cubicBezTo>
                  <a:pt x="280149" y="81190"/>
                  <a:pt x="289179" y="79053"/>
                  <a:pt x="286372" y="76247"/>
                </a:cubicBezTo>
                <a:cubicBezTo>
                  <a:pt x="283349" y="73225"/>
                  <a:pt x="278288" y="79098"/>
                  <a:pt x="274465" y="81010"/>
                </a:cubicBezTo>
                <a:cubicBezTo>
                  <a:pt x="265570" y="85458"/>
                  <a:pt x="257228" y="90973"/>
                  <a:pt x="248272" y="95297"/>
                </a:cubicBezTo>
                <a:cubicBezTo>
                  <a:pt x="197350" y="119880"/>
                  <a:pt x="216428" y="113735"/>
                  <a:pt x="162547" y="116729"/>
                </a:cubicBezTo>
                <a:cubicBezTo>
                  <a:pt x="147366" y="119259"/>
                  <a:pt x="122351" y="123929"/>
                  <a:pt x="110159" y="121491"/>
                </a:cubicBezTo>
                <a:cubicBezTo>
                  <a:pt x="101457" y="119751"/>
                  <a:pt x="127622" y="118316"/>
                  <a:pt x="136353" y="116729"/>
                </a:cubicBezTo>
                <a:cubicBezTo>
                  <a:pt x="140322" y="115141"/>
                  <a:pt x="144257" y="113467"/>
                  <a:pt x="148259" y="111966"/>
                </a:cubicBezTo>
                <a:cubicBezTo>
                  <a:pt x="150609" y="111085"/>
                  <a:pt x="153158" y="110708"/>
                  <a:pt x="155403" y="109585"/>
                </a:cubicBezTo>
                <a:cubicBezTo>
                  <a:pt x="165168" y="104703"/>
                  <a:pt x="181087" y="92618"/>
                  <a:pt x="188740" y="88154"/>
                </a:cubicBezTo>
                <a:cubicBezTo>
                  <a:pt x="190908" y="86889"/>
                  <a:pt x="193503" y="86566"/>
                  <a:pt x="195884" y="85772"/>
                </a:cubicBezTo>
                <a:cubicBezTo>
                  <a:pt x="200647" y="86566"/>
                  <a:pt x="212331" y="83835"/>
                  <a:pt x="210172" y="88154"/>
                </a:cubicBezTo>
                <a:cubicBezTo>
                  <a:pt x="207662" y="93174"/>
                  <a:pt x="199047" y="89660"/>
                  <a:pt x="193503" y="90535"/>
                </a:cubicBezTo>
                <a:cubicBezTo>
                  <a:pt x="183965" y="92041"/>
                  <a:pt x="174364" y="93246"/>
                  <a:pt x="164928" y="95297"/>
                </a:cubicBezTo>
                <a:cubicBezTo>
                  <a:pt x="155291" y="97392"/>
                  <a:pt x="124922" y="106460"/>
                  <a:pt x="114922" y="109585"/>
                </a:cubicBezTo>
                <a:lnTo>
                  <a:pt x="55390" y="128635"/>
                </a:lnTo>
                <a:cubicBezTo>
                  <a:pt x="38301" y="140028"/>
                  <a:pt x="45150" y="134113"/>
                  <a:pt x="33959" y="145304"/>
                </a:cubicBezTo>
                <a:cubicBezTo>
                  <a:pt x="38722" y="146891"/>
                  <a:pt x="43227" y="150066"/>
                  <a:pt x="48247" y="150066"/>
                </a:cubicBezTo>
                <a:cubicBezTo>
                  <a:pt x="63800" y="150066"/>
                  <a:pt x="91826" y="139771"/>
                  <a:pt x="105397" y="135779"/>
                </a:cubicBezTo>
                <a:cubicBezTo>
                  <a:pt x="130895" y="128279"/>
                  <a:pt x="97255" y="142381"/>
                  <a:pt x="150640" y="121491"/>
                </a:cubicBezTo>
                <a:cubicBezTo>
                  <a:pt x="160090" y="117793"/>
                  <a:pt x="172560" y="110470"/>
                  <a:pt x="181597" y="104822"/>
                </a:cubicBezTo>
                <a:cubicBezTo>
                  <a:pt x="184024" y="103305"/>
                  <a:pt x="186180" y="101340"/>
                  <a:pt x="188740" y="100060"/>
                </a:cubicBezTo>
                <a:cubicBezTo>
                  <a:pt x="190985" y="98938"/>
                  <a:pt x="193577" y="98668"/>
                  <a:pt x="195884" y="97679"/>
                </a:cubicBezTo>
                <a:cubicBezTo>
                  <a:pt x="199147" y="96281"/>
                  <a:pt x="208453" y="91090"/>
                  <a:pt x="205409" y="92916"/>
                </a:cubicBezTo>
                <a:cubicBezTo>
                  <a:pt x="188612" y="102995"/>
                  <a:pt x="190810" y="102289"/>
                  <a:pt x="167309" y="111966"/>
                </a:cubicBezTo>
                <a:cubicBezTo>
                  <a:pt x="162667" y="113877"/>
                  <a:pt x="157636" y="114751"/>
                  <a:pt x="153022" y="116729"/>
                </a:cubicBezTo>
                <a:cubicBezTo>
                  <a:pt x="146497" y="119526"/>
                  <a:pt x="140460" y="123371"/>
                  <a:pt x="133972" y="126254"/>
                </a:cubicBezTo>
                <a:cubicBezTo>
                  <a:pt x="123060" y="131104"/>
                  <a:pt x="107957" y="136916"/>
                  <a:pt x="95872" y="140541"/>
                </a:cubicBezTo>
                <a:cubicBezTo>
                  <a:pt x="92737" y="141481"/>
                  <a:pt x="89494" y="142023"/>
                  <a:pt x="86347" y="142922"/>
                </a:cubicBezTo>
                <a:cubicBezTo>
                  <a:pt x="83933" y="143612"/>
                  <a:pt x="76768" y="145913"/>
                  <a:pt x="79203" y="145304"/>
                </a:cubicBezTo>
                <a:cubicBezTo>
                  <a:pt x="87983" y="143109"/>
                  <a:pt x="96666" y="140541"/>
                  <a:pt x="105397" y="138160"/>
                </a:cubicBezTo>
                <a:cubicBezTo>
                  <a:pt x="122066" y="125460"/>
                  <a:pt x="139040" y="113151"/>
                  <a:pt x="155403" y="100060"/>
                </a:cubicBezTo>
                <a:cubicBezTo>
                  <a:pt x="159372" y="96885"/>
                  <a:pt x="162866" y="93003"/>
                  <a:pt x="167309" y="90535"/>
                </a:cubicBezTo>
                <a:cubicBezTo>
                  <a:pt x="170170" y="88946"/>
                  <a:pt x="173699" y="89094"/>
                  <a:pt x="176834" y="88154"/>
                </a:cubicBezTo>
                <a:cubicBezTo>
                  <a:pt x="181643" y="86711"/>
                  <a:pt x="186461" y="85255"/>
                  <a:pt x="191122" y="83391"/>
                </a:cubicBezTo>
                <a:cubicBezTo>
                  <a:pt x="194418" y="82073"/>
                  <a:pt x="197222" y="79563"/>
                  <a:pt x="200647" y="78629"/>
                </a:cubicBezTo>
                <a:cubicBezTo>
                  <a:pt x="206062" y="77152"/>
                  <a:pt x="211759" y="77041"/>
                  <a:pt x="217315" y="76247"/>
                </a:cubicBezTo>
                <a:cubicBezTo>
                  <a:pt x="222078" y="73072"/>
                  <a:pt x="227556" y="70769"/>
                  <a:pt x="231603" y="66722"/>
                </a:cubicBezTo>
                <a:cubicBezTo>
                  <a:pt x="235572" y="62753"/>
                  <a:pt x="249012" y="53715"/>
                  <a:pt x="243509" y="54816"/>
                </a:cubicBezTo>
                <a:cubicBezTo>
                  <a:pt x="234432" y="56632"/>
                  <a:pt x="227865" y="64748"/>
                  <a:pt x="219697" y="69104"/>
                </a:cubicBezTo>
                <a:cubicBezTo>
                  <a:pt x="207791" y="75454"/>
                  <a:pt x="196245" y="82532"/>
                  <a:pt x="183978" y="88154"/>
                </a:cubicBezTo>
                <a:cubicBezTo>
                  <a:pt x="177133" y="91291"/>
                  <a:pt x="169468" y="92331"/>
                  <a:pt x="162547" y="95297"/>
                </a:cubicBezTo>
                <a:cubicBezTo>
                  <a:pt x="158293" y="97120"/>
                  <a:pt x="155002" y="100893"/>
                  <a:pt x="150640" y="102441"/>
                </a:cubicBezTo>
                <a:cubicBezTo>
                  <a:pt x="130291" y="109662"/>
                  <a:pt x="108775" y="113471"/>
                  <a:pt x="88728" y="121491"/>
                </a:cubicBezTo>
                <a:cubicBezTo>
                  <a:pt x="74491" y="127186"/>
                  <a:pt x="80877" y="124902"/>
                  <a:pt x="69678" y="128635"/>
                </a:cubicBezTo>
                <a:cubicBezTo>
                  <a:pt x="98986" y="148171"/>
                  <a:pt x="77556" y="136038"/>
                  <a:pt x="157784" y="126254"/>
                </a:cubicBezTo>
                <a:cubicBezTo>
                  <a:pt x="163520" y="125554"/>
                  <a:pt x="168918" y="123152"/>
                  <a:pt x="174453" y="121491"/>
                </a:cubicBezTo>
                <a:cubicBezTo>
                  <a:pt x="176857" y="120770"/>
                  <a:pt x="179290" y="120099"/>
                  <a:pt x="181597" y="119110"/>
                </a:cubicBezTo>
                <a:cubicBezTo>
                  <a:pt x="184860" y="117712"/>
                  <a:pt x="187798" y="115593"/>
                  <a:pt x="191122" y="114347"/>
                </a:cubicBezTo>
                <a:cubicBezTo>
                  <a:pt x="205057" y="109121"/>
                  <a:pt x="197265" y="115543"/>
                  <a:pt x="212553" y="107204"/>
                </a:cubicBezTo>
                <a:cubicBezTo>
                  <a:pt x="217578" y="104463"/>
                  <a:pt x="232532" y="97080"/>
                  <a:pt x="226840" y="97679"/>
                </a:cubicBezTo>
                <a:lnTo>
                  <a:pt x="181597" y="102441"/>
                </a:lnTo>
                <a:cubicBezTo>
                  <a:pt x="133598" y="116156"/>
                  <a:pt x="201801" y="96407"/>
                  <a:pt x="143497" y="114347"/>
                </a:cubicBezTo>
                <a:cubicBezTo>
                  <a:pt x="140369" y="115309"/>
                  <a:pt x="137036" y="115580"/>
                  <a:pt x="133972" y="116729"/>
                </a:cubicBezTo>
                <a:cubicBezTo>
                  <a:pt x="117260" y="122996"/>
                  <a:pt x="131131" y="119340"/>
                  <a:pt x="117303" y="126254"/>
                </a:cubicBezTo>
                <a:cubicBezTo>
                  <a:pt x="111896" y="128957"/>
                  <a:pt x="106137" y="130896"/>
                  <a:pt x="100634" y="133397"/>
                </a:cubicBezTo>
                <a:cubicBezTo>
                  <a:pt x="97402" y="134866"/>
                  <a:pt x="94284" y="136572"/>
                  <a:pt x="91109" y="138160"/>
                </a:cubicBezTo>
                <a:cubicBezTo>
                  <a:pt x="87934" y="136572"/>
                  <a:pt x="81584" y="136947"/>
                  <a:pt x="81584" y="133397"/>
                </a:cubicBezTo>
                <a:cubicBezTo>
                  <a:pt x="81584" y="128907"/>
                  <a:pt x="87210" y="126100"/>
                  <a:pt x="91109" y="123872"/>
                </a:cubicBezTo>
                <a:cubicBezTo>
                  <a:pt x="98532" y="119631"/>
                  <a:pt x="106917" y="117349"/>
                  <a:pt x="114922" y="114347"/>
                </a:cubicBezTo>
                <a:cubicBezTo>
                  <a:pt x="145010" y="103064"/>
                  <a:pt x="123681" y="115921"/>
                  <a:pt x="174453" y="90535"/>
                </a:cubicBezTo>
                <a:cubicBezTo>
                  <a:pt x="180803" y="87360"/>
                  <a:pt x="186911" y="83647"/>
                  <a:pt x="193503" y="81010"/>
                </a:cubicBezTo>
                <a:cubicBezTo>
                  <a:pt x="202318" y="77484"/>
                  <a:pt x="212732" y="75735"/>
                  <a:pt x="222078" y="73866"/>
                </a:cubicBezTo>
                <a:cubicBezTo>
                  <a:pt x="222872" y="70691"/>
                  <a:pt x="223560" y="67488"/>
                  <a:pt x="224459" y="64341"/>
                </a:cubicBezTo>
                <a:cubicBezTo>
                  <a:pt x="228426" y="50454"/>
                  <a:pt x="231301" y="56701"/>
                  <a:pt x="205409" y="59579"/>
                </a:cubicBezTo>
                <a:cubicBezTo>
                  <a:pt x="167508" y="69054"/>
                  <a:pt x="169451" y="66054"/>
                  <a:pt x="136353" y="83391"/>
                </a:cubicBezTo>
                <a:cubicBezTo>
                  <a:pt x="119258" y="92346"/>
                  <a:pt x="102346" y="107129"/>
                  <a:pt x="86347" y="116729"/>
                </a:cubicBezTo>
                <a:cubicBezTo>
                  <a:pt x="81163" y="119839"/>
                  <a:pt x="75291" y="121627"/>
                  <a:pt x="69678" y="123872"/>
                </a:cubicBezTo>
                <a:cubicBezTo>
                  <a:pt x="65133" y="125690"/>
                  <a:pt x="57533" y="127730"/>
                  <a:pt x="53009" y="128635"/>
                </a:cubicBezTo>
                <a:cubicBezTo>
                  <a:pt x="48275" y="129582"/>
                  <a:pt x="43435" y="129969"/>
                  <a:pt x="38722" y="131016"/>
                </a:cubicBezTo>
                <a:cubicBezTo>
                  <a:pt x="36272" y="131560"/>
                  <a:pt x="29117" y="133889"/>
                  <a:pt x="31578" y="133397"/>
                </a:cubicBezTo>
                <a:cubicBezTo>
                  <a:pt x="37996" y="132113"/>
                  <a:pt x="44250" y="130107"/>
                  <a:pt x="50628" y="128635"/>
                </a:cubicBezTo>
                <a:cubicBezTo>
                  <a:pt x="54572" y="127725"/>
                  <a:pt x="58565" y="127048"/>
                  <a:pt x="62534" y="126254"/>
                </a:cubicBezTo>
                <a:cubicBezTo>
                  <a:pt x="70472" y="122285"/>
                  <a:pt x="78698" y="118847"/>
                  <a:pt x="86347" y="114347"/>
                </a:cubicBezTo>
                <a:cubicBezTo>
                  <a:pt x="111502" y="99550"/>
                  <a:pt x="96447" y="101502"/>
                  <a:pt x="129209" y="88154"/>
                </a:cubicBezTo>
                <a:cubicBezTo>
                  <a:pt x="141531" y="83134"/>
                  <a:pt x="154686" y="80455"/>
                  <a:pt x="167309" y="76247"/>
                </a:cubicBezTo>
                <a:cubicBezTo>
                  <a:pt x="185502" y="70182"/>
                  <a:pt x="173228" y="74017"/>
                  <a:pt x="186359" y="66722"/>
                </a:cubicBezTo>
                <a:cubicBezTo>
                  <a:pt x="191014" y="64136"/>
                  <a:pt x="196048" y="62262"/>
                  <a:pt x="200647" y="59579"/>
                </a:cubicBezTo>
                <a:cubicBezTo>
                  <a:pt x="205591" y="56695"/>
                  <a:pt x="214934" y="50054"/>
                  <a:pt x="214934" y="50054"/>
                </a:cubicBezTo>
                <a:cubicBezTo>
                  <a:pt x="216522" y="47673"/>
                  <a:pt x="221932" y="44698"/>
                  <a:pt x="219697" y="42910"/>
                </a:cubicBezTo>
                <a:cubicBezTo>
                  <a:pt x="215314" y="39404"/>
                  <a:pt x="208621" y="40063"/>
                  <a:pt x="203028" y="40529"/>
                </a:cubicBezTo>
                <a:cubicBezTo>
                  <a:pt x="189373" y="41667"/>
                  <a:pt x="176041" y="45291"/>
                  <a:pt x="162547" y="47672"/>
                </a:cubicBezTo>
                <a:cubicBezTo>
                  <a:pt x="152228" y="51641"/>
                  <a:pt x="141710" y="55126"/>
                  <a:pt x="131590" y="59579"/>
                </a:cubicBezTo>
                <a:cubicBezTo>
                  <a:pt x="121843" y="63868"/>
                  <a:pt x="111875" y="67958"/>
                  <a:pt x="103015" y="73866"/>
                </a:cubicBezTo>
                <a:cubicBezTo>
                  <a:pt x="100634" y="75454"/>
                  <a:pt x="98587" y="77724"/>
                  <a:pt x="95872" y="78629"/>
                </a:cubicBezTo>
                <a:cubicBezTo>
                  <a:pt x="91291" y="80156"/>
                  <a:pt x="86268" y="79839"/>
                  <a:pt x="81584" y="81010"/>
                </a:cubicBezTo>
                <a:cubicBezTo>
                  <a:pt x="73545" y="83020"/>
                  <a:pt x="65569" y="85347"/>
                  <a:pt x="57772" y="88154"/>
                </a:cubicBezTo>
                <a:cubicBezTo>
                  <a:pt x="45707" y="92498"/>
                  <a:pt x="34219" y="98386"/>
                  <a:pt x="22053" y="102441"/>
                </a:cubicBezTo>
                <a:lnTo>
                  <a:pt x="14909" y="104822"/>
                </a:lnTo>
                <a:cubicBezTo>
                  <a:pt x="12528" y="107203"/>
                  <a:pt x="10352" y="109810"/>
                  <a:pt x="7765" y="111966"/>
                </a:cubicBezTo>
                <a:cubicBezTo>
                  <a:pt x="5567" y="113798"/>
                  <a:pt x="-2240" y="116729"/>
                  <a:pt x="622" y="116729"/>
                </a:cubicBezTo>
                <a:cubicBezTo>
                  <a:pt x="5642" y="116729"/>
                  <a:pt x="10209" y="113729"/>
                  <a:pt x="14909" y="111966"/>
                </a:cubicBezTo>
                <a:cubicBezTo>
                  <a:pt x="21259" y="109585"/>
                  <a:pt x="27740" y="107526"/>
                  <a:pt x="33959" y="104822"/>
                </a:cubicBezTo>
                <a:cubicBezTo>
                  <a:pt x="46008" y="99583"/>
                  <a:pt x="57926" y="94030"/>
                  <a:pt x="69678" y="88154"/>
                </a:cubicBezTo>
                <a:cubicBezTo>
                  <a:pt x="76987" y="84499"/>
                  <a:pt x="83598" y="79466"/>
                  <a:pt x="91109" y="76247"/>
                </a:cubicBezTo>
                <a:cubicBezTo>
                  <a:pt x="100337" y="72292"/>
                  <a:pt x="110159" y="69897"/>
                  <a:pt x="119684" y="66722"/>
                </a:cubicBezTo>
                <a:cubicBezTo>
                  <a:pt x="123653" y="63547"/>
                  <a:pt x="126841" y="59006"/>
                  <a:pt x="131590" y="57197"/>
                </a:cubicBezTo>
                <a:cubicBezTo>
                  <a:pt x="144292" y="52358"/>
                  <a:pt x="177414" y="46127"/>
                  <a:pt x="193503" y="42910"/>
                </a:cubicBezTo>
                <a:cubicBezTo>
                  <a:pt x="196678" y="41322"/>
                  <a:pt x="204150" y="41515"/>
                  <a:pt x="203028" y="38147"/>
                </a:cubicBezTo>
                <a:cubicBezTo>
                  <a:pt x="201748" y="34307"/>
                  <a:pt x="194892" y="34295"/>
                  <a:pt x="191122" y="35766"/>
                </a:cubicBezTo>
                <a:cubicBezTo>
                  <a:pt x="161683" y="47254"/>
                  <a:pt x="133361" y="61529"/>
                  <a:pt x="105397" y="76247"/>
                </a:cubicBezTo>
                <a:cubicBezTo>
                  <a:pt x="54804" y="102876"/>
                  <a:pt x="75818" y="93346"/>
                  <a:pt x="43484" y="107204"/>
                </a:cubicBezTo>
                <a:cubicBezTo>
                  <a:pt x="46833" y="102181"/>
                  <a:pt x="50085" y="96292"/>
                  <a:pt x="55390" y="92916"/>
                </a:cubicBezTo>
                <a:cubicBezTo>
                  <a:pt x="61380" y="89104"/>
                  <a:pt x="68394" y="87112"/>
                  <a:pt x="74440" y="83391"/>
                </a:cubicBezTo>
                <a:cubicBezTo>
                  <a:pt x="78769" y="80727"/>
                  <a:pt x="82211" y="76820"/>
                  <a:pt x="86347" y="73866"/>
                </a:cubicBezTo>
                <a:cubicBezTo>
                  <a:pt x="93333" y="68876"/>
                  <a:pt x="100792" y="64569"/>
                  <a:pt x="107778" y="59579"/>
                </a:cubicBezTo>
                <a:cubicBezTo>
                  <a:pt x="111914" y="56625"/>
                  <a:pt x="115374" y="52748"/>
                  <a:pt x="119684" y="50054"/>
                </a:cubicBezTo>
                <a:cubicBezTo>
                  <a:pt x="124636" y="46959"/>
                  <a:pt x="141150" y="45652"/>
                  <a:pt x="143497" y="45291"/>
                </a:cubicBezTo>
                <a:cubicBezTo>
                  <a:pt x="159062" y="42897"/>
                  <a:pt x="153826" y="44229"/>
                  <a:pt x="164928" y="40529"/>
                </a:cubicBezTo>
                <a:cubicBezTo>
                  <a:pt x="167309" y="38941"/>
                  <a:pt x="169382" y="36744"/>
                  <a:pt x="172072" y="35766"/>
                </a:cubicBezTo>
                <a:cubicBezTo>
                  <a:pt x="177200" y="33901"/>
                  <a:pt x="208235" y="27201"/>
                  <a:pt x="212553" y="26241"/>
                </a:cubicBezTo>
                <a:cubicBezTo>
                  <a:pt x="206001" y="22965"/>
                  <a:pt x="189083" y="14092"/>
                  <a:pt x="183978" y="14335"/>
                </a:cubicBezTo>
                <a:cubicBezTo>
                  <a:pt x="156731" y="15632"/>
                  <a:pt x="103015" y="26241"/>
                  <a:pt x="103015" y="26241"/>
                </a:cubicBezTo>
                <a:cubicBezTo>
                  <a:pt x="97459" y="27829"/>
                  <a:pt x="91681" y="28782"/>
                  <a:pt x="86347" y="31004"/>
                </a:cubicBezTo>
                <a:cubicBezTo>
                  <a:pt x="82075" y="32784"/>
                  <a:pt x="78580" y="36077"/>
                  <a:pt x="74440" y="38147"/>
                </a:cubicBezTo>
                <a:cubicBezTo>
                  <a:pt x="70617" y="40059"/>
                  <a:pt x="66440" y="41174"/>
                  <a:pt x="62534" y="42910"/>
                </a:cubicBezTo>
                <a:cubicBezTo>
                  <a:pt x="59290" y="44352"/>
                  <a:pt x="56184" y="46085"/>
                  <a:pt x="53009" y="47672"/>
                </a:cubicBezTo>
                <a:cubicBezTo>
                  <a:pt x="50136" y="50545"/>
                  <a:pt x="37953" y="60086"/>
                  <a:pt x="43484" y="66722"/>
                </a:cubicBezTo>
                <a:cubicBezTo>
                  <a:pt x="46575" y="70431"/>
                  <a:pt x="53009" y="68310"/>
                  <a:pt x="57772" y="69104"/>
                </a:cubicBezTo>
                <a:cubicBezTo>
                  <a:pt x="88417" y="66549"/>
                  <a:pt x="103303" y="66314"/>
                  <a:pt x="136353" y="57197"/>
                </a:cubicBezTo>
                <a:cubicBezTo>
                  <a:pt x="143197" y="55309"/>
                  <a:pt x="148949" y="50630"/>
                  <a:pt x="155403" y="47672"/>
                </a:cubicBezTo>
                <a:cubicBezTo>
                  <a:pt x="168005" y="41896"/>
                  <a:pt x="180353" y="35389"/>
                  <a:pt x="193503" y="31004"/>
                </a:cubicBezTo>
                <a:cubicBezTo>
                  <a:pt x="195884" y="30210"/>
                  <a:pt x="198297" y="29503"/>
                  <a:pt x="200647" y="28622"/>
                </a:cubicBezTo>
                <a:cubicBezTo>
                  <a:pt x="204649" y="27121"/>
                  <a:pt x="208498" y="25212"/>
                  <a:pt x="212553" y="23860"/>
                </a:cubicBezTo>
                <a:cubicBezTo>
                  <a:pt x="218035" y="22033"/>
                  <a:pt x="223666" y="20685"/>
                  <a:pt x="229222" y="19097"/>
                </a:cubicBezTo>
                <a:cubicBezTo>
                  <a:pt x="231603" y="17510"/>
                  <a:pt x="239188" y="14805"/>
                  <a:pt x="236365" y="14335"/>
                </a:cubicBezTo>
                <a:cubicBezTo>
                  <a:pt x="229275" y="13154"/>
                  <a:pt x="222049" y="15699"/>
                  <a:pt x="214934" y="16716"/>
                </a:cubicBezTo>
                <a:cubicBezTo>
                  <a:pt x="160647" y="24472"/>
                  <a:pt x="211468" y="19197"/>
                  <a:pt x="160165" y="23860"/>
                </a:cubicBezTo>
                <a:cubicBezTo>
                  <a:pt x="155403" y="26241"/>
                  <a:pt x="150532" y="28418"/>
                  <a:pt x="145878" y="31004"/>
                </a:cubicBezTo>
                <a:cubicBezTo>
                  <a:pt x="143376" y="32394"/>
                  <a:pt x="137262" y="33312"/>
                  <a:pt x="138734" y="35766"/>
                </a:cubicBezTo>
                <a:cubicBezTo>
                  <a:pt x="143829" y="44257"/>
                  <a:pt x="180104" y="47423"/>
                  <a:pt x="181597" y="47672"/>
                </a:cubicBezTo>
                <a:cubicBezTo>
                  <a:pt x="196678" y="45291"/>
                  <a:pt x="212110" y="44546"/>
                  <a:pt x="226840" y="40529"/>
                </a:cubicBezTo>
                <a:cubicBezTo>
                  <a:pt x="230089" y="39643"/>
                  <a:pt x="231182" y="35253"/>
                  <a:pt x="233984" y="33385"/>
                </a:cubicBezTo>
                <a:cubicBezTo>
                  <a:pt x="236073" y="31993"/>
                  <a:pt x="243235" y="29640"/>
                  <a:pt x="241128" y="31004"/>
                </a:cubicBezTo>
                <a:cubicBezTo>
                  <a:pt x="225585" y="41061"/>
                  <a:pt x="209378" y="50054"/>
                  <a:pt x="193503" y="59579"/>
                </a:cubicBezTo>
                <a:lnTo>
                  <a:pt x="181597" y="66722"/>
                </a:lnTo>
                <a:cubicBezTo>
                  <a:pt x="184772" y="67516"/>
                  <a:pt x="187849" y="69104"/>
                  <a:pt x="191122" y="69104"/>
                </a:cubicBezTo>
                <a:cubicBezTo>
                  <a:pt x="208084" y="69104"/>
                  <a:pt x="218257" y="65628"/>
                  <a:pt x="233984" y="59579"/>
                </a:cubicBezTo>
                <a:cubicBezTo>
                  <a:pt x="237297" y="58305"/>
                  <a:pt x="239959" y="54816"/>
                  <a:pt x="243509" y="54816"/>
                </a:cubicBezTo>
                <a:cubicBezTo>
                  <a:pt x="246371" y="54816"/>
                  <a:pt x="238624" y="57822"/>
                  <a:pt x="236365" y="59579"/>
                </a:cubicBezTo>
                <a:cubicBezTo>
                  <a:pt x="231472" y="63385"/>
                  <a:pt x="226840" y="67516"/>
                  <a:pt x="222078" y="71485"/>
                </a:cubicBezTo>
                <a:cubicBezTo>
                  <a:pt x="220490" y="74660"/>
                  <a:pt x="217817" y="77496"/>
                  <a:pt x="217315" y="81010"/>
                </a:cubicBezTo>
                <a:cubicBezTo>
                  <a:pt x="215280" y="95259"/>
                  <a:pt x="242767" y="92348"/>
                  <a:pt x="245890" y="92916"/>
                </a:cubicBezTo>
                <a:cubicBezTo>
                  <a:pt x="241921" y="95297"/>
                  <a:pt x="235447" y="95669"/>
                  <a:pt x="233984" y="100060"/>
                </a:cubicBezTo>
                <a:cubicBezTo>
                  <a:pt x="232919" y="103255"/>
                  <a:pt x="238076" y="105780"/>
                  <a:pt x="241128" y="107204"/>
                </a:cubicBezTo>
                <a:cubicBezTo>
                  <a:pt x="250226" y="111450"/>
                  <a:pt x="260178" y="113554"/>
                  <a:pt x="269703" y="116729"/>
                </a:cubicBezTo>
                <a:cubicBezTo>
                  <a:pt x="263353" y="121491"/>
                  <a:pt x="256796" y="125990"/>
                  <a:pt x="250653" y="131016"/>
                </a:cubicBezTo>
                <a:cubicBezTo>
                  <a:pt x="248047" y="133149"/>
                  <a:pt x="242692" y="134893"/>
                  <a:pt x="243509" y="138160"/>
                </a:cubicBezTo>
                <a:cubicBezTo>
                  <a:pt x="244303" y="141335"/>
                  <a:pt x="249859" y="139747"/>
                  <a:pt x="253034" y="140541"/>
                </a:cubicBezTo>
                <a:cubicBezTo>
                  <a:pt x="256209" y="142922"/>
                  <a:pt x="259113" y="145716"/>
                  <a:pt x="262559" y="147685"/>
                </a:cubicBezTo>
                <a:cubicBezTo>
                  <a:pt x="264738" y="148930"/>
                  <a:pt x="269703" y="147556"/>
                  <a:pt x="269703" y="150066"/>
                </a:cubicBezTo>
                <a:cubicBezTo>
                  <a:pt x="269703" y="152928"/>
                  <a:pt x="264940" y="153241"/>
                  <a:pt x="262559" y="154829"/>
                </a:cubicBezTo>
                <a:cubicBezTo>
                  <a:pt x="268392" y="158717"/>
                  <a:pt x="271540" y="161972"/>
                  <a:pt x="279228" y="161972"/>
                </a:cubicBezTo>
                <a:cubicBezTo>
                  <a:pt x="281738" y="161972"/>
                  <a:pt x="274584" y="159818"/>
                  <a:pt x="272084" y="159591"/>
                </a:cubicBezTo>
                <a:cubicBezTo>
                  <a:pt x="265760" y="159016"/>
                  <a:pt x="259384" y="159591"/>
                  <a:pt x="253034" y="159591"/>
                </a:cubicBezTo>
              </a:path>
            </a:pathLst>
          </a:custGeom>
          <a:noFill/>
          <a:ln w="28575">
            <a:solidFill>
              <a:srgbClr val="E4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0325" y="4574415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Competition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690479" y="4574415"/>
            <a:ext cx="2255103" cy="907116"/>
            <a:chOff x="6690479" y="4630860"/>
            <a:chExt cx="2255103" cy="907116"/>
          </a:xfrm>
        </p:grpSpPr>
        <p:sp>
          <p:nvSpPr>
            <p:cNvPr id="22" name="Freeform 21"/>
            <p:cNvSpPr/>
            <p:nvPr/>
          </p:nvSpPr>
          <p:spPr>
            <a:xfrm>
              <a:off x="6690479" y="4630861"/>
              <a:ext cx="395633" cy="336613"/>
            </a:xfrm>
            <a:custGeom>
              <a:avLst/>
              <a:gdLst>
                <a:gd name="connsiteX0" fmla="*/ 145878 w 296725"/>
                <a:gd name="connsiteY0" fmla="*/ 252460 h 252460"/>
                <a:gd name="connsiteX1" fmla="*/ 143497 w 296725"/>
                <a:gd name="connsiteY1" fmla="*/ 240554 h 252460"/>
                <a:gd name="connsiteX2" fmla="*/ 136353 w 296725"/>
                <a:gd name="connsiteY2" fmla="*/ 223885 h 252460"/>
                <a:gd name="connsiteX3" fmla="*/ 119684 w 296725"/>
                <a:gd name="connsiteY3" fmla="*/ 209597 h 252460"/>
                <a:gd name="connsiteX4" fmla="*/ 112540 w 296725"/>
                <a:gd name="connsiteY4" fmla="*/ 190547 h 252460"/>
                <a:gd name="connsiteX5" fmla="*/ 100634 w 296725"/>
                <a:gd name="connsiteY5" fmla="*/ 171497 h 252460"/>
                <a:gd name="connsiteX6" fmla="*/ 98253 w 296725"/>
                <a:gd name="connsiteY6" fmla="*/ 159591 h 252460"/>
                <a:gd name="connsiteX7" fmla="*/ 88728 w 296725"/>
                <a:gd name="connsiteY7" fmla="*/ 142922 h 252460"/>
                <a:gd name="connsiteX8" fmla="*/ 79203 w 296725"/>
                <a:gd name="connsiteY8" fmla="*/ 131016 h 252460"/>
                <a:gd name="connsiteX9" fmla="*/ 69678 w 296725"/>
                <a:gd name="connsiteY9" fmla="*/ 116729 h 252460"/>
                <a:gd name="connsiteX10" fmla="*/ 55390 w 296725"/>
                <a:gd name="connsiteY10" fmla="*/ 100060 h 252460"/>
                <a:gd name="connsiteX11" fmla="*/ 50628 w 296725"/>
                <a:gd name="connsiteY11" fmla="*/ 92916 h 252460"/>
                <a:gd name="connsiteX12" fmla="*/ 55390 w 296725"/>
                <a:gd name="connsiteY12" fmla="*/ 107204 h 252460"/>
                <a:gd name="connsiteX13" fmla="*/ 57772 w 296725"/>
                <a:gd name="connsiteY13" fmla="*/ 116729 h 252460"/>
                <a:gd name="connsiteX14" fmla="*/ 64915 w 296725"/>
                <a:gd name="connsiteY14" fmla="*/ 119110 h 252460"/>
                <a:gd name="connsiteX15" fmla="*/ 69678 w 296725"/>
                <a:gd name="connsiteY15" fmla="*/ 126254 h 252460"/>
                <a:gd name="connsiteX16" fmla="*/ 76822 w 296725"/>
                <a:gd name="connsiteY16" fmla="*/ 128635 h 252460"/>
                <a:gd name="connsiteX17" fmla="*/ 79203 w 296725"/>
                <a:gd name="connsiteY17" fmla="*/ 135779 h 252460"/>
                <a:gd name="connsiteX18" fmla="*/ 83965 w 296725"/>
                <a:gd name="connsiteY18" fmla="*/ 142922 h 252460"/>
                <a:gd name="connsiteX19" fmla="*/ 95872 w 296725"/>
                <a:gd name="connsiteY19" fmla="*/ 161972 h 252460"/>
                <a:gd name="connsiteX20" fmla="*/ 103015 w 296725"/>
                <a:gd name="connsiteY20" fmla="*/ 164354 h 252460"/>
                <a:gd name="connsiteX21" fmla="*/ 105397 w 296725"/>
                <a:gd name="connsiteY21" fmla="*/ 171497 h 252460"/>
                <a:gd name="connsiteX22" fmla="*/ 119684 w 296725"/>
                <a:gd name="connsiteY22" fmla="*/ 181022 h 252460"/>
                <a:gd name="connsiteX23" fmla="*/ 136353 w 296725"/>
                <a:gd name="connsiteY23" fmla="*/ 202454 h 252460"/>
                <a:gd name="connsiteX24" fmla="*/ 150640 w 296725"/>
                <a:gd name="connsiteY24" fmla="*/ 221504 h 252460"/>
                <a:gd name="connsiteX25" fmla="*/ 155403 w 296725"/>
                <a:gd name="connsiteY25" fmla="*/ 228647 h 252460"/>
                <a:gd name="connsiteX26" fmla="*/ 162547 w 296725"/>
                <a:gd name="connsiteY26" fmla="*/ 235791 h 252460"/>
                <a:gd name="connsiteX27" fmla="*/ 160165 w 296725"/>
                <a:gd name="connsiteY27" fmla="*/ 214360 h 252460"/>
                <a:gd name="connsiteX28" fmla="*/ 141115 w 296725"/>
                <a:gd name="connsiteY28" fmla="*/ 161972 h 252460"/>
                <a:gd name="connsiteX29" fmla="*/ 136353 w 296725"/>
                <a:gd name="connsiteY29" fmla="*/ 147685 h 252460"/>
                <a:gd name="connsiteX30" fmla="*/ 126828 w 296725"/>
                <a:gd name="connsiteY30" fmla="*/ 133397 h 252460"/>
                <a:gd name="connsiteX31" fmla="*/ 122065 w 296725"/>
                <a:gd name="connsiteY31" fmla="*/ 114347 h 252460"/>
                <a:gd name="connsiteX32" fmla="*/ 107778 w 296725"/>
                <a:gd name="connsiteY32" fmla="*/ 92916 h 252460"/>
                <a:gd name="connsiteX33" fmla="*/ 100634 w 296725"/>
                <a:gd name="connsiteY33" fmla="*/ 81010 h 252460"/>
                <a:gd name="connsiteX34" fmla="*/ 91109 w 296725"/>
                <a:gd name="connsiteY34" fmla="*/ 76247 h 252460"/>
                <a:gd name="connsiteX35" fmla="*/ 83965 w 296725"/>
                <a:gd name="connsiteY35" fmla="*/ 71485 h 252460"/>
                <a:gd name="connsiteX36" fmla="*/ 76822 w 296725"/>
                <a:gd name="connsiteY36" fmla="*/ 57197 h 252460"/>
                <a:gd name="connsiteX37" fmla="*/ 69678 w 296725"/>
                <a:gd name="connsiteY37" fmla="*/ 54816 h 252460"/>
                <a:gd name="connsiteX38" fmla="*/ 79203 w 296725"/>
                <a:gd name="connsiteY38" fmla="*/ 76247 h 252460"/>
                <a:gd name="connsiteX39" fmla="*/ 95872 w 296725"/>
                <a:gd name="connsiteY39" fmla="*/ 97679 h 252460"/>
                <a:gd name="connsiteX40" fmla="*/ 100634 w 296725"/>
                <a:gd name="connsiteY40" fmla="*/ 107204 h 252460"/>
                <a:gd name="connsiteX41" fmla="*/ 107778 w 296725"/>
                <a:gd name="connsiteY41" fmla="*/ 123872 h 252460"/>
                <a:gd name="connsiteX42" fmla="*/ 117303 w 296725"/>
                <a:gd name="connsiteY42" fmla="*/ 138160 h 252460"/>
                <a:gd name="connsiteX43" fmla="*/ 122065 w 296725"/>
                <a:gd name="connsiteY43" fmla="*/ 147685 h 252460"/>
                <a:gd name="connsiteX44" fmla="*/ 138734 w 296725"/>
                <a:gd name="connsiteY44" fmla="*/ 164354 h 252460"/>
                <a:gd name="connsiteX45" fmla="*/ 150640 w 296725"/>
                <a:gd name="connsiteY45" fmla="*/ 173879 h 252460"/>
                <a:gd name="connsiteX46" fmla="*/ 157784 w 296725"/>
                <a:gd name="connsiteY46" fmla="*/ 181022 h 252460"/>
                <a:gd name="connsiteX47" fmla="*/ 167309 w 296725"/>
                <a:gd name="connsiteY47" fmla="*/ 195310 h 252460"/>
                <a:gd name="connsiteX48" fmla="*/ 172072 w 296725"/>
                <a:gd name="connsiteY48" fmla="*/ 202454 h 252460"/>
                <a:gd name="connsiteX49" fmla="*/ 179215 w 296725"/>
                <a:gd name="connsiteY49" fmla="*/ 214360 h 252460"/>
                <a:gd name="connsiteX50" fmla="*/ 191122 w 296725"/>
                <a:gd name="connsiteY50" fmla="*/ 228647 h 252460"/>
                <a:gd name="connsiteX51" fmla="*/ 186359 w 296725"/>
                <a:gd name="connsiteY51" fmla="*/ 207216 h 252460"/>
                <a:gd name="connsiteX52" fmla="*/ 172072 w 296725"/>
                <a:gd name="connsiteY52" fmla="*/ 195310 h 252460"/>
                <a:gd name="connsiteX53" fmla="*/ 148259 w 296725"/>
                <a:gd name="connsiteY53" fmla="*/ 176260 h 252460"/>
                <a:gd name="connsiteX54" fmla="*/ 136353 w 296725"/>
                <a:gd name="connsiteY54" fmla="*/ 166735 h 252460"/>
                <a:gd name="connsiteX55" fmla="*/ 126828 w 296725"/>
                <a:gd name="connsiteY55" fmla="*/ 154829 h 252460"/>
                <a:gd name="connsiteX56" fmla="*/ 119684 w 296725"/>
                <a:gd name="connsiteY56" fmla="*/ 145304 h 252460"/>
                <a:gd name="connsiteX57" fmla="*/ 100634 w 296725"/>
                <a:gd name="connsiteY57" fmla="*/ 128635 h 252460"/>
                <a:gd name="connsiteX58" fmla="*/ 83965 w 296725"/>
                <a:gd name="connsiteY58" fmla="*/ 111966 h 252460"/>
                <a:gd name="connsiteX59" fmla="*/ 74440 w 296725"/>
                <a:gd name="connsiteY59" fmla="*/ 104822 h 252460"/>
                <a:gd name="connsiteX60" fmla="*/ 64915 w 296725"/>
                <a:gd name="connsiteY60" fmla="*/ 92916 h 252460"/>
                <a:gd name="connsiteX61" fmla="*/ 53009 w 296725"/>
                <a:gd name="connsiteY61" fmla="*/ 85772 h 252460"/>
                <a:gd name="connsiteX62" fmla="*/ 48247 w 296725"/>
                <a:gd name="connsiteY62" fmla="*/ 78629 h 252460"/>
                <a:gd name="connsiteX63" fmla="*/ 41103 w 296725"/>
                <a:gd name="connsiteY63" fmla="*/ 71485 h 252460"/>
                <a:gd name="connsiteX64" fmla="*/ 64915 w 296725"/>
                <a:gd name="connsiteY64" fmla="*/ 81010 h 252460"/>
                <a:gd name="connsiteX65" fmla="*/ 83965 w 296725"/>
                <a:gd name="connsiteY65" fmla="*/ 95297 h 252460"/>
                <a:gd name="connsiteX66" fmla="*/ 110159 w 296725"/>
                <a:gd name="connsiteY66" fmla="*/ 119110 h 252460"/>
                <a:gd name="connsiteX67" fmla="*/ 119684 w 296725"/>
                <a:gd name="connsiteY67" fmla="*/ 121491 h 252460"/>
                <a:gd name="connsiteX68" fmla="*/ 126828 w 296725"/>
                <a:gd name="connsiteY68" fmla="*/ 128635 h 252460"/>
                <a:gd name="connsiteX69" fmla="*/ 129209 w 296725"/>
                <a:gd name="connsiteY69" fmla="*/ 138160 h 252460"/>
                <a:gd name="connsiteX70" fmla="*/ 145878 w 296725"/>
                <a:gd name="connsiteY70" fmla="*/ 154829 h 252460"/>
                <a:gd name="connsiteX71" fmla="*/ 162547 w 296725"/>
                <a:gd name="connsiteY71" fmla="*/ 173879 h 252460"/>
                <a:gd name="connsiteX72" fmla="*/ 172072 w 296725"/>
                <a:gd name="connsiteY72" fmla="*/ 178641 h 252460"/>
                <a:gd name="connsiteX73" fmla="*/ 174453 w 296725"/>
                <a:gd name="connsiteY73" fmla="*/ 185785 h 252460"/>
                <a:gd name="connsiteX74" fmla="*/ 183978 w 296725"/>
                <a:gd name="connsiteY74" fmla="*/ 190547 h 252460"/>
                <a:gd name="connsiteX75" fmla="*/ 155403 w 296725"/>
                <a:gd name="connsiteY75" fmla="*/ 161972 h 252460"/>
                <a:gd name="connsiteX76" fmla="*/ 148259 w 296725"/>
                <a:gd name="connsiteY76" fmla="*/ 152447 h 252460"/>
                <a:gd name="connsiteX77" fmla="*/ 143497 w 296725"/>
                <a:gd name="connsiteY77" fmla="*/ 145304 h 252460"/>
                <a:gd name="connsiteX78" fmla="*/ 136353 w 296725"/>
                <a:gd name="connsiteY78" fmla="*/ 123872 h 252460"/>
                <a:gd name="connsiteX79" fmla="*/ 129209 w 296725"/>
                <a:gd name="connsiteY79" fmla="*/ 85772 h 252460"/>
                <a:gd name="connsiteX80" fmla="*/ 124447 w 296725"/>
                <a:gd name="connsiteY80" fmla="*/ 78629 h 252460"/>
                <a:gd name="connsiteX81" fmla="*/ 119684 w 296725"/>
                <a:gd name="connsiteY81" fmla="*/ 66722 h 252460"/>
                <a:gd name="connsiteX82" fmla="*/ 112540 w 296725"/>
                <a:gd name="connsiteY82" fmla="*/ 59579 h 252460"/>
                <a:gd name="connsiteX83" fmla="*/ 119684 w 296725"/>
                <a:gd name="connsiteY83" fmla="*/ 69104 h 252460"/>
                <a:gd name="connsiteX84" fmla="*/ 122065 w 296725"/>
                <a:gd name="connsiteY84" fmla="*/ 76247 h 252460"/>
                <a:gd name="connsiteX85" fmla="*/ 148259 w 296725"/>
                <a:gd name="connsiteY85" fmla="*/ 109585 h 252460"/>
                <a:gd name="connsiteX86" fmla="*/ 162547 w 296725"/>
                <a:gd name="connsiteY86" fmla="*/ 135779 h 252460"/>
                <a:gd name="connsiteX87" fmla="*/ 172072 w 296725"/>
                <a:gd name="connsiteY87" fmla="*/ 154829 h 252460"/>
                <a:gd name="connsiteX88" fmla="*/ 186359 w 296725"/>
                <a:gd name="connsiteY88" fmla="*/ 164354 h 252460"/>
                <a:gd name="connsiteX89" fmla="*/ 195884 w 296725"/>
                <a:gd name="connsiteY89" fmla="*/ 173879 h 252460"/>
                <a:gd name="connsiteX90" fmla="*/ 198265 w 296725"/>
                <a:gd name="connsiteY90" fmla="*/ 183404 h 252460"/>
                <a:gd name="connsiteX91" fmla="*/ 205409 w 296725"/>
                <a:gd name="connsiteY91" fmla="*/ 190547 h 252460"/>
                <a:gd name="connsiteX92" fmla="*/ 210172 w 296725"/>
                <a:gd name="connsiteY92" fmla="*/ 197691 h 252460"/>
                <a:gd name="connsiteX93" fmla="*/ 203028 w 296725"/>
                <a:gd name="connsiteY93" fmla="*/ 190547 h 252460"/>
                <a:gd name="connsiteX94" fmla="*/ 181597 w 296725"/>
                <a:gd name="connsiteY94" fmla="*/ 161972 h 252460"/>
                <a:gd name="connsiteX95" fmla="*/ 174453 w 296725"/>
                <a:gd name="connsiteY95" fmla="*/ 154829 h 252460"/>
                <a:gd name="connsiteX96" fmla="*/ 167309 w 296725"/>
                <a:gd name="connsiteY96" fmla="*/ 140541 h 252460"/>
                <a:gd name="connsiteX97" fmla="*/ 160165 w 296725"/>
                <a:gd name="connsiteY97" fmla="*/ 119110 h 252460"/>
                <a:gd name="connsiteX98" fmla="*/ 153022 w 296725"/>
                <a:gd name="connsiteY98" fmla="*/ 107204 h 252460"/>
                <a:gd name="connsiteX99" fmla="*/ 145878 w 296725"/>
                <a:gd name="connsiteY99" fmla="*/ 88154 h 252460"/>
                <a:gd name="connsiteX100" fmla="*/ 141115 w 296725"/>
                <a:gd name="connsiteY100" fmla="*/ 69104 h 252460"/>
                <a:gd name="connsiteX101" fmla="*/ 133972 w 296725"/>
                <a:gd name="connsiteY101" fmla="*/ 52435 h 252460"/>
                <a:gd name="connsiteX102" fmla="*/ 124447 w 296725"/>
                <a:gd name="connsiteY102" fmla="*/ 38147 h 252460"/>
                <a:gd name="connsiteX103" fmla="*/ 145878 w 296725"/>
                <a:gd name="connsiteY103" fmla="*/ 81010 h 252460"/>
                <a:gd name="connsiteX104" fmla="*/ 155403 w 296725"/>
                <a:gd name="connsiteY104" fmla="*/ 90535 h 252460"/>
                <a:gd name="connsiteX105" fmla="*/ 169690 w 296725"/>
                <a:gd name="connsiteY105" fmla="*/ 109585 h 252460"/>
                <a:gd name="connsiteX106" fmla="*/ 179215 w 296725"/>
                <a:gd name="connsiteY106" fmla="*/ 121491 h 252460"/>
                <a:gd name="connsiteX107" fmla="*/ 193503 w 296725"/>
                <a:gd name="connsiteY107" fmla="*/ 133397 h 252460"/>
                <a:gd name="connsiteX108" fmla="*/ 222078 w 296725"/>
                <a:gd name="connsiteY108" fmla="*/ 164354 h 252460"/>
                <a:gd name="connsiteX109" fmla="*/ 226840 w 296725"/>
                <a:gd name="connsiteY109" fmla="*/ 173879 h 252460"/>
                <a:gd name="connsiteX110" fmla="*/ 233984 w 296725"/>
                <a:gd name="connsiteY110" fmla="*/ 176260 h 252460"/>
                <a:gd name="connsiteX111" fmla="*/ 229222 w 296725"/>
                <a:gd name="connsiteY111" fmla="*/ 164354 h 252460"/>
                <a:gd name="connsiteX112" fmla="*/ 222078 w 296725"/>
                <a:gd name="connsiteY112" fmla="*/ 150066 h 252460"/>
                <a:gd name="connsiteX113" fmla="*/ 207790 w 296725"/>
                <a:gd name="connsiteY113" fmla="*/ 131016 h 252460"/>
                <a:gd name="connsiteX114" fmla="*/ 200647 w 296725"/>
                <a:gd name="connsiteY114" fmla="*/ 116729 h 252460"/>
                <a:gd name="connsiteX115" fmla="*/ 193503 w 296725"/>
                <a:gd name="connsiteY115" fmla="*/ 97679 h 252460"/>
                <a:gd name="connsiteX116" fmla="*/ 188740 w 296725"/>
                <a:gd name="connsiteY116" fmla="*/ 90535 h 252460"/>
                <a:gd name="connsiteX117" fmla="*/ 176834 w 296725"/>
                <a:gd name="connsiteY117" fmla="*/ 73866 h 252460"/>
                <a:gd name="connsiteX118" fmla="*/ 172072 w 296725"/>
                <a:gd name="connsiteY118" fmla="*/ 61960 h 252460"/>
                <a:gd name="connsiteX119" fmla="*/ 167309 w 296725"/>
                <a:gd name="connsiteY119" fmla="*/ 52435 h 252460"/>
                <a:gd name="connsiteX120" fmla="*/ 155403 w 296725"/>
                <a:gd name="connsiteY120" fmla="*/ 35766 h 252460"/>
                <a:gd name="connsiteX121" fmla="*/ 148259 w 296725"/>
                <a:gd name="connsiteY121" fmla="*/ 19097 h 252460"/>
                <a:gd name="connsiteX122" fmla="*/ 141115 w 296725"/>
                <a:gd name="connsiteY122" fmla="*/ 16716 h 252460"/>
                <a:gd name="connsiteX123" fmla="*/ 129209 w 296725"/>
                <a:gd name="connsiteY123" fmla="*/ 47 h 252460"/>
                <a:gd name="connsiteX124" fmla="*/ 126828 w 296725"/>
                <a:gd name="connsiteY124" fmla="*/ 7191 h 252460"/>
                <a:gd name="connsiteX125" fmla="*/ 138734 w 296725"/>
                <a:gd name="connsiteY125" fmla="*/ 21479 h 252460"/>
                <a:gd name="connsiteX126" fmla="*/ 143497 w 296725"/>
                <a:gd name="connsiteY126" fmla="*/ 35766 h 252460"/>
                <a:gd name="connsiteX127" fmla="*/ 160165 w 296725"/>
                <a:gd name="connsiteY127" fmla="*/ 66722 h 252460"/>
                <a:gd name="connsiteX128" fmla="*/ 172072 w 296725"/>
                <a:gd name="connsiteY128" fmla="*/ 81010 h 252460"/>
                <a:gd name="connsiteX129" fmla="*/ 188740 w 296725"/>
                <a:gd name="connsiteY129" fmla="*/ 102441 h 252460"/>
                <a:gd name="connsiteX130" fmla="*/ 195884 w 296725"/>
                <a:gd name="connsiteY130" fmla="*/ 107204 h 252460"/>
                <a:gd name="connsiteX131" fmla="*/ 198265 w 296725"/>
                <a:gd name="connsiteY131" fmla="*/ 114347 h 252460"/>
                <a:gd name="connsiteX132" fmla="*/ 226840 w 296725"/>
                <a:gd name="connsiteY132" fmla="*/ 138160 h 252460"/>
                <a:gd name="connsiteX133" fmla="*/ 238747 w 296725"/>
                <a:gd name="connsiteY133" fmla="*/ 154829 h 252460"/>
                <a:gd name="connsiteX134" fmla="*/ 236365 w 296725"/>
                <a:gd name="connsiteY134" fmla="*/ 145304 h 252460"/>
                <a:gd name="connsiteX135" fmla="*/ 222078 w 296725"/>
                <a:gd name="connsiteY135" fmla="*/ 114347 h 252460"/>
                <a:gd name="connsiteX136" fmla="*/ 217315 w 296725"/>
                <a:gd name="connsiteY136" fmla="*/ 107204 h 252460"/>
                <a:gd name="connsiteX137" fmla="*/ 207790 w 296725"/>
                <a:gd name="connsiteY137" fmla="*/ 71485 h 252460"/>
                <a:gd name="connsiteX138" fmla="*/ 205409 w 296725"/>
                <a:gd name="connsiteY138" fmla="*/ 59579 h 252460"/>
                <a:gd name="connsiteX139" fmla="*/ 195884 w 296725"/>
                <a:gd name="connsiteY139" fmla="*/ 38147 h 252460"/>
                <a:gd name="connsiteX140" fmla="*/ 193503 w 296725"/>
                <a:gd name="connsiteY140" fmla="*/ 26241 h 252460"/>
                <a:gd name="connsiteX141" fmla="*/ 183978 w 296725"/>
                <a:gd name="connsiteY141" fmla="*/ 11954 h 252460"/>
                <a:gd name="connsiteX142" fmla="*/ 186359 w 296725"/>
                <a:gd name="connsiteY142" fmla="*/ 35766 h 252460"/>
                <a:gd name="connsiteX143" fmla="*/ 191122 w 296725"/>
                <a:gd name="connsiteY143" fmla="*/ 42910 h 252460"/>
                <a:gd name="connsiteX144" fmla="*/ 200647 w 296725"/>
                <a:gd name="connsiteY144" fmla="*/ 64341 h 252460"/>
                <a:gd name="connsiteX145" fmla="*/ 207790 w 296725"/>
                <a:gd name="connsiteY145" fmla="*/ 69104 h 252460"/>
                <a:gd name="connsiteX146" fmla="*/ 214934 w 296725"/>
                <a:gd name="connsiteY146" fmla="*/ 78629 h 252460"/>
                <a:gd name="connsiteX147" fmla="*/ 245890 w 296725"/>
                <a:gd name="connsiteY147" fmla="*/ 111966 h 252460"/>
                <a:gd name="connsiteX148" fmla="*/ 257797 w 296725"/>
                <a:gd name="connsiteY148" fmla="*/ 119110 h 252460"/>
                <a:gd name="connsiteX149" fmla="*/ 272084 w 296725"/>
                <a:gd name="connsiteY149" fmla="*/ 131016 h 252460"/>
                <a:gd name="connsiteX150" fmla="*/ 279228 w 296725"/>
                <a:gd name="connsiteY150" fmla="*/ 135779 h 252460"/>
                <a:gd name="connsiteX151" fmla="*/ 262559 w 296725"/>
                <a:gd name="connsiteY151" fmla="*/ 114347 h 252460"/>
                <a:gd name="connsiteX152" fmla="*/ 233984 w 296725"/>
                <a:gd name="connsiteY152" fmla="*/ 78629 h 252460"/>
                <a:gd name="connsiteX153" fmla="*/ 231603 w 296725"/>
                <a:gd name="connsiteY153" fmla="*/ 71485 h 252460"/>
                <a:gd name="connsiteX154" fmla="*/ 217315 w 296725"/>
                <a:gd name="connsiteY154" fmla="*/ 54816 h 252460"/>
                <a:gd name="connsiteX155" fmla="*/ 198265 w 296725"/>
                <a:gd name="connsiteY155" fmla="*/ 33385 h 252460"/>
                <a:gd name="connsiteX156" fmla="*/ 191122 w 296725"/>
                <a:gd name="connsiteY156" fmla="*/ 31004 h 252460"/>
                <a:gd name="connsiteX157" fmla="*/ 181597 w 296725"/>
                <a:gd name="connsiteY157" fmla="*/ 21479 h 252460"/>
                <a:gd name="connsiteX158" fmla="*/ 174453 w 296725"/>
                <a:gd name="connsiteY158" fmla="*/ 19097 h 252460"/>
                <a:gd name="connsiteX159" fmla="*/ 145878 w 296725"/>
                <a:gd name="connsiteY159" fmla="*/ 7191 h 252460"/>
                <a:gd name="connsiteX160" fmla="*/ 141115 w 296725"/>
                <a:gd name="connsiteY160" fmla="*/ 14335 h 252460"/>
                <a:gd name="connsiteX161" fmla="*/ 143497 w 296725"/>
                <a:gd name="connsiteY161" fmla="*/ 23860 h 252460"/>
                <a:gd name="connsiteX162" fmla="*/ 157784 w 296725"/>
                <a:gd name="connsiteY162" fmla="*/ 45291 h 252460"/>
                <a:gd name="connsiteX163" fmla="*/ 167309 w 296725"/>
                <a:gd name="connsiteY163" fmla="*/ 71485 h 252460"/>
                <a:gd name="connsiteX164" fmla="*/ 174453 w 296725"/>
                <a:gd name="connsiteY164" fmla="*/ 81010 h 252460"/>
                <a:gd name="connsiteX165" fmla="*/ 179215 w 296725"/>
                <a:gd name="connsiteY165" fmla="*/ 92916 h 252460"/>
                <a:gd name="connsiteX166" fmla="*/ 183978 w 296725"/>
                <a:gd name="connsiteY166" fmla="*/ 102441 h 252460"/>
                <a:gd name="connsiteX167" fmla="*/ 193503 w 296725"/>
                <a:gd name="connsiteY167" fmla="*/ 123872 h 252460"/>
                <a:gd name="connsiteX168" fmla="*/ 198265 w 296725"/>
                <a:gd name="connsiteY168" fmla="*/ 135779 h 252460"/>
                <a:gd name="connsiteX169" fmla="*/ 212553 w 296725"/>
                <a:gd name="connsiteY169" fmla="*/ 154829 h 252460"/>
                <a:gd name="connsiteX170" fmla="*/ 219697 w 296725"/>
                <a:gd name="connsiteY170" fmla="*/ 166735 h 252460"/>
                <a:gd name="connsiteX171" fmla="*/ 233984 w 296725"/>
                <a:gd name="connsiteY171" fmla="*/ 183404 h 252460"/>
                <a:gd name="connsiteX172" fmla="*/ 236365 w 296725"/>
                <a:gd name="connsiteY172" fmla="*/ 159591 h 252460"/>
                <a:gd name="connsiteX173" fmla="*/ 229222 w 296725"/>
                <a:gd name="connsiteY173" fmla="*/ 135779 h 252460"/>
                <a:gd name="connsiteX174" fmla="*/ 222078 w 296725"/>
                <a:gd name="connsiteY174" fmla="*/ 131016 h 252460"/>
                <a:gd name="connsiteX175" fmla="*/ 214934 w 296725"/>
                <a:gd name="connsiteY175" fmla="*/ 100060 h 252460"/>
                <a:gd name="connsiteX176" fmla="*/ 210172 w 296725"/>
                <a:gd name="connsiteY176" fmla="*/ 90535 h 252460"/>
                <a:gd name="connsiteX177" fmla="*/ 207790 w 296725"/>
                <a:gd name="connsiteY177" fmla="*/ 81010 h 252460"/>
                <a:gd name="connsiteX178" fmla="*/ 195884 w 296725"/>
                <a:gd name="connsiteY178" fmla="*/ 61960 h 252460"/>
                <a:gd name="connsiteX179" fmla="*/ 179215 w 296725"/>
                <a:gd name="connsiteY179" fmla="*/ 28622 h 252460"/>
                <a:gd name="connsiteX180" fmla="*/ 186359 w 296725"/>
                <a:gd name="connsiteY180" fmla="*/ 54816 h 252460"/>
                <a:gd name="connsiteX181" fmla="*/ 198265 w 296725"/>
                <a:gd name="connsiteY181" fmla="*/ 76247 h 252460"/>
                <a:gd name="connsiteX182" fmla="*/ 200647 w 296725"/>
                <a:gd name="connsiteY182" fmla="*/ 85772 h 252460"/>
                <a:gd name="connsiteX183" fmla="*/ 214934 w 296725"/>
                <a:gd name="connsiteY183" fmla="*/ 107204 h 252460"/>
                <a:gd name="connsiteX184" fmla="*/ 226840 w 296725"/>
                <a:gd name="connsiteY184" fmla="*/ 131016 h 252460"/>
                <a:gd name="connsiteX185" fmla="*/ 241128 w 296725"/>
                <a:gd name="connsiteY185" fmla="*/ 157210 h 252460"/>
                <a:gd name="connsiteX186" fmla="*/ 245890 w 296725"/>
                <a:gd name="connsiteY186" fmla="*/ 166735 h 252460"/>
                <a:gd name="connsiteX187" fmla="*/ 229222 w 296725"/>
                <a:gd name="connsiteY187" fmla="*/ 131016 h 252460"/>
                <a:gd name="connsiteX188" fmla="*/ 174453 w 296725"/>
                <a:gd name="connsiteY188" fmla="*/ 78629 h 252460"/>
                <a:gd name="connsiteX189" fmla="*/ 157784 w 296725"/>
                <a:gd name="connsiteY189" fmla="*/ 54816 h 252460"/>
                <a:gd name="connsiteX190" fmla="*/ 138734 w 296725"/>
                <a:gd name="connsiteY190" fmla="*/ 28622 h 252460"/>
                <a:gd name="connsiteX191" fmla="*/ 138734 w 296725"/>
                <a:gd name="connsiteY191" fmla="*/ 57197 h 252460"/>
                <a:gd name="connsiteX192" fmla="*/ 164928 w 296725"/>
                <a:gd name="connsiteY192" fmla="*/ 102441 h 252460"/>
                <a:gd name="connsiteX193" fmla="*/ 174453 w 296725"/>
                <a:gd name="connsiteY193" fmla="*/ 121491 h 252460"/>
                <a:gd name="connsiteX194" fmla="*/ 176834 w 296725"/>
                <a:gd name="connsiteY194" fmla="*/ 131016 h 252460"/>
                <a:gd name="connsiteX195" fmla="*/ 198265 w 296725"/>
                <a:gd name="connsiteY195" fmla="*/ 154829 h 252460"/>
                <a:gd name="connsiteX196" fmla="*/ 191122 w 296725"/>
                <a:gd name="connsiteY196" fmla="*/ 154829 h 252460"/>
                <a:gd name="connsiteX197" fmla="*/ 183978 w 296725"/>
                <a:gd name="connsiteY197" fmla="*/ 135779 h 252460"/>
                <a:gd name="connsiteX198" fmla="*/ 181597 w 296725"/>
                <a:gd name="connsiteY198" fmla="*/ 126254 h 252460"/>
                <a:gd name="connsiteX199" fmla="*/ 169690 w 296725"/>
                <a:gd name="connsiteY199" fmla="*/ 107204 h 252460"/>
                <a:gd name="connsiteX200" fmla="*/ 160165 w 296725"/>
                <a:gd name="connsiteY200" fmla="*/ 92916 h 252460"/>
                <a:gd name="connsiteX201" fmla="*/ 153022 w 296725"/>
                <a:gd name="connsiteY201" fmla="*/ 85772 h 252460"/>
                <a:gd name="connsiteX202" fmla="*/ 143497 w 296725"/>
                <a:gd name="connsiteY202" fmla="*/ 83391 h 252460"/>
                <a:gd name="connsiteX203" fmla="*/ 124447 w 296725"/>
                <a:gd name="connsiteY203" fmla="*/ 73866 h 252460"/>
                <a:gd name="connsiteX204" fmla="*/ 114922 w 296725"/>
                <a:gd name="connsiteY204" fmla="*/ 69104 h 252460"/>
                <a:gd name="connsiteX205" fmla="*/ 95872 w 296725"/>
                <a:gd name="connsiteY205" fmla="*/ 57197 h 252460"/>
                <a:gd name="connsiteX206" fmla="*/ 79203 w 296725"/>
                <a:gd name="connsiteY206" fmla="*/ 35766 h 252460"/>
                <a:gd name="connsiteX207" fmla="*/ 74440 w 296725"/>
                <a:gd name="connsiteY207" fmla="*/ 45291 h 252460"/>
                <a:gd name="connsiteX208" fmla="*/ 81584 w 296725"/>
                <a:gd name="connsiteY208" fmla="*/ 57197 h 252460"/>
                <a:gd name="connsiteX209" fmla="*/ 83965 w 296725"/>
                <a:gd name="connsiteY209" fmla="*/ 66722 h 252460"/>
                <a:gd name="connsiteX210" fmla="*/ 112540 w 296725"/>
                <a:gd name="connsiteY210" fmla="*/ 116729 h 252460"/>
                <a:gd name="connsiteX211" fmla="*/ 124447 w 296725"/>
                <a:gd name="connsiteY211" fmla="*/ 131016 h 252460"/>
                <a:gd name="connsiteX212" fmla="*/ 136353 w 296725"/>
                <a:gd name="connsiteY212" fmla="*/ 147685 h 252460"/>
                <a:gd name="connsiteX213" fmla="*/ 153022 w 296725"/>
                <a:gd name="connsiteY213" fmla="*/ 171497 h 252460"/>
                <a:gd name="connsiteX214" fmla="*/ 160165 w 296725"/>
                <a:gd name="connsiteY214" fmla="*/ 181022 h 252460"/>
                <a:gd name="connsiteX215" fmla="*/ 164928 w 296725"/>
                <a:gd name="connsiteY215" fmla="*/ 188166 h 252460"/>
                <a:gd name="connsiteX216" fmla="*/ 179215 w 296725"/>
                <a:gd name="connsiteY216" fmla="*/ 202454 h 252460"/>
                <a:gd name="connsiteX217" fmla="*/ 160165 w 296725"/>
                <a:gd name="connsiteY217" fmla="*/ 204835 h 252460"/>
                <a:gd name="connsiteX218" fmla="*/ 148259 w 296725"/>
                <a:gd name="connsiteY218" fmla="*/ 207216 h 252460"/>
                <a:gd name="connsiteX219" fmla="*/ 126828 w 296725"/>
                <a:gd name="connsiteY219" fmla="*/ 209597 h 252460"/>
                <a:gd name="connsiteX220" fmla="*/ 117303 w 296725"/>
                <a:gd name="connsiteY220" fmla="*/ 211979 h 252460"/>
                <a:gd name="connsiteX221" fmla="*/ 131590 w 296725"/>
                <a:gd name="connsiteY221" fmla="*/ 214360 h 252460"/>
                <a:gd name="connsiteX222" fmla="*/ 174453 w 296725"/>
                <a:gd name="connsiteY222" fmla="*/ 216741 h 252460"/>
                <a:gd name="connsiteX223" fmla="*/ 188740 w 296725"/>
                <a:gd name="connsiteY223" fmla="*/ 211979 h 252460"/>
                <a:gd name="connsiteX224" fmla="*/ 219697 w 296725"/>
                <a:gd name="connsiteY224" fmla="*/ 185785 h 252460"/>
                <a:gd name="connsiteX225" fmla="*/ 264940 w 296725"/>
                <a:gd name="connsiteY225" fmla="*/ 173879 h 252460"/>
                <a:gd name="connsiteX226" fmla="*/ 288753 w 296725"/>
                <a:gd name="connsiteY226" fmla="*/ 157210 h 252460"/>
                <a:gd name="connsiteX227" fmla="*/ 293515 w 296725"/>
                <a:gd name="connsiteY227" fmla="*/ 150066 h 252460"/>
                <a:gd name="connsiteX228" fmla="*/ 295897 w 296725"/>
                <a:gd name="connsiteY228" fmla="*/ 142922 h 252460"/>
                <a:gd name="connsiteX229" fmla="*/ 267322 w 296725"/>
                <a:gd name="connsiteY229" fmla="*/ 145304 h 252460"/>
                <a:gd name="connsiteX230" fmla="*/ 243509 w 296725"/>
                <a:gd name="connsiteY230" fmla="*/ 154829 h 252460"/>
                <a:gd name="connsiteX231" fmla="*/ 226840 w 296725"/>
                <a:gd name="connsiteY231" fmla="*/ 166735 h 252460"/>
                <a:gd name="connsiteX232" fmla="*/ 212553 w 296725"/>
                <a:gd name="connsiteY232" fmla="*/ 173879 h 252460"/>
                <a:gd name="connsiteX233" fmla="*/ 205409 w 296725"/>
                <a:gd name="connsiteY233" fmla="*/ 181022 h 252460"/>
                <a:gd name="connsiteX234" fmla="*/ 164928 w 296725"/>
                <a:gd name="connsiteY234" fmla="*/ 200072 h 252460"/>
                <a:gd name="connsiteX235" fmla="*/ 148259 w 296725"/>
                <a:gd name="connsiteY235" fmla="*/ 202454 h 252460"/>
                <a:gd name="connsiteX236" fmla="*/ 198265 w 296725"/>
                <a:gd name="connsiteY236" fmla="*/ 171497 h 252460"/>
                <a:gd name="connsiteX237" fmla="*/ 214934 w 296725"/>
                <a:gd name="connsiteY237" fmla="*/ 159591 h 252460"/>
                <a:gd name="connsiteX238" fmla="*/ 233984 w 296725"/>
                <a:gd name="connsiteY238" fmla="*/ 142922 h 252460"/>
                <a:gd name="connsiteX239" fmla="*/ 269703 w 296725"/>
                <a:gd name="connsiteY239" fmla="*/ 133397 h 252460"/>
                <a:gd name="connsiteX240" fmla="*/ 276847 w 296725"/>
                <a:gd name="connsiteY240" fmla="*/ 131016 h 252460"/>
                <a:gd name="connsiteX241" fmla="*/ 245890 w 296725"/>
                <a:gd name="connsiteY241" fmla="*/ 135779 h 252460"/>
                <a:gd name="connsiteX242" fmla="*/ 195884 w 296725"/>
                <a:gd name="connsiteY242" fmla="*/ 159591 h 252460"/>
                <a:gd name="connsiteX243" fmla="*/ 179215 w 296725"/>
                <a:gd name="connsiteY243" fmla="*/ 169116 h 252460"/>
                <a:gd name="connsiteX244" fmla="*/ 172072 w 296725"/>
                <a:gd name="connsiteY244" fmla="*/ 173879 h 252460"/>
                <a:gd name="connsiteX245" fmla="*/ 136353 w 296725"/>
                <a:gd name="connsiteY245" fmla="*/ 183404 h 252460"/>
                <a:gd name="connsiteX246" fmla="*/ 107778 w 296725"/>
                <a:gd name="connsiteY246" fmla="*/ 190547 h 252460"/>
                <a:gd name="connsiteX247" fmla="*/ 124447 w 296725"/>
                <a:gd name="connsiteY247" fmla="*/ 178641 h 252460"/>
                <a:gd name="connsiteX248" fmla="*/ 157784 w 296725"/>
                <a:gd name="connsiteY248" fmla="*/ 166735 h 252460"/>
                <a:gd name="connsiteX249" fmla="*/ 193503 w 296725"/>
                <a:gd name="connsiteY249" fmla="*/ 152447 h 252460"/>
                <a:gd name="connsiteX250" fmla="*/ 205409 w 296725"/>
                <a:gd name="connsiteY250" fmla="*/ 142922 h 252460"/>
                <a:gd name="connsiteX251" fmla="*/ 224459 w 296725"/>
                <a:gd name="connsiteY251" fmla="*/ 135779 h 252460"/>
                <a:gd name="connsiteX252" fmla="*/ 248272 w 296725"/>
                <a:gd name="connsiteY252" fmla="*/ 121491 h 252460"/>
                <a:gd name="connsiteX253" fmla="*/ 200647 w 296725"/>
                <a:gd name="connsiteY253" fmla="*/ 128635 h 252460"/>
                <a:gd name="connsiteX254" fmla="*/ 176834 w 296725"/>
                <a:gd name="connsiteY254" fmla="*/ 140541 h 252460"/>
                <a:gd name="connsiteX255" fmla="*/ 153022 w 296725"/>
                <a:gd name="connsiteY255" fmla="*/ 150066 h 252460"/>
                <a:gd name="connsiteX256" fmla="*/ 119684 w 296725"/>
                <a:gd name="connsiteY256" fmla="*/ 166735 h 252460"/>
                <a:gd name="connsiteX257" fmla="*/ 107778 w 296725"/>
                <a:gd name="connsiteY257" fmla="*/ 171497 h 252460"/>
                <a:gd name="connsiteX258" fmla="*/ 98253 w 296725"/>
                <a:gd name="connsiteY258" fmla="*/ 176260 h 252460"/>
                <a:gd name="connsiteX259" fmla="*/ 83965 w 296725"/>
                <a:gd name="connsiteY259" fmla="*/ 181022 h 252460"/>
                <a:gd name="connsiteX260" fmla="*/ 107778 w 296725"/>
                <a:gd name="connsiteY260" fmla="*/ 166735 h 252460"/>
                <a:gd name="connsiteX261" fmla="*/ 141115 w 296725"/>
                <a:gd name="connsiteY261" fmla="*/ 152447 h 252460"/>
                <a:gd name="connsiteX262" fmla="*/ 164928 w 296725"/>
                <a:gd name="connsiteY262" fmla="*/ 138160 h 252460"/>
                <a:gd name="connsiteX263" fmla="*/ 186359 w 296725"/>
                <a:gd name="connsiteY263" fmla="*/ 126254 h 252460"/>
                <a:gd name="connsiteX264" fmla="*/ 210172 w 296725"/>
                <a:gd name="connsiteY264" fmla="*/ 109585 h 252460"/>
                <a:gd name="connsiteX265" fmla="*/ 224459 w 296725"/>
                <a:gd name="connsiteY265" fmla="*/ 95297 h 252460"/>
                <a:gd name="connsiteX266" fmla="*/ 198265 w 296725"/>
                <a:gd name="connsiteY266" fmla="*/ 104822 h 252460"/>
                <a:gd name="connsiteX267" fmla="*/ 179215 w 296725"/>
                <a:gd name="connsiteY267" fmla="*/ 114347 h 252460"/>
                <a:gd name="connsiteX268" fmla="*/ 157784 w 296725"/>
                <a:gd name="connsiteY268" fmla="*/ 121491 h 252460"/>
                <a:gd name="connsiteX269" fmla="*/ 141115 w 296725"/>
                <a:gd name="connsiteY269" fmla="*/ 131016 h 252460"/>
                <a:gd name="connsiteX270" fmla="*/ 114922 w 296725"/>
                <a:gd name="connsiteY270" fmla="*/ 140541 h 252460"/>
                <a:gd name="connsiteX271" fmla="*/ 100634 w 296725"/>
                <a:gd name="connsiteY271" fmla="*/ 150066 h 252460"/>
                <a:gd name="connsiteX272" fmla="*/ 148259 w 296725"/>
                <a:gd name="connsiteY272" fmla="*/ 150066 h 252460"/>
                <a:gd name="connsiteX273" fmla="*/ 217315 w 296725"/>
                <a:gd name="connsiteY273" fmla="*/ 126254 h 252460"/>
                <a:gd name="connsiteX274" fmla="*/ 231603 w 296725"/>
                <a:gd name="connsiteY274" fmla="*/ 116729 h 252460"/>
                <a:gd name="connsiteX275" fmla="*/ 264940 w 296725"/>
                <a:gd name="connsiteY275" fmla="*/ 90535 h 252460"/>
                <a:gd name="connsiteX276" fmla="*/ 276847 w 296725"/>
                <a:gd name="connsiteY276" fmla="*/ 83391 h 252460"/>
                <a:gd name="connsiteX277" fmla="*/ 286372 w 296725"/>
                <a:gd name="connsiteY277" fmla="*/ 76247 h 252460"/>
                <a:gd name="connsiteX278" fmla="*/ 274465 w 296725"/>
                <a:gd name="connsiteY278" fmla="*/ 81010 h 252460"/>
                <a:gd name="connsiteX279" fmla="*/ 248272 w 296725"/>
                <a:gd name="connsiteY279" fmla="*/ 95297 h 252460"/>
                <a:gd name="connsiteX280" fmla="*/ 162547 w 296725"/>
                <a:gd name="connsiteY280" fmla="*/ 116729 h 252460"/>
                <a:gd name="connsiteX281" fmla="*/ 110159 w 296725"/>
                <a:gd name="connsiteY281" fmla="*/ 121491 h 252460"/>
                <a:gd name="connsiteX282" fmla="*/ 136353 w 296725"/>
                <a:gd name="connsiteY282" fmla="*/ 116729 h 252460"/>
                <a:gd name="connsiteX283" fmla="*/ 148259 w 296725"/>
                <a:gd name="connsiteY283" fmla="*/ 111966 h 252460"/>
                <a:gd name="connsiteX284" fmla="*/ 155403 w 296725"/>
                <a:gd name="connsiteY284" fmla="*/ 109585 h 252460"/>
                <a:gd name="connsiteX285" fmla="*/ 188740 w 296725"/>
                <a:gd name="connsiteY285" fmla="*/ 88154 h 252460"/>
                <a:gd name="connsiteX286" fmla="*/ 195884 w 296725"/>
                <a:gd name="connsiteY286" fmla="*/ 85772 h 252460"/>
                <a:gd name="connsiteX287" fmla="*/ 210172 w 296725"/>
                <a:gd name="connsiteY287" fmla="*/ 88154 h 252460"/>
                <a:gd name="connsiteX288" fmla="*/ 193503 w 296725"/>
                <a:gd name="connsiteY288" fmla="*/ 90535 h 252460"/>
                <a:gd name="connsiteX289" fmla="*/ 164928 w 296725"/>
                <a:gd name="connsiteY289" fmla="*/ 95297 h 252460"/>
                <a:gd name="connsiteX290" fmla="*/ 114922 w 296725"/>
                <a:gd name="connsiteY290" fmla="*/ 109585 h 252460"/>
                <a:gd name="connsiteX291" fmla="*/ 55390 w 296725"/>
                <a:gd name="connsiteY291" fmla="*/ 128635 h 252460"/>
                <a:gd name="connsiteX292" fmla="*/ 33959 w 296725"/>
                <a:gd name="connsiteY292" fmla="*/ 145304 h 252460"/>
                <a:gd name="connsiteX293" fmla="*/ 48247 w 296725"/>
                <a:gd name="connsiteY293" fmla="*/ 150066 h 252460"/>
                <a:gd name="connsiteX294" fmla="*/ 105397 w 296725"/>
                <a:gd name="connsiteY294" fmla="*/ 135779 h 252460"/>
                <a:gd name="connsiteX295" fmla="*/ 150640 w 296725"/>
                <a:gd name="connsiteY295" fmla="*/ 121491 h 252460"/>
                <a:gd name="connsiteX296" fmla="*/ 181597 w 296725"/>
                <a:gd name="connsiteY296" fmla="*/ 104822 h 252460"/>
                <a:gd name="connsiteX297" fmla="*/ 188740 w 296725"/>
                <a:gd name="connsiteY297" fmla="*/ 100060 h 252460"/>
                <a:gd name="connsiteX298" fmla="*/ 195884 w 296725"/>
                <a:gd name="connsiteY298" fmla="*/ 97679 h 252460"/>
                <a:gd name="connsiteX299" fmla="*/ 205409 w 296725"/>
                <a:gd name="connsiteY299" fmla="*/ 92916 h 252460"/>
                <a:gd name="connsiteX300" fmla="*/ 167309 w 296725"/>
                <a:gd name="connsiteY300" fmla="*/ 111966 h 252460"/>
                <a:gd name="connsiteX301" fmla="*/ 153022 w 296725"/>
                <a:gd name="connsiteY301" fmla="*/ 116729 h 252460"/>
                <a:gd name="connsiteX302" fmla="*/ 133972 w 296725"/>
                <a:gd name="connsiteY302" fmla="*/ 126254 h 252460"/>
                <a:gd name="connsiteX303" fmla="*/ 95872 w 296725"/>
                <a:gd name="connsiteY303" fmla="*/ 140541 h 252460"/>
                <a:gd name="connsiteX304" fmla="*/ 86347 w 296725"/>
                <a:gd name="connsiteY304" fmla="*/ 142922 h 252460"/>
                <a:gd name="connsiteX305" fmla="*/ 79203 w 296725"/>
                <a:gd name="connsiteY305" fmla="*/ 145304 h 252460"/>
                <a:gd name="connsiteX306" fmla="*/ 105397 w 296725"/>
                <a:gd name="connsiteY306" fmla="*/ 138160 h 252460"/>
                <a:gd name="connsiteX307" fmla="*/ 155403 w 296725"/>
                <a:gd name="connsiteY307" fmla="*/ 100060 h 252460"/>
                <a:gd name="connsiteX308" fmla="*/ 167309 w 296725"/>
                <a:gd name="connsiteY308" fmla="*/ 90535 h 252460"/>
                <a:gd name="connsiteX309" fmla="*/ 176834 w 296725"/>
                <a:gd name="connsiteY309" fmla="*/ 88154 h 252460"/>
                <a:gd name="connsiteX310" fmla="*/ 191122 w 296725"/>
                <a:gd name="connsiteY310" fmla="*/ 83391 h 252460"/>
                <a:gd name="connsiteX311" fmla="*/ 200647 w 296725"/>
                <a:gd name="connsiteY311" fmla="*/ 78629 h 252460"/>
                <a:gd name="connsiteX312" fmla="*/ 217315 w 296725"/>
                <a:gd name="connsiteY312" fmla="*/ 76247 h 252460"/>
                <a:gd name="connsiteX313" fmla="*/ 231603 w 296725"/>
                <a:gd name="connsiteY313" fmla="*/ 66722 h 252460"/>
                <a:gd name="connsiteX314" fmla="*/ 243509 w 296725"/>
                <a:gd name="connsiteY314" fmla="*/ 54816 h 252460"/>
                <a:gd name="connsiteX315" fmla="*/ 219697 w 296725"/>
                <a:gd name="connsiteY315" fmla="*/ 69104 h 252460"/>
                <a:gd name="connsiteX316" fmla="*/ 183978 w 296725"/>
                <a:gd name="connsiteY316" fmla="*/ 88154 h 252460"/>
                <a:gd name="connsiteX317" fmla="*/ 162547 w 296725"/>
                <a:gd name="connsiteY317" fmla="*/ 95297 h 252460"/>
                <a:gd name="connsiteX318" fmla="*/ 150640 w 296725"/>
                <a:gd name="connsiteY318" fmla="*/ 102441 h 252460"/>
                <a:gd name="connsiteX319" fmla="*/ 88728 w 296725"/>
                <a:gd name="connsiteY319" fmla="*/ 121491 h 252460"/>
                <a:gd name="connsiteX320" fmla="*/ 69678 w 296725"/>
                <a:gd name="connsiteY320" fmla="*/ 128635 h 252460"/>
                <a:gd name="connsiteX321" fmla="*/ 157784 w 296725"/>
                <a:gd name="connsiteY321" fmla="*/ 126254 h 252460"/>
                <a:gd name="connsiteX322" fmla="*/ 174453 w 296725"/>
                <a:gd name="connsiteY322" fmla="*/ 121491 h 252460"/>
                <a:gd name="connsiteX323" fmla="*/ 181597 w 296725"/>
                <a:gd name="connsiteY323" fmla="*/ 119110 h 252460"/>
                <a:gd name="connsiteX324" fmla="*/ 191122 w 296725"/>
                <a:gd name="connsiteY324" fmla="*/ 114347 h 252460"/>
                <a:gd name="connsiteX325" fmla="*/ 212553 w 296725"/>
                <a:gd name="connsiteY325" fmla="*/ 107204 h 252460"/>
                <a:gd name="connsiteX326" fmla="*/ 226840 w 296725"/>
                <a:gd name="connsiteY326" fmla="*/ 97679 h 252460"/>
                <a:gd name="connsiteX327" fmla="*/ 181597 w 296725"/>
                <a:gd name="connsiteY327" fmla="*/ 102441 h 252460"/>
                <a:gd name="connsiteX328" fmla="*/ 143497 w 296725"/>
                <a:gd name="connsiteY328" fmla="*/ 114347 h 252460"/>
                <a:gd name="connsiteX329" fmla="*/ 133972 w 296725"/>
                <a:gd name="connsiteY329" fmla="*/ 116729 h 252460"/>
                <a:gd name="connsiteX330" fmla="*/ 117303 w 296725"/>
                <a:gd name="connsiteY330" fmla="*/ 126254 h 252460"/>
                <a:gd name="connsiteX331" fmla="*/ 100634 w 296725"/>
                <a:gd name="connsiteY331" fmla="*/ 133397 h 252460"/>
                <a:gd name="connsiteX332" fmla="*/ 91109 w 296725"/>
                <a:gd name="connsiteY332" fmla="*/ 138160 h 252460"/>
                <a:gd name="connsiteX333" fmla="*/ 81584 w 296725"/>
                <a:gd name="connsiteY333" fmla="*/ 133397 h 252460"/>
                <a:gd name="connsiteX334" fmla="*/ 91109 w 296725"/>
                <a:gd name="connsiteY334" fmla="*/ 123872 h 252460"/>
                <a:gd name="connsiteX335" fmla="*/ 114922 w 296725"/>
                <a:gd name="connsiteY335" fmla="*/ 114347 h 252460"/>
                <a:gd name="connsiteX336" fmla="*/ 174453 w 296725"/>
                <a:gd name="connsiteY336" fmla="*/ 90535 h 252460"/>
                <a:gd name="connsiteX337" fmla="*/ 193503 w 296725"/>
                <a:gd name="connsiteY337" fmla="*/ 81010 h 252460"/>
                <a:gd name="connsiteX338" fmla="*/ 222078 w 296725"/>
                <a:gd name="connsiteY338" fmla="*/ 73866 h 252460"/>
                <a:gd name="connsiteX339" fmla="*/ 224459 w 296725"/>
                <a:gd name="connsiteY339" fmla="*/ 64341 h 252460"/>
                <a:gd name="connsiteX340" fmla="*/ 205409 w 296725"/>
                <a:gd name="connsiteY340" fmla="*/ 59579 h 252460"/>
                <a:gd name="connsiteX341" fmla="*/ 136353 w 296725"/>
                <a:gd name="connsiteY341" fmla="*/ 83391 h 252460"/>
                <a:gd name="connsiteX342" fmla="*/ 86347 w 296725"/>
                <a:gd name="connsiteY342" fmla="*/ 116729 h 252460"/>
                <a:gd name="connsiteX343" fmla="*/ 69678 w 296725"/>
                <a:gd name="connsiteY343" fmla="*/ 123872 h 252460"/>
                <a:gd name="connsiteX344" fmla="*/ 53009 w 296725"/>
                <a:gd name="connsiteY344" fmla="*/ 128635 h 252460"/>
                <a:gd name="connsiteX345" fmla="*/ 38722 w 296725"/>
                <a:gd name="connsiteY345" fmla="*/ 131016 h 252460"/>
                <a:gd name="connsiteX346" fmla="*/ 31578 w 296725"/>
                <a:gd name="connsiteY346" fmla="*/ 133397 h 252460"/>
                <a:gd name="connsiteX347" fmla="*/ 50628 w 296725"/>
                <a:gd name="connsiteY347" fmla="*/ 128635 h 252460"/>
                <a:gd name="connsiteX348" fmla="*/ 62534 w 296725"/>
                <a:gd name="connsiteY348" fmla="*/ 126254 h 252460"/>
                <a:gd name="connsiteX349" fmla="*/ 86347 w 296725"/>
                <a:gd name="connsiteY349" fmla="*/ 114347 h 252460"/>
                <a:gd name="connsiteX350" fmla="*/ 129209 w 296725"/>
                <a:gd name="connsiteY350" fmla="*/ 88154 h 252460"/>
                <a:gd name="connsiteX351" fmla="*/ 167309 w 296725"/>
                <a:gd name="connsiteY351" fmla="*/ 76247 h 252460"/>
                <a:gd name="connsiteX352" fmla="*/ 186359 w 296725"/>
                <a:gd name="connsiteY352" fmla="*/ 66722 h 252460"/>
                <a:gd name="connsiteX353" fmla="*/ 200647 w 296725"/>
                <a:gd name="connsiteY353" fmla="*/ 59579 h 252460"/>
                <a:gd name="connsiteX354" fmla="*/ 214934 w 296725"/>
                <a:gd name="connsiteY354" fmla="*/ 50054 h 252460"/>
                <a:gd name="connsiteX355" fmla="*/ 219697 w 296725"/>
                <a:gd name="connsiteY355" fmla="*/ 42910 h 252460"/>
                <a:gd name="connsiteX356" fmla="*/ 203028 w 296725"/>
                <a:gd name="connsiteY356" fmla="*/ 40529 h 252460"/>
                <a:gd name="connsiteX357" fmla="*/ 162547 w 296725"/>
                <a:gd name="connsiteY357" fmla="*/ 47672 h 252460"/>
                <a:gd name="connsiteX358" fmla="*/ 131590 w 296725"/>
                <a:gd name="connsiteY358" fmla="*/ 59579 h 252460"/>
                <a:gd name="connsiteX359" fmla="*/ 103015 w 296725"/>
                <a:gd name="connsiteY359" fmla="*/ 73866 h 252460"/>
                <a:gd name="connsiteX360" fmla="*/ 95872 w 296725"/>
                <a:gd name="connsiteY360" fmla="*/ 78629 h 252460"/>
                <a:gd name="connsiteX361" fmla="*/ 81584 w 296725"/>
                <a:gd name="connsiteY361" fmla="*/ 81010 h 252460"/>
                <a:gd name="connsiteX362" fmla="*/ 57772 w 296725"/>
                <a:gd name="connsiteY362" fmla="*/ 88154 h 252460"/>
                <a:gd name="connsiteX363" fmla="*/ 22053 w 296725"/>
                <a:gd name="connsiteY363" fmla="*/ 102441 h 252460"/>
                <a:gd name="connsiteX364" fmla="*/ 14909 w 296725"/>
                <a:gd name="connsiteY364" fmla="*/ 104822 h 252460"/>
                <a:gd name="connsiteX365" fmla="*/ 7765 w 296725"/>
                <a:gd name="connsiteY365" fmla="*/ 111966 h 252460"/>
                <a:gd name="connsiteX366" fmla="*/ 622 w 296725"/>
                <a:gd name="connsiteY366" fmla="*/ 116729 h 252460"/>
                <a:gd name="connsiteX367" fmla="*/ 14909 w 296725"/>
                <a:gd name="connsiteY367" fmla="*/ 111966 h 252460"/>
                <a:gd name="connsiteX368" fmla="*/ 33959 w 296725"/>
                <a:gd name="connsiteY368" fmla="*/ 104822 h 252460"/>
                <a:gd name="connsiteX369" fmla="*/ 69678 w 296725"/>
                <a:gd name="connsiteY369" fmla="*/ 88154 h 252460"/>
                <a:gd name="connsiteX370" fmla="*/ 91109 w 296725"/>
                <a:gd name="connsiteY370" fmla="*/ 76247 h 252460"/>
                <a:gd name="connsiteX371" fmla="*/ 119684 w 296725"/>
                <a:gd name="connsiteY371" fmla="*/ 66722 h 252460"/>
                <a:gd name="connsiteX372" fmla="*/ 131590 w 296725"/>
                <a:gd name="connsiteY372" fmla="*/ 57197 h 252460"/>
                <a:gd name="connsiteX373" fmla="*/ 193503 w 296725"/>
                <a:gd name="connsiteY373" fmla="*/ 42910 h 252460"/>
                <a:gd name="connsiteX374" fmla="*/ 203028 w 296725"/>
                <a:gd name="connsiteY374" fmla="*/ 38147 h 252460"/>
                <a:gd name="connsiteX375" fmla="*/ 191122 w 296725"/>
                <a:gd name="connsiteY375" fmla="*/ 35766 h 252460"/>
                <a:gd name="connsiteX376" fmla="*/ 105397 w 296725"/>
                <a:gd name="connsiteY376" fmla="*/ 76247 h 252460"/>
                <a:gd name="connsiteX377" fmla="*/ 43484 w 296725"/>
                <a:gd name="connsiteY377" fmla="*/ 107204 h 252460"/>
                <a:gd name="connsiteX378" fmla="*/ 55390 w 296725"/>
                <a:gd name="connsiteY378" fmla="*/ 92916 h 252460"/>
                <a:gd name="connsiteX379" fmla="*/ 74440 w 296725"/>
                <a:gd name="connsiteY379" fmla="*/ 83391 h 252460"/>
                <a:gd name="connsiteX380" fmla="*/ 86347 w 296725"/>
                <a:gd name="connsiteY380" fmla="*/ 73866 h 252460"/>
                <a:gd name="connsiteX381" fmla="*/ 107778 w 296725"/>
                <a:gd name="connsiteY381" fmla="*/ 59579 h 252460"/>
                <a:gd name="connsiteX382" fmla="*/ 119684 w 296725"/>
                <a:gd name="connsiteY382" fmla="*/ 50054 h 252460"/>
                <a:gd name="connsiteX383" fmla="*/ 143497 w 296725"/>
                <a:gd name="connsiteY383" fmla="*/ 45291 h 252460"/>
                <a:gd name="connsiteX384" fmla="*/ 164928 w 296725"/>
                <a:gd name="connsiteY384" fmla="*/ 40529 h 252460"/>
                <a:gd name="connsiteX385" fmla="*/ 172072 w 296725"/>
                <a:gd name="connsiteY385" fmla="*/ 35766 h 252460"/>
                <a:gd name="connsiteX386" fmla="*/ 212553 w 296725"/>
                <a:gd name="connsiteY386" fmla="*/ 26241 h 252460"/>
                <a:gd name="connsiteX387" fmla="*/ 183978 w 296725"/>
                <a:gd name="connsiteY387" fmla="*/ 14335 h 252460"/>
                <a:gd name="connsiteX388" fmla="*/ 103015 w 296725"/>
                <a:gd name="connsiteY388" fmla="*/ 26241 h 252460"/>
                <a:gd name="connsiteX389" fmla="*/ 86347 w 296725"/>
                <a:gd name="connsiteY389" fmla="*/ 31004 h 252460"/>
                <a:gd name="connsiteX390" fmla="*/ 74440 w 296725"/>
                <a:gd name="connsiteY390" fmla="*/ 38147 h 252460"/>
                <a:gd name="connsiteX391" fmla="*/ 62534 w 296725"/>
                <a:gd name="connsiteY391" fmla="*/ 42910 h 252460"/>
                <a:gd name="connsiteX392" fmla="*/ 53009 w 296725"/>
                <a:gd name="connsiteY392" fmla="*/ 47672 h 252460"/>
                <a:gd name="connsiteX393" fmla="*/ 43484 w 296725"/>
                <a:gd name="connsiteY393" fmla="*/ 66722 h 252460"/>
                <a:gd name="connsiteX394" fmla="*/ 57772 w 296725"/>
                <a:gd name="connsiteY394" fmla="*/ 69104 h 252460"/>
                <a:gd name="connsiteX395" fmla="*/ 136353 w 296725"/>
                <a:gd name="connsiteY395" fmla="*/ 57197 h 252460"/>
                <a:gd name="connsiteX396" fmla="*/ 155403 w 296725"/>
                <a:gd name="connsiteY396" fmla="*/ 47672 h 252460"/>
                <a:gd name="connsiteX397" fmla="*/ 193503 w 296725"/>
                <a:gd name="connsiteY397" fmla="*/ 31004 h 252460"/>
                <a:gd name="connsiteX398" fmla="*/ 200647 w 296725"/>
                <a:gd name="connsiteY398" fmla="*/ 28622 h 252460"/>
                <a:gd name="connsiteX399" fmla="*/ 212553 w 296725"/>
                <a:gd name="connsiteY399" fmla="*/ 23860 h 252460"/>
                <a:gd name="connsiteX400" fmla="*/ 229222 w 296725"/>
                <a:gd name="connsiteY400" fmla="*/ 19097 h 252460"/>
                <a:gd name="connsiteX401" fmla="*/ 236365 w 296725"/>
                <a:gd name="connsiteY401" fmla="*/ 14335 h 252460"/>
                <a:gd name="connsiteX402" fmla="*/ 214934 w 296725"/>
                <a:gd name="connsiteY402" fmla="*/ 16716 h 252460"/>
                <a:gd name="connsiteX403" fmla="*/ 160165 w 296725"/>
                <a:gd name="connsiteY403" fmla="*/ 23860 h 252460"/>
                <a:gd name="connsiteX404" fmla="*/ 145878 w 296725"/>
                <a:gd name="connsiteY404" fmla="*/ 31004 h 252460"/>
                <a:gd name="connsiteX405" fmla="*/ 138734 w 296725"/>
                <a:gd name="connsiteY405" fmla="*/ 35766 h 252460"/>
                <a:gd name="connsiteX406" fmla="*/ 181597 w 296725"/>
                <a:gd name="connsiteY406" fmla="*/ 47672 h 252460"/>
                <a:gd name="connsiteX407" fmla="*/ 226840 w 296725"/>
                <a:gd name="connsiteY407" fmla="*/ 40529 h 252460"/>
                <a:gd name="connsiteX408" fmla="*/ 233984 w 296725"/>
                <a:gd name="connsiteY408" fmla="*/ 33385 h 252460"/>
                <a:gd name="connsiteX409" fmla="*/ 241128 w 296725"/>
                <a:gd name="connsiteY409" fmla="*/ 31004 h 252460"/>
                <a:gd name="connsiteX410" fmla="*/ 193503 w 296725"/>
                <a:gd name="connsiteY410" fmla="*/ 59579 h 252460"/>
                <a:gd name="connsiteX411" fmla="*/ 181597 w 296725"/>
                <a:gd name="connsiteY411" fmla="*/ 66722 h 252460"/>
                <a:gd name="connsiteX412" fmla="*/ 191122 w 296725"/>
                <a:gd name="connsiteY412" fmla="*/ 69104 h 252460"/>
                <a:gd name="connsiteX413" fmla="*/ 233984 w 296725"/>
                <a:gd name="connsiteY413" fmla="*/ 59579 h 252460"/>
                <a:gd name="connsiteX414" fmla="*/ 243509 w 296725"/>
                <a:gd name="connsiteY414" fmla="*/ 54816 h 252460"/>
                <a:gd name="connsiteX415" fmla="*/ 236365 w 296725"/>
                <a:gd name="connsiteY415" fmla="*/ 59579 h 252460"/>
                <a:gd name="connsiteX416" fmla="*/ 222078 w 296725"/>
                <a:gd name="connsiteY416" fmla="*/ 71485 h 252460"/>
                <a:gd name="connsiteX417" fmla="*/ 217315 w 296725"/>
                <a:gd name="connsiteY417" fmla="*/ 81010 h 252460"/>
                <a:gd name="connsiteX418" fmla="*/ 245890 w 296725"/>
                <a:gd name="connsiteY418" fmla="*/ 92916 h 252460"/>
                <a:gd name="connsiteX419" fmla="*/ 233984 w 296725"/>
                <a:gd name="connsiteY419" fmla="*/ 100060 h 252460"/>
                <a:gd name="connsiteX420" fmla="*/ 241128 w 296725"/>
                <a:gd name="connsiteY420" fmla="*/ 107204 h 252460"/>
                <a:gd name="connsiteX421" fmla="*/ 269703 w 296725"/>
                <a:gd name="connsiteY421" fmla="*/ 116729 h 252460"/>
                <a:gd name="connsiteX422" fmla="*/ 250653 w 296725"/>
                <a:gd name="connsiteY422" fmla="*/ 131016 h 252460"/>
                <a:gd name="connsiteX423" fmla="*/ 243509 w 296725"/>
                <a:gd name="connsiteY423" fmla="*/ 138160 h 252460"/>
                <a:gd name="connsiteX424" fmla="*/ 253034 w 296725"/>
                <a:gd name="connsiteY424" fmla="*/ 140541 h 252460"/>
                <a:gd name="connsiteX425" fmla="*/ 262559 w 296725"/>
                <a:gd name="connsiteY425" fmla="*/ 147685 h 252460"/>
                <a:gd name="connsiteX426" fmla="*/ 269703 w 296725"/>
                <a:gd name="connsiteY426" fmla="*/ 150066 h 252460"/>
                <a:gd name="connsiteX427" fmla="*/ 262559 w 296725"/>
                <a:gd name="connsiteY427" fmla="*/ 154829 h 252460"/>
                <a:gd name="connsiteX428" fmla="*/ 279228 w 296725"/>
                <a:gd name="connsiteY428" fmla="*/ 161972 h 252460"/>
                <a:gd name="connsiteX429" fmla="*/ 272084 w 296725"/>
                <a:gd name="connsiteY429" fmla="*/ 159591 h 252460"/>
                <a:gd name="connsiteX430" fmla="*/ 253034 w 296725"/>
                <a:gd name="connsiteY430" fmla="*/ 159591 h 25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</a:cxnLst>
              <a:rect l="l" t="t" r="r" b="b"/>
              <a:pathLst>
                <a:path w="296725" h="252460">
                  <a:moveTo>
                    <a:pt x="145878" y="252460"/>
                  </a:moveTo>
                  <a:cubicBezTo>
                    <a:pt x="145084" y="248491"/>
                    <a:pt x="144479" y="244480"/>
                    <a:pt x="143497" y="240554"/>
                  </a:cubicBezTo>
                  <a:cubicBezTo>
                    <a:pt x="142302" y="235774"/>
                    <a:pt x="138972" y="227551"/>
                    <a:pt x="136353" y="223885"/>
                  </a:cubicBezTo>
                  <a:cubicBezTo>
                    <a:pt x="132526" y="218528"/>
                    <a:pt x="124686" y="213349"/>
                    <a:pt x="119684" y="209597"/>
                  </a:cubicBezTo>
                  <a:cubicBezTo>
                    <a:pt x="115090" y="186625"/>
                    <a:pt x="120716" y="206899"/>
                    <a:pt x="112540" y="190547"/>
                  </a:cubicBezTo>
                  <a:cubicBezTo>
                    <a:pt x="103520" y="172507"/>
                    <a:pt x="113170" y="184033"/>
                    <a:pt x="100634" y="171497"/>
                  </a:cubicBezTo>
                  <a:cubicBezTo>
                    <a:pt x="99840" y="167528"/>
                    <a:pt x="99533" y="163431"/>
                    <a:pt x="98253" y="159591"/>
                  </a:cubicBezTo>
                  <a:cubicBezTo>
                    <a:pt x="96672" y="154849"/>
                    <a:pt x="91861" y="147100"/>
                    <a:pt x="88728" y="142922"/>
                  </a:cubicBezTo>
                  <a:cubicBezTo>
                    <a:pt x="85679" y="138856"/>
                    <a:pt x="82192" y="135126"/>
                    <a:pt x="79203" y="131016"/>
                  </a:cubicBezTo>
                  <a:cubicBezTo>
                    <a:pt x="75836" y="126387"/>
                    <a:pt x="73112" y="121308"/>
                    <a:pt x="69678" y="116729"/>
                  </a:cubicBezTo>
                  <a:cubicBezTo>
                    <a:pt x="42903" y="81030"/>
                    <a:pt x="80284" y="129934"/>
                    <a:pt x="55390" y="100060"/>
                  </a:cubicBezTo>
                  <a:cubicBezTo>
                    <a:pt x="53558" y="97861"/>
                    <a:pt x="50628" y="90054"/>
                    <a:pt x="50628" y="92916"/>
                  </a:cubicBezTo>
                  <a:cubicBezTo>
                    <a:pt x="50628" y="97936"/>
                    <a:pt x="53947" y="102396"/>
                    <a:pt x="55390" y="107204"/>
                  </a:cubicBezTo>
                  <a:cubicBezTo>
                    <a:pt x="56330" y="110339"/>
                    <a:pt x="55727" y="114173"/>
                    <a:pt x="57772" y="116729"/>
                  </a:cubicBezTo>
                  <a:cubicBezTo>
                    <a:pt x="59340" y="118689"/>
                    <a:pt x="62534" y="118316"/>
                    <a:pt x="64915" y="119110"/>
                  </a:cubicBezTo>
                  <a:cubicBezTo>
                    <a:pt x="66503" y="121491"/>
                    <a:pt x="67443" y="124466"/>
                    <a:pt x="69678" y="126254"/>
                  </a:cubicBezTo>
                  <a:cubicBezTo>
                    <a:pt x="71638" y="127822"/>
                    <a:pt x="75047" y="126860"/>
                    <a:pt x="76822" y="128635"/>
                  </a:cubicBezTo>
                  <a:cubicBezTo>
                    <a:pt x="78597" y="130410"/>
                    <a:pt x="78081" y="133534"/>
                    <a:pt x="79203" y="135779"/>
                  </a:cubicBezTo>
                  <a:cubicBezTo>
                    <a:pt x="80483" y="138339"/>
                    <a:pt x="82545" y="140437"/>
                    <a:pt x="83965" y="142922"/>
                  </a:cubicBezTo>
                  <a:cubicBezTo>
                    <a:pt x="87761" y="149565"/>
                    <a:pt x="89663" y="156798"/>
                    <a:pt x="95872" y="161972"/>
                  </a:cubicBezTo>
                  <a:cubicBezTo>
                    <a:pt x="97800" y="163579"/>
                    <a:pt x="100634" y="163560"/>
                    <a:pt x="103015" y="164354"/>
                  </a:cubicBezTo>
                  <a:cubicBezTo>
                    <a:pt x="103809" y="166735"/>
                    <a:pt x="103622" y="169722"/>
                    <a:pt x="105397" y="171497"/>
                  </a:cubicBezTo>
                  <a:cubicBezTo>
                    <a:pt x="109444" y="175544"/>
                    <a:pt x="119684" y="181022"/>
                    <a:pt x="119684" y="181022"/>
                  </a:cubicBezTo>
                  <a:cubicBezTo>
                    <a:pt x="129917" y="196370"/>
                    <a:pt x="118216" y="179370"/>
                    <a:pt x="136353" y="202454"/>
                  </a:cubicBezTo>
                  <a:cubicBezTo>
                    <a:pt x="141257" y="208695"/>
                    <a:pt x="146236" y="214900"/>
                    <a:pt x="150640" y="221504"/>
                  </a:cubicBezTo>
                  <a:cubicBezTo>
                    <a:pt x="152228" y="223885"/>
                    <a:pt x="153571" y="226449"/>
                    <a:pt x="155403" y="228647"/>
                  </a:cubicBezTo>
                  <a:cubicBezTo>
                    <a:pt x="157559" y="231234"/>
                    <a:pt x="160166" y="233410"/>
                    <a:pt x="162547" y="235791"/>
                  </a:cubicBezTo>
                  <a:cubicBezTo>
                    <a:pt x="161753" y="228647"/>
                    <a:pt x="161646" y="221393"/>
                    <a:pt x="160165" y="214360"/>
                  </a:cubicBezTo>
                  <a:cubicBezTo>
                    <a:pt x="155674" y="193026"/>
                    <a:pt x="149216" y="182803"/>
                    <a:pt x="141115" y="161972"/>
                  </a:cubicBezTo>
                  <a:cubicBezTo>
                    <a:pt x="139296" y="157293"/>
                    <a:pt x="139137" y="151862"/>
                    <a:pt x="136353" y="147685"/>
                  </a:cubicBezTo>
                  <a:lnTo>
                    <a:pt x="126828" y="133397"/>
                  </a:lnTo>
                  <a:cubicBezTo>
                    <a:pt x="126263" y="130574"/>
                    <a:pt x="124295" y="118170"/>
                    <a:pt x="122065" y="114347"/>
                  </a:cubicBezTo>
                  <a:cubicBezTo>
                    <a:pt x="117739" y="106931"/>
                    <a:pt x="112195" y="100278"/>
                    <a:pt x="107778" y="92916"/>
                  </a:cubicBezTo>
                  <a:cubicBezTo>
                    <a:pt x="105397" y="88947"/>
                    <a:pt x="103907" y="84283"/>
                    <a:pt x="100634" y="81010"/>
                  </a:cubicBezTo>
                  <a:cubicBezTo>
                    <a:pt x="98124" y="78500"/>
                    <a:pt x="94191" y="78008"/>
                    <a:pt x="91109" y="76247"/>
                  </a:cubicBezTo>
                  <a:cubicBezTo>
                    <a:pt x="88624" y="74827"/>
                    <a:pt x="86346" y="73072"/>
                    <a:pt x="83965" y="71485"/>
                  </a:cubicBezTo>
                  <a:cubicBezTo>
                    <a:pt x="82397" y="66780"/>
                    <a:pt x="81018" y="60554"/>
                    <a:pt x="76822" y="57197"/>
                  </a:cubicBezTo>
                  <a:cubicBezTo>
                    <a:pt x="74862" y="55629"/>
                    <a:pt x="72059" y="55610"/>
                    <a:pt x="69678" y="54816"/>
                  </a:cubicBezTo>
                  <a:cubicBezTo>
                    <a:pt x="74677" y="84815"/>
                    <a:pt x="67205" y="57049"/>
                    <a:pt x="79203" y="76247"/>
                  </a:cubicBezTo>
                  <a:cubicBezTo>
                    <a:pt x="93335" y="98859"/>
                    <a:pt x="71729" y="78366"/>
                    <a:pt x="95872" y="97679"/>
                  </a:cubicBezTo>
                  <a:cubicBezTo>
                    <a:pt x="97459" y="100854"/>
                    <a:pt x="99236" y="103941"/>
                    <a:pt x="100634" y="107204"/>
                  </a:cubicBezTo>
                  <a:cubicBezTo>
                    <a:pt x="105561" y="118700"/>
                    <a:pt x="99880" y="110708"/>
                    <a:pt x="107778" y="123872"/>
                  </a:cubicBezTo>
                  <a:cubicBezTo>
                    <a:pt x="110723" y="128780"/>
                    <a:pt x="114743" y="133040"/>
                    <a:pt x="117303" y="138160"/>
                  </a:cubicBezTo>
                  <a:cubicBezTo>
                    <a:pt x="118890" y="141335"/>
                    <a:pt x="119817" y="144938"/>
                    <a:pt x="122065" y="147685"/>
                  </a:cubicBezTo>
                  <a:cubicBezTo>
                    <a:pt x="127041" y="153767"/>
                    <a:pt x="133477" y="158513"/>
                    <a:pt x="138734" y="164354"/>
                  </a:cubicBezTo>
                  <a:cubicBezTo>
                    <a:pt x="147966" y="174611"/>
                    <a:pt x="138084" y="169692"/>
                    <a:pt x="150640" y="173879"/>
                  </a:cubicBezTo>
                  <a:cubicBezTo>
                    <a:pt x="153021" y="176260"/>
                    <a:pt x="155717" y="178364"/>
                    <a:pt x="157784" y="181022"/>
                  </a:cubicBezTo>
                  <a:cubicBezTo>
                    <a:pt x="161298" y="185540"/>
                    <a:pt x="164134" y="190547"/>
                    <a:pt x="167309" y="195310"/>
                  </a:cubicBezTo>
                  <a:cubicBezTo>
                    <a:pt x="168897" y="197691"/>
                    <a:pt x="170600" y="200000"/>
                    <a:pt x="172072" y="202454"/>
                  </a:cubicBezTo>
                  <a:cubicBezTo>
                    <a:pt x="174453" y="206423"/>
                    <a:pt x="176493" y="210617"/>
                    <a:pt x="179215" y="214360"/>
                  </a:cubicBezTo>
                  <a:cubicBezTo>
                    <a:pt x="182861" y="219374"/>
                    <a:pt x="187153" y="223885"/>
                    <a:pt x="191122" y="228647"/>
                  </a:cubicBezTo>
                  <a:cubicBezTo>
                    <a:pt x="189534" y="221503"/>
                    <a:pt x="189174" y="213971"/>
                    <a:pt x="186359" y="207216"/>
                  </a:cubicBezTo>
                  <a:cubicBezTo>
                    <a:pt x="184596" y="202985"/>
                    <a:pt x="175726" y="197746"/>
                    <a:pt x="172072" y="195310"/>
                  </a:cubicBezTo>
                  <a:cubicBezTo>
                    <a:pt x="162471" y="180909"/>
                    <a:pt x="171526" y="192368"/>
                    <a:pt x="148259" y="176260"/>
                  </a:cubicBezTo>
                  <a:cubicBezTo>
                    <a:pt x="144080" y="173367"/>
                    <a:pt x="140322" y="169910"/>
                    <a:pt x="136353" y="166735"/>
                  </a:cubicBezTo>
                  <a:cubicBezTo>
                    <a:pt x="131718" y="152827"/>
                    <a:pt x="137599" y="165599"/>
                    <a:pt x="126828" y="154829"/>
                  </a:cubicBezTo>
                  <a:cubicBezTo>
                    <a:pt x="124022" y="152023"/>
                    <a:pt x="122490" y="148110"/>
                    <a:pt x="119684" y="145304"/>
                  </a:cubicBezTo>
                  <a:cubicBezTo>
                    <a:pt x="104352" y="129972"/>
                    <a:pt x="115471" y="147182"/>
                    <a:pt x="100634" y="128635"/>
                  </a:cubicBezTo>
                  <a:cubicBezTo>
                    <a:pt x="86739" y="111266"/>
                    <a:pt x="97845" y="116592"/>
                    <a:pt x="83965" y="111966"/>
                  </a:cubicBezTo>
                  <a:cubicBezTo>
                    <a:pt x="80790" y="109585"/>
                    <a:pt x="77246" y="107628"/>
                    <a:pt x="74440" y="104822"/>
                  </a:cubicBezTo>
                  <a:cubicBezTo>
                    <a:pt x="70846" y="101228"/>
                    <a:pt x="68714" y="96293"/>
                    <a:pt x="64915" y="92916"/>
                  </a:cubicBezTo>
                  <a:cubicBezTo>
                    <a:pt x="61456" y="89841"/>
                    <a:pt x="56978" y="88153"/>
                    <a:pt x="53009" y="85772"/>
                  </a:cubicBezTo>
                  <a:cubicBezTo>
                    <a:pt x="51422" y="83391"/>
                    <a:pt x="50079" y="80827"/>
                    <a:pt x="48247" y="78629"/>
                  </a:cubicBezTo>
                  <a:cubicBezTo>
                    <a:pt x="46091" y="76042"/>
                    <a:pt x="37908" y="72550"/>
                    <a:pt x="41103" y="71485"/>
                  </a:cubicBezTo>
                  <a:cubicBezTo>
                    <a:pt x="44186" y="70457"/>
                    <a:pt x="61205" y="78890"/>
                    <a:pt x="64915" y="81010"/>
                  </a:cubicBezTo>
                  <a:cubicBezTo>
                    <a:pt x="70463" y="84180"/>
                    <a:pt x="80169" y="91817"/>
                    <a:pt x="83965" y="95297"/>
                  </a:cubicBezTo>
                  <a:cubicBezTo>
                    <a:pt x="88551" y="99500"/>
                    <a:pt x="101868" y="114965"/>
                    <a:pt x="110159" y="119110"/>
                  </a:cubicBezTo>
                  <a:cubicBezTo>
                    <a:pt x="113086" y="120574"/>
                    <a:pt x="116509" y="120697"/>
                    <a:pt x="119684" y="121491"/>
                  </a:cubicBezTo>
                  <a:cubicBezTo>
                    <a:pt x="122065" y="123872"/>
                    <a:pt x="125157" y="125711"/>
                    <a:pt x="126828" y="128635"/>
                  </a:cubicBezTo>
                  <a:cubicBezTo>
                    <a:pt x="128452" y="131477"/>
                    <a:pt x="127284" y="135513"/>
                    <a:pt x="129209" y="138160"/>
                  </a:cubicBezTo>
                  <a:cubicBezTo>
                    <a:pt x="133831" y="144515"/>
                    <a:pt x="140969" y="148693"/>
                    <a:pt x="145878" y="154829"/>
                  </a:cubicBezTo>
                  <a:cubicBezTo>
                    <a:pt x="148863" y="158561"/>
                    <a:pt x="157537" y="170300"/>
                    <a:pt x="162547" y="173879"/>
                  </a:cubicBezTo>
                  <a:cubicBezTo>
                    <a:pt x="165436" y="175942"/>
                    <a:pt x="168897" y="177054"/>
                    <a:pt x="172072" y="178641"/>
                  </a:cubicBezTo>
                  <a:cubicBezTo>
                    <a:pt x="172866" y="181022"/>
                    <a:pt x="172678" y="184010"/>
                    <a:pt x="174453" y="185785"/>
                  </a:cubicBezTo>
                  <a:cubicBezTo>
                    <a:pt x="176963" y="188295"/>
                    <a:pt x="186195" y="193319"/>
                    <a:pt x="183978" y="190547"/>
                  </a:cubicBezTo>
                  <a:cubicBezTo>
                    <a:pt x="175563" y="180028"/>
                    <a:pt x="163485" y="172748"/>
                    <a:pt x="155403" y="161972"/>
                  </a:cubicBezTo>
                  <a:cubicBezTo>
                    <a:pt x="153022" y="158797"/>
                    <a:pt x="150566" y="155677"/>
                    <a:pt x="148259" y="152447"/>
                  </a:cubicBezTo>
                  <a:cubicBezTo>
                    <a:pt x="146596" y="150118"/>
                    <a:pt x="144598" y="147945"/>
                    <a:pt x="143497" y="145304"/>
                  </a:cubicBezTo>
                  <a:cubicBezTo>
                    <a:pt x="140601" y="138353"/>
                    <a:pt x="136353" y="123872"/>
                    <a:pt x="136353" y="123872"/>
                  </a:cubicBezTo>
                  <a:cubicBezTo>
                    <a:pt x="134656" y="111996"/>
                    <a:pt x="132948" y="96988"/>
                    <a:pt x="129209" y="85772"/>
                  </a:cubicBezTo>
                  <a:cubicBezTo>
                    <a:pt x="128304" y="83057"/>
                    <a:pt x="125727" y="81188"/>
                    <a:pt x="124447" y="78629"/>
                  </a:cubicBezTo>
                  <a:cubicBezTo>
                    <a:pt x="122535" y="74806"/>
                    <a:pt x="121950" y="70347"/>
                    <a:pt x="119684" y="66722"/>
                  </a:cubicBezTo>
                  <a:cubicBezTo>
                    <a:pt x="117899" y="63866"/>
                    <a:pt x="112540" y="56212"/>
                    <a:pt x="112540" y="59579"/>
                  </a:cubicBezTo>
                  <a:cubicBezTo>
                    <a:pt x="112540" y="63548"/>
                    <a:pt x="117303" y="65929"/>
                    <a:pt x="119684" y="69104"/>
                  </a:cubicBezTo>
                  <a:cubicBezTo>
                    <a:pt x="120478" y="71485"/>
                    <a:pt x="120618" y="74197"/>
                    <a:pt x="122065" y="76247"/>
                  </a:cubicBezTo>
                  <a:cubicBezTo>
                    <a:pt x="130215" y="87793"/>
                    <a:pt x="141247" y="97315"/>
                    <a:pt x="148259" y="109585"/>
                  </a:cubicBezTo>
                  <a:cubicBezTo>
                    <a:pt x="152666" y="117298"/>
                    <a:pt x="158738" y="127208"/>
                    <a:pt x="162547" y="135779"/>
                  </a:cubicBezTo>
                  <a:cubicBezTo>
                    <a:pt x="164590" y="140375"/>
                    <a:pt x="167470" y="150802"/>
                    <a:pt x="172072" y="154829"/>
                  </a:cubicBezTo>
                  <a:cubicBezTo>
                    <a:pt x="176379" y="158598"/>
                    <a:pt x="181597" y="161179"/>
                    <a:pt x="186359" y="164354"/>
                  </a:cubicBezTo>
                  <a:cubicBezTo>
                    <a:pt x="194522" y="188844"/>
                    <a:pt x="181370" y="155735"/>
                    <a:pt x="195884" y="173879"/>
                  </a:cubicBezTo>
                  <a:cubicBezTo>
                    <a:pt x="197928" y="176435"/>
                    <a:pt x="196641" y="180563"/>
                    <a:pt x="198265" y="183404"/>
                  </a:cubicBezTo>
                  <a:cubicBezTo>
                    <a:pt x="199936" y="186328"/>
                    <a:pt x="203253" y="187960"/>
                    <a:pt x="205409" y="190547"/>
                  </a:cubicBezTo>
                  <a:cubicBezTo>
                    <a:pt x="207241" y="192746"/>
                    <a:pt x="213034" y="197691"/>
                    <a:pt x="210172" y="197691"/>
                  </a:cubicBezTo>
                  <a:cubicBezTo>
                    <a:pt x="206804" y="197691"/>
                    <a:pt x="205132" y="193177"/>
                    <a:pt x="203028" y="190547"/>
                  </a:cubicBezTo>
                  <a:cubicBezTo>
                    <a:pt x="195590" y="181250"/>
                    <a:pt x="189035" y="171269"/>
                    <a:pt x="181597" y="161972"/>
                  </a:cubicBezTo>
                  <a:cubicBezTo>
                    <a:pt x="179493" y="159342"/>
                    <a:pt x="176834" y="157210"/>
                    <a:pt x="174453" y="154829"/>
                  </a:cubicBezTo>
                  <a:cubicBezTo>
                    <a:pt x="164423" y="124735"/>
                    <a:pt x="181154" y="172845"/>
                    <a:pt x="167309" y="140541"/>
                  </a:cubicBezTo>
                  <a:cubicBezTo>
                    <a:pt x="153659" y="108692"/>
                    <a:pt x="179508" y="157796"/>
                    <a:pt x="160165" y="119110"/>
                  </a:cubicBezTo>
                  <a:cubicBezTo>
                    <a:pt x="158095" y="114970"/>
                    <a:pt x="155092" y="111344"/>
                    <a:pt x="153022" y="107204"/>
                  </a:cubicBezTo>
                  <a:cubicBezTo>
                    <a:pt x="151578" y="104315"/>
                    <a:pt x="147115" y="92689"/>
                    <a:pt x="145878" y="88154"/>
                  </a:cubicBezTo>
                  <a:cubicBezTo>
                    <a:pt x="144156" y="81839"/>
                    <a:pt x="143185" y="75314"/>
                    <a:pt x="141115" y="69104"/>
                  </a:cubicBezTo>
                  <a:cubicBezTo>
                    <a:pt x="139203" y="63369"/>
                    <a:pt x="136838" y="57758"/>
                    <a:pt x="133972" y="52435"/>
                  </a:cubicBezTo>
                  <a:cubicBezTo>
                    <a:pt x="131258" y="47395"/>
                    <a:pt x="122637" y="32717"/>
                    <a:pt x="124447" y="38147"/>
                  </a:cubicBezTo>
                  <a:cubicBezTo>
                    <a:pt x="129448" y="53153"/>
                    <a:pt x="134496" y="69628"/>
                    <a:pt x="145878" y="81010"/>
                  </a:cubicBezTo>
                  <a:lnTo>
                    <a:pt x="155403" y="90535"/>
                  </a:lnTo>
                  <a:cubicBezTo>
                    <a:pt x="159637" y="107474"/>
                    <a:pt x="154265" y="94160"/>
                    <a:pt x="169690" y="109585"/>
                  </a:cubicBezTo>
                  <a:cubicBezTo>
                    <a:pt x="173284" y="113179"/>
                    <a:pt x="175868" y="117666"/>
                    <a:pt x="179215" y="121491"/>
                  </a:cubicBezTo>
                  <a:cubicBezTo>
                    <a:pt x="185633" y="128826"/>
                    <a:pt x="185893" y="128325"/>
                    <a:pt x="193503" y="133397"/>
                  </a:cubicBezTo>
                  <a:cubicBezTo>
                    <a:pt x="216440" y="163980"/>
                    <a:pt x="203639" y="158206"/>
                    <a:pt x="222078" y="164354"/>
                  </a:cubicBezTo>
                  <a:cubicBezTo>
                    <a:pt x="223665" y="167529"/>
                    <a:pt x="224330" y="171369"/>
                    <a:pt x="226840" y="173879"/>
                  </a:cubicBezTo>
                  <a:cubicBezTo>
                    <a:pt x="228615" y="175654"/>
                    <a:pt x="233375" y="178695"/>
                    <a:pt x="233984" y="176260"/>
                  </a:cubicBezTo>
                  <a:cubicBezTo>
                    <a:pt x="235021" y="172113"/>
                    <a:pt x="230991" y="168245"/>
                    <a:pt x="229222" y="164354"/>
                  </a:cubicBezTo>
                  <a:cubicBezTo>
                    <a:pt x="227019" y="159506"/>
                    <a:pt x="224957" y="154545"/>
                    <a:pt x="222078" y="150066"/>
                  </a:cubicBezTo>
                  <a:cubicBezTo>
                    <a:pt x="217786" y="143389"/>
                    <a:pt x="211340" y="138116"/>
                    <a:pt x="207790" y="131016"/>
                  </a:cubicBezTo>
                  <a:cubicBezTo>
                    <a:pt x="205409" y="126254"/>
                    <a:pt x="202744" y="121623"/>
                    <a:pt x="200647" y="116729"/>
                  </a:cubicBezTo>
                  <a:cubicBezTo>
                    <a:pt x="197976" y="110495"/>
                    <a:pt x="196309" y="103853"/>
                    <a:pt x="193503" y="97679"/>
                  </a:cubicBezTo>
                  <a:cubicBezTo>
                    <a:pt x="192319" y="95073"/>
                    <a:pt x="190404" y="92864"/>
                    <a:pt x="188740" y="90535"/>
                  </a:cubicBezTo>
                  <a:cubicBezTo>
                    <a:pt x="186947" y="88024"/>
                    <a:pt x="178702" y="77602"/>
                    <a:pt x="176834" y="73866"/>
                  </a:cubicBezTo>
                  <a:cubicBezTo>
                    <a:pt x="174922" y="70043"/>
                    <a:pt x="173808" y="65866"/>
                    <a:pt x="172072" y="61960"/>
                  </a:cubicBezTo>
                  <a:cubicBezTo>
                    <a:pt x="170630" y="58716"/>
                    <a:pt x="168627" y="55731"/>
                    <a:pt x="167309" y="52435"/>
                  </a:cubicBezTo>
                  <a:cubicBezTo>
                    <a:pt x="160470" y="35338"/>
                    <a:pt x="167951" y="39948"/>
                    <a:pt x="155403" y="35766"/>
                  </a:cubicBezTo>
                  <a:cubicBezTo>
                    <a:pt x="153980" y="31495"/>
                    <a:pt x="151203" y="22041"/>
                    <a:pt x="148259" y="19097"/>
                  </a:cubicBezTo>
                  <a:cubicBezTo>
                    <a:pt x="146484" y="17322"/>
                    <a:pt x="143496" y="17510"/>
                    <a:pt x="141115" y="16716"/>
                  </a:cubicBezTo>
                  <a:cubicBezTo>
                    <a:pt x="139688" y="14576"/>
                    <a:pt x="130392" y="343"/>
                    <a:pt x="129209" y="47"/>
                  </a:cubicBezTo>
                  <a:cubicBezTo>
                    <a:pt x="126774" y="-562"/>
                    <a:pt x="127622" y="4810"/>
                    <a:pt x="126828" y="7191"/>
                  </a:cubicBezTo>
                  <a:cubicBezTo>
                    <a:pt x="130797" y="11954"/>
                    <a:pt x="135610" y="16124"/>
                    <a:pt x="138734" y="21479"/>
                  </a:cubicBezTo>
                  <a:cubicBezTo>
                    <a:pt x="141263" y="25815"/>
                    <a:pt x="141633" y="31105"/>
                    <a:pt x="143497" y="35766"/>
                  </a:cubicBezTo>
                  <a:cubicBezTo>
                    <a:pt x="158446" y="73137"/>
                    <a:pt x="146397" y="44692"/>
                    <a:pt x="160165" y="66722"/>
                  </a:cubicBezTo>
                  <a:cubicBezTo>
                    <a:pt x="168796" y="80533"/>
                    <a:pt x="159888" y="72886"/>
                    <a:pt x="172072" y="81010"/>
                  </a:cubicBezTo>
                  <a:cubicBezTo>
                    <a:pt x="178707" y="90963"/>
                    <a:pt x="180349" y="95448"/>
                    <a:pt x="188740" y="102441"/>
                  </a:cubicBezTo>
                  <a:cubicBezTo>
                    <a:pt x="190939" y="104273"/>
                    <a:pt x="193503" y="105616"/>
                    <a:pt x="195884" y="107204"/>
                  </a:cubicBezTo>
                  <a:cubicBezTo>
                    <a:pt x="196678" y="109585"/>
                    <a:pt x="196759" y="112339"/>
                    <a:pt x="198265" y="114347"/>
                  </a:cubicBezTo>
                  <a:cubicBezTo>
                    <a:pt x="205764" y="124345"/>
                    <a:pt x="216617" y="131343"/>
                    <a:pt x="226840" y="138160"/>
                  </a:cubicBezTo>
                  <a:cubicBezTo>
                    <a:pt x="228124" y="140086"/>
                    <a:pt x="237763" y="154829"/>
                    <a:pt x="238747" y="154829"/>
                  </a:cubicBezTo>
                  <a:cubicBezTo>
                    <a:pt x="242020" y="154829"/>
                    <a:pt x="237483" y="148380"/>
                    <a:pt x="236365" y="145304"/>
                  </a:cubicBezTo>
                  <a:cubicBezTo>
                    <a:pt x="233529" y="137505"/>
                    <a:pt x="226284" y="121917"/>
                    <a:pt x="222078" y="114347"/>
                  </a:cubicBezTo>
                  <a:cubicBezTo>
                    <a:pt x="220688" y="111845"/>
                    <a:pt x="218903" y="109585"/>
                    <a:pt x="217315" y="107204"/>
                  </a:cubicBezTo>
                  <a:cubicBezTo>
                    <a:pt x="203216" y="43751"/>
                    <a:pt x="220525" y="118178"/>
                    <a:pt x="207790" y="71485"/>
                  </a:cubicBezTo>
                  <a:cubicBezTo>
                    <a:pt x="206725" y="67580"/>
                    <a:pt x="206770" y="63390"/>
                    <a:pt x="205409" y="59579"/>
                  </a:cubicBezTo>
                  <a:cubicBezTo>
                    <a:pt x="202780" y="52217"/>
                    <a:pt x="199059" y="45291"/>
                    <a:pt x="195884" y="38147"/>
                  </a:cubicBezTo>
                  <a:cubicBezTo>
                    <a:pt x="195090" y="34178"/>
                    <a:pt x="195178" y="29925"/>
                    <a:pt x="193503" y="26241"/>
                  </a:cubicBezTo>
                  <a:cubicBezTo>
                    <a:pt x="191135" y="21030"/>
                    <a:pt x="183978" y="11954"/>
                    <a:pt x="183978" y="11954"/>
                  </a:cubicBezTo>
                  <a:cubicBezTo>
                    <a:pt x="183978" y="11954"/>
                    <a:pt x="184565" y="27993"/>
                    <a:pt x="186359" y="35766"/>
                  </a:cubicBezTo>
                  <a:cubicBezTo>
                    <a:pt x="187003" y="38555"/>
                    <a:pt x="189534" y="40529"/>
                    <a:pt x="191122" y="42910"/>
                  </a:cubicBezTo>
                  <a:cubicBezTo>
                    <a:pt x="193468" y="54642"/>
                    <a:pt x="191872" y="55565"/>
                    <a:pt x="200647" y="64341"/>
                  </a:cubicBezTo>
                  <a:cubicBezTo>
                    <a:pt x="202671" y="66365"/>
                    <a:pt x="205766" y="67080"/>
                    <a:pt x="207790" y="69104"/>
                  </a:cubicBezTo>
                  <a:cubicBezTo>
                    <a:pt x="210596" y="71910"/>
                    <a:pt x="212393" y="75580"/>
                    <a:pt x="214934" y="78629"/>
                  </a:cubicBezTo>
                  <a:cubicBezTo>
                    <a:pt x="220796" y="85663"/>
                    <a:pt x="237803" y="105349"/>
                    <a:pt x="245890" y="111966"/>
                  </a:cubicBezTo>
                  <a:cubicBezTo>
                    <a:pt x="249472" y="114897"/>
                    <a:pt x="254054" y="116388"/>
                    <a:pt x="257797" y="119110"/>
                  </a:cubicBezTo>
                  <a:cubicBezTo>
                    <a:pt x="262811" y="122756"/>
                    <a:pt x="267191" y="127210"/>
                    <a:pt x="272084" y="131016"/>
                  </a:cubicBezTo>
                  <a:cubicBezTo>
                    <a:pt x="274343" y="132773"/>
                    <a:pt x="280648" y="138264"/>
                    <a:pt x="279228" y="135779"/>
                  </a:cubicBezTo>
                  <a:cubicBezTo>
                    <a:pt x="274738" y="127921"/>
                    <a:pt x="267049" y="122205"/>
                    <a:pt x="262559" y="114347"/>
                  </a:cubicBezTo>
                  <a:cubicBezTo>
                    <a:pt x="248578" y="89882"/>
                    <a:pt x="257559" y="102204"/>
                    <a:pt x="233984" y="78629"/>
                  </a:cubicBezTo>
                  <a:cubicBezTo>
                    <a:pt x="233190" y="76248"/>
                    <a:pt x="232848" y="73664"/>
                    <a:pt x="231603" y="71485"/>
                  </a:cubicBezTo>
                  <a:cubicBezTo>
                    <a:pt x="225117" y="60135"/>
                    <a:pt x="224992" y="64029"/>
                    <a:pt x="217315" y="54816"/>
                  </a:cubicBezTo>
                  <a:cubicBezTo>
                    <a:pt x="211205" y="47484"/>
                    <a:pt x="208957" y="36949"/>
                    <a:pt x="198265" y="33385"/>
                  </a:cubicBezTo>
                  <a:lnTo>
                    <a:pt x="191122" y="31004"/>
                  </a:lnTo>
                  <a:cubicBezTo>
                    <a:pt x="187947" y="27829"/>
                    <a:pt x="185251" y="24089"/>
                    <a:pt x="181597" y="21479"/>
                  </a:cubicBezTo>
                  <a:cubicBezTo>
                    <a:pt x="179554" y="20020"/>
                    <a:pt x="176698" y="20220"/>
                    <a:pt x="174453" y="19097"/>
                  </a:cubicBezTo>
                  <a:cubicBezTo>
                    <a:pt x="149467" y="6604"/>
                    <a:pt x="167097" y="11434"/>
                    <a:pt x="145878" y="7191"/>
                  </a:cubicBezTo>
                  <a:cubicBezTo>
                    <a:pt x="144290" y="9572"/>
                    <a:pt x="141520" y="11502"/>
                    <a:pt x="141115" y="14335"/>
                  </a:cubicBezTo>
                  <a:cubicBezTo>
                    <a:pt x="140652" y="17575"/>
                    <a:pt x="142168" y="20869"/>
                    <a:pt x="143497" y="23860"/>
                  </a:cubicBezTo>
                  <a:cubicBezTo>
                    <a:pt x="146839" y="31379"/>
                    <a:pt x="152874" y="38744"/>
                    <a:pt x="157784" y="45291"/>
                  </a:cubicBezTo>
                  <a:cubicBezTo>
                    <a:pt x="160093" y="54528"/>
                    <a:pt x="162179" y="63276"/>
                    <a:pt x="167309" y="71485"/>
                  </a:cubicBezTo>
                  <a:cubicBezTo>
                    <a:pt x="169412" y="74851"/>
                    <a:pt x="172526" y="77541"/>
                    <a:pt x="174453" y="81010"/>
                  </a:cubicBezTo>
                  <a:cubicBezTo>
                    <a:pt x="176529" y="84746"/>
                    <a:pt x="177479" y="89010"/>
                    <a:pt x="179215" y="92916"/>
                  </a:cubicBezTo>
                  <a:cubicBezTo>
                    <a:pt x="180657" y="96160"/>
                    <a:pt x="182490" y="99218"/>
                    <a:pt x="183978" y="102441"/>
                  </a:cubicBezTo>
                  <a:cubicBezTo>
                    <a:pt x="187254" y="109539"/>
                    <a:pt x="190424" y="116687"/>
                    <a:pt x="193503" y="123872"/>
                  </a:cubicBezTo>
                  <a:cubicBezTo>
                    <a:pt x="195187" y="127801"/>
                    <a:pt x="196025" y="132138"/>
                    <a:pt x="198265" y="135779"/>
                  </a:cubicBezTo>
                  <a:cubicBezTo>
                    <a:pt x="202425" y="142539"/>
                    <a:pt x="208035" y="148303"/>
                    <a:pt x="212553" y="154829"/>
                  </a:cubicBezTo>
                  <a:cubicBezTo>
                    <a:pt x="215188" y="158634"/>
                    <a:pt x="217130" y="162884"/>
                    <a:pt x="219697" y="166735"/>
                  </a:cubicBezTo>
                  <a:cubicBezTo>
                    <a:pt x="225808" y="175902"/>
                    <a:pt x="226624" y="176044"/>
                    <a:pt x="233984" y="183404"/>
                  </a:cubicBezTo>
                  <a:cubicBezTo>
                    <a:pt x="241772" y="171723"/>
                    <a:pt x="239326" y="178833"/>
                    <a:pt x="236365" y="159591"/>
                  </a:cubicBezTo>
                  <a:cubicBezTo>
                    <a:pt x="235101" y="151375"/>
                    <a:pt x="234893" y="142584"/>
                    <a:pt x="229222" y="135779"/>
                  </a:cubicBezTo>
                  <a:cubicBezTo>
                    <a:pt x="227390" y="133580"/>
                    <a:pt x="224459" y="132604"/>
                    <a:pt x="222078" y="131016"/>
                  </a:cubicBezTo>
                  <a:cubicBezTo>
                    <a:pt x="219697" y="120697"/>
                    <a:pt x="217922" y="110220"/>
                    <a:pt x="214934" y="100060"/>
                  </a:cubicBezTo>
                  <a:cubicBezTo>
                    <a:pt x="213932" y="96655"/>
                    <a:pt x="211418" y="93859"/>
                    <a:pt x="210172" y="90535"/>
                  </a:cubicBezTo>
                  <a:cubicBezTo>
                    <a:pt x="209023" y="87471"/>
                    <a:pt x="209254" y="83937"/>
                    <a:pt x="207790" y="81010"/>
                  </a:cubicBezTo>
                  <a:cubicBezTo>
                    <a:pt x="204441" y="74312"/>
                    <a:pt x="199470" y="68534"/>
                    <a:pt x="195884" y="61960"/>
                  </a:cubicBezTo>
                  <a:cubicBezTo>
                    <a:pt x="189935" y="51053"/>
                    <a:pt x="184771" y="39735"/>
                    <a:pt x="179215" y="28622"/>
                  </a:cubicBezTo>
                  <a:cubicBezTo>
                    <a:pt x="179215" y="28622"/>
                    <a:pt x="183497" y="46230"/>
                    <a:pt x="186359" y="54816"/>
                  </a:cubicBezTo>
                  <a:cubicBezTo>
                    <a:pt x="190550" y="67390"/>
                    <a:pt x="187348" y="59871"/>
                    <a:pt x="198265" y="76247"/>
                  </a:cubicBezTo>
                  <a:cubicBezTo>
                    <a:pt x="199059" y="79422"/>
                    <a:pt x="199318" y="82781"/>
                    <a:pt x="200647" y="85772"/>
                  </a:cubicBezTo>
                  <a:cubicBezTo>
                    <a:pt x="208762" y="104032"/>
                    <a:pt x="205930" y="91447"/>
                    <a:pt x="214934" y="107204"/>
                  </a:cubicBezTo>
                  <a:cubicBezTo>
                    <a:pt x="219337" y="114909"/>
                    <a:pt x="222722" y="123155"/>
                    <a:pt x="226840" y="131016"/>
                  </a:cubicBezTo>
                  <a:cubicBezTo>
                    <a:pt x="231455" y="139826"/>
                    <a:pt x="236448" y="148434"/>
                    <a:pt x="241128" y="157210"/>
                  </a:cubicBezTo>
                  <a:cubicBezTo>
                    <a:pt x="242798" y="160342"/>
                    <a:pt x="247359" y="169967"/>
                    <a:pt x="245890" y="166735"/>
                  </a:cubicBezTo>
                  <a:cubicBezTo>
                    <a:pt x="240453" y="154774"/>
                    <a:pt x="238187" y="140621"/>
                    <a:pt x="229222" y="131016"/>
                  </a:cubicBezTo>
                  <a:cubicBezTo>
                    <a:pt x="189709" y="88681"/>
                    <a:pt x="208740" y="105296"/>
                    <a:pt x="174453" y="78629"/>
                  </a:cubicBezTo>
                  <a:cubicBezTo>
                    <a:pt x="169498" y="63762"/>
                    <a:pt x="174464" y="75666"/>
                    <a:pt x="157784" y="54816"/>
                  </a:cubicBezTo>
                  <a:cubicBezTo>
                    <a:pt x="147119" y="41485"/>
                    <a:pt x="145975" y="39482"/>
                    <a:pt x="138734" y="28622"/>
                  </a:cubicBezTo>
                  <a:cubicBezTo>
                    <a:pt x="135080" y="39585"/>
                    <a:pt x="133213" y="41861"/>
                    <a:pt x="138734" y="57197"/>
                  </a:cubicBezTo>
                  <a:cubicBezTo>
                    <a:pt x="150297" y="89316"/>
                    <a:pt x="149877" y="87390"/>
                    <a:pt x="164928" y="102441"/>
                  </a:cubicBezTo>
                  <a:cubicBezTo>
                    <a:pt x="168103" y="108791"/>
                    <a:pt x="172731" y="114603"/>
                    <a:pt x="174453" y="121491"/>
                  </a:cubicBezTo>
                  <a:cubicBezTo>
                    <a:pt x="175247" y="124666"/>
                    <a:pt x="175077" y="128255"/>
                    <a:pt x="176834" y="131016"/>
                  </a:cubicBezTo>
                  <a:cubicBezTo>
                    <a:pt x="181637" y="138564"/>
                    <a:pt x="191321" y="147884"/>
                    <a:pt x="198265" y="154829"/>
                  </a:cubicBezTo>
                  <a:cubicBezTo>
                    <a:pt x="199038" y="157921"/>
                    <a:pt x="206663" y="181470"/>
                    <a:pt x="191122" y="154829"/>
                  </a:cubicBezTo>
                  <a:cubicBezTo>
                    <a:pt x="187705" y="148971"/>
                    <a:pt x="186123" y="142213"/>
                    <a:pt x="183978" y="135779"/>
                  </a:cubicBezTo>
                  <a:cubicBezTo>
                    <a:pt x="182943" y="132674"/>
                    <a:pt x="183061" y="129181"/>
                    <a:pt x="181597" y="126254"/>
                  </a:cubicBezTo>
                  <a:cubicBezTo>
                    <a:pt x="178248" y="119556"/>
                    <a:pt x="173659" y="113554"/>
                    <a:pt x="169690" y="107204"/>
                  </a:cubicBezTo>
                  <a:cubicBezTo>
                    <a:pt x="166021" y="92527"/>
                    <a:pt x="170551" y="101572"/>
                    <a:pt x="160165" y="92916"/>
                  </a:cubicBezTo>
                  <a:cubicBezTo>
                    <a:pt x="157578" y="90760"/>
                    <a:pt x="155946" y="87443"/>
                    <a:pt x="153022" y="85772"/>
                  </a:cubicBezTo>
                  <a:cubicBezTo>
                    <a:pt x="150181" y="84148"/>
                    <a:pt x="146518" y="84650"/>
                    <a:pt x="143497" y="83391"/>
                  </a:cubicBezTo>
                  <a:cubicBezTo>
                    <a:pt x="136944" y="80660"/>
                    <a:pt x="130797" y="77041"/>
                    <a:pt x="124447" y="73866"/>
                  </a:cubicBezTo>
                  <a:cubicBezTo>
                    <a:pt x="121272" y="72279"/>
                    <a:pt x="117966" y="70930"/>
                    <a:pt x="114922" y="69104"/>
                  </a:cubicBezTo>
                  <a:cubicBezTo>
                    <a:pt x="100561" y="60488"/>
                    <a:pt x="106866" y="64528"/>
                    <a:pt x="95872" y="57197"/>
                  </a:cubicBezTo>
                  <a:cubicBezTo>
                    <a:pt x="94778" y="55009"/>
                    <a:pt x="87155" y="34441"/>
                    <a:pt x="79203" y="35766"/>
                  </a:cubicBezTo>
                  <a:cubicBezTo>
                    <a:pt x="75701" y="36350"/>
                    <a:pt x="76028" y="42116"/>
                    <a:pt x="74440" y="45291"/>
                  </a:cubicBezTo>
                  <a:cubicBezTo>
                    <a:pt x="76821" y="49260"/>
                    <a:pt x="79704" y="52968"/>
                    <a:pt x="81584" y="57197"/>
                  </a:cubicBezTo>
                  <a:cubicBezTo>
                    <a:pt x="82913" y="60188"/>
                    <a:pt x="82564" y="63764"/>
                    <a:pt x="83965" y="66722"/>
                  </a:cubicBezTo>
                  <a:cubicBezTo>
                    <a:pt x="90511" y="80542"/>
                    <a:pt x="101977" y="102645"/>
                    <a:pt x="112540" y="116729"/>
                  </a:cubicBezTo>
                  <a:cubicBezTo>
                    <a:pt x="116260" y="121688"/>
                    <a:pt x="120892" y="125937"/>
                    <a:pt x="124447" y="131016"/>
                  </a:cubicBezTo>
                  <a:cubicBezTo>
                    <a:pt x="139077" y="151915"/>
                    <a:pt x="118766" y="130098"/>
                    <a:pt x="136353" y="147685"/>
                  </a:cubicBezTo>
                  <a:cubicBezTo>
                    <a:pt x="144233" y="167388"/>
                    <a:pt x="136735" y="153174"/>
                    <a:pt x="153022" y="171497"/>
                  </a:cubicBezTo>
                  <a:cubicBezTo>
                    <a:pt x="155659" y="174463"/>
                    <a:pt x="157858" y="177793"/>
                    <a:pt x="160165" y="181022"/>
                  </a:cubicBezTo>
                  <a:cubicBezTo>
                    <a:pt x="161829" y="183351"/>
                    <a:pt x="163027" y="186027"/>
                    <a:pt x="164928" y="188166"/>
                  </a:cubicBezTo>
                  <a:cubicBezTo>
                    <a:pt x="169403" y="193200"/>
                    <a:pt x="179215" y="202454"/>
                    <a:pt x="179215" y="202454"/>
                  </a:cubicBezTo>
                  <a:cubicBezTo>
                    <a:pt x="165584" y="211541"/>
                    <a:pt x="179291" y="204835"/>
                    <a:pt x="160165" y="204835"/>
                  </a:cubicBezTo>
                  <a:cubicBezTo>
                    <a:pt x="156118" y="204835"/>
                    <a:pt x="152266" y="206644"/>
                    <a:pt x="148259" y="207216"/>
                  </a:cubicBezTo>
                  <a:cubicBezTo>
                    <a:pt x="141144" y="208232"/>
                    <a:pt x="133972" y="208803"/>
                    <a:pt x="126828" y="209597"/>
                  </a:cubicBezTo>
                  <a:cubicBezTo>
                    <a:pt x="123653" y="210391"/>
                    <a:pt x="114989" y="209665"/>
                    <a:pt x="117303" y="211979"/>
                  </a:cubicBezTo>
                  <a:cubicBezTo>
                    <a:pt x="120717" y="215393"/>
                    <a:pt x="126779" y="213959"/>
                    <a:pt x="131590" y="214360"/>
                  </a:cubicBezTo>
                  <a:cubicBezTo>
                    <a:pt x="145850" y="215548"/>
                    <a:pt x="160165" y="215947"/>
                    <a:pt x="174453" y="216741"/>
                  </a:cubicBezTo>
                  <a:cubicBezTo>
                    <a:pt x="179215" y="215154"/>
                    <a:pt x="184613" y="214836"/>
                    <a:pt x="188740" y="211979"/>
                  </a:cubicBezTo>
                  <a:cubicBezTo>
                    <a:pt x="202256" y="202622"/>
                    <a:pt x="204116" y="191394"/>
                    <a:pt x="219697" y="185785"/>
                  </a:cubicBezTo>
                  <a:cubicBezTo>
                    <a:pt x="234370" y="180503"/>
                    <a:pt x="250992" y="180854"/>
                    <a:pt x="264940" y="173879"/>
                  </a:cubicBezTo>
                  <a:cubicBezTo>
                    <a:pt x="276761" y="167968"/>
                    <a:pt x="277412" y="168551"/>
                    <a:pt x="288753" y="157210"/>
                  </a:cubicBezTo>
                  <a:cubicBezTo>
                    <a:pt x="290777" y="155186"/>
                    <a:pt x="292235" y="152626"/>
                    <a:pt x="293515" y="150066"/>
                  </a:cubicBezTo>
                  <a:cubicBezTo>
                    <a:pt x="294638" y="147821"/>
                    <a:pt x="298367" y="143371"/>
                    <a:pt x="295897" y="142922"/>
                  </a:cubicBezTo>
                  <a:cubicBezTo>
                    <a:pt x="286493" y="141212"/>
                    <a:pt x="276847" y="144510"/>
                    <a:pt x="267322" y="145304"/>
                  </a:cubicBezTo>
                  <a:cubicBezTo>
                    <a:pt x="259384" y="148479"/>
                    <a:pt x="251065" y="150829"/>
                    <a:pt x="243509" y="154829"/>
                  </a:cubicBezTo>
                  <a:cubicBezTo>
                    <a:pt x="237474" y="158024"/>
                    <a:pt x="232655" y="163156"/>
                    <a:pt x="226840" y="166735"/>
                  </a:cubicBezTo>
                  <a:cubicBezTo>
                    <a:pt x="222305" y="169526"/>
                    <a:pt x="216983" y="170926"/>
                    <a:pt x="212553" y="173879"/>
                  </a:cubicBezTo>
                  <a:cubicBezTo>
                    <a:pt x="209751" y="175747"/>
                    <a:pt x="208103" y="179002"/>
                    <a:pt x="205409" y="181022"/>
                  </a:cubicBezTo>
                  <a:cubicBezTo>
                    <a:pt x="196425" y="187760"/>
                    <a:pt x="171535" y="199128"/>
                    <a:pt x="164928" y="200072"/>
                  </a:cubicBezTo>
                  <a:lnTo>
                    <a:pt x="148259" y="202454"/>
                  </a:lnTo>
                  <a:cubicBezTo>
                    <a:pt x="177736" y="187716"/>
                    <a:pt x="162883" y="196264"/>
                    <a:pt x="198265" y="171497"/>
                  </a:cubicBezTo>
                  <a:cubicBezTo>
                    <a:pt x="203859" y="167581"/>
                    <a:pt x="210106" y="164419"/>
                    <a:pt x="214934" y="159591"/>
                  </a:cubicBezTo>
                  <a:cubicBezTo>
                    <a:pt x="223744" y="150781"/>
                    <a:pt x="222358" y="151641"/>
                    <a:pt x="233984" y="142922"/>
                  </a:cubicBezTo>
                  <a:cubicBezTo>
                    <a:pt x="249845" y="131026"/>
                    <a:pt x="236002" y="144629"/>
                    <a:pt x="269703" y="133397"/>
                  </a:cubicBezTo>
                  <a:cubicBezTo>
                    <a:pt x="272084" y="132603"/>
                    <a:pt x="279357" y="131016"/>
                    <a:pt x="276847" y="131016"/>
                  </a:cubicBezTo>
                  <a:cubicBezTo>
                    <a:pt x="268192" y="131016"/>
                    <a:pt x="254957" y="133965"/>
                    <a:pt x="245890" y="135779"/>
                  </a:cubicBezTo>
                  <a:cubicBezTo>
                    <a:pt x="229221" y="143716"/>
                    <a:pt x="211914" y="150431"/>
                    <a:pt x="195884" y="159591"/>
                  </a:cubicBezTo>
                  <a:cubicBezTo>
                    <a:pt x="190328" y="162766"/>
                    <a:pt x="184702" y="165823"/>
                    <a:pt x="179215" y="169116"/>
                  </a:cubicBezTo>
                  <a:cubicBezTo>
                    <a:pt x="176761" y="170588"/>
                    <a:pt x="174729" y="172816"/>
                    <a:pt x="172072" y="173879"/>
                  </a:cubicBezTo>
                  <a:cubicBezTo>
                    <a:pt x="163950" y="177128"/>
                    <a:pt x="144199" y="180990"/>
                    <a:pt x="136353" y="183404"/>
                  </a:cubicBezTo>
                  <a:cubicBezTo>
                    <a:pt x="109655" y="191619"/>
                    <a:pt x="141259" y="185765"/>
                    <a:pt x="107778" y="190547"/>
                  </a:cubicBezTo>
                  <a:cubicBezTo>
                    <a:pt x="113334" y="186578"/>
                    <a:pt x="118412" y="181836"/>
                    <a:pt x="124447" y="178641"/>
                  </a:cubicBezTo>
                  <a:cubicBezTo>
                    <a:pt x="163962" y="157721"/>
                    <a:pt x="135117" y="175086"/>
                    <a:pt x="157784" y="166735"/>
                  </a:cubicBezTo>
                  <a:cubicBezTo>
                    <a:pt x="169817" y="162302"/>
                    <a:pt x="182033" y="158182"/>
                    <a:pt x="193503" y="152447"/>
                  </a:cubicBezTo>
                  <a:cubicBezTo>
                    <a:pt x="198049" y="150174"/>
                    <a:pt x="200934" y="145332"/>
                    <a:pt x="205409" y="142922"/>
                  </a:cubicBezTo>
                  <a:cubicBezTo>
                    <a:pt x="211380" y="139707"/>
                    <a:pt x="218226" y="138450"/>
                    <a:pt x="224459" y="135779"/>
                  </a:cubicBezTo>
                  <a:cubicBezTo>
                    <a:pt x="238332" y="129834"/>
                    <a:pt x="237442" y="129614"/>
                    <a:pt x="248272" y="121491"/>
                  </a:cubicBezTo>
                  <a:cubicBezTo>
                    <a:pt x="230071" y="109359"/>
                    <a:pt x="240695" y="113803"/>
                    <a:pt x="200647" y="128635"/>
                  </a:cubicBezTo>
                  <a:cubicBezTo>
                    <a:pt x="192325" y="131717"/>
                    <a:pt x="184927" y="136899"/>
                    <a:pt x="176834" y="140541"/>
                  </a:cubicBezTo>
                  <a:cubicBezTo>
                    <a:pt x="169038" y="144049"/>
                    <a:pt x="160793" y="146504"/>
                    <a:pt x="153022" y="150066"/>
                  </a:cubicBezTo>
                  <a:cubicBezTo>
                    <a:pt x="141727" y="155243"/>
                    <a:pt x="131220" y="162121"/>
                    <a:pt x="119684" y="166735"/>
                  </a:cubicBezTo>
                  <a:cubicBezTo>
                    <a:pt x="115715" y="168322"/>
                    <a:pt x="111684" y="169761"/>
                    <a:pt x="107778" y="171497"/>
                  </a:cubicBezTo>
                  <a:cubicBezTo>
                    <a:pt x="104534" y="172939"/>
                    <a:pt x="101549" y="174942"/>
                    <a:pt x="98253" y="176260"/>
                  </a:cubicBezTo>
                  <a:cubicBezTo>
                    <a:pt x="93592" y="178124"/>
                    <a:pt x="83965" y="181022"/>
                    <a:pt x="83965" y="181022"/>
                  </a:cubicBezTo>
                  <a:cubicBezTo>
                    <a:pt x="91903" y="176260"/>
                    <a:pt x="98996" y="169663"/>
                    <a:pt x="107778" y="166735"/>
                  </a:cubicBezTo>
                  <a:cubicBezTo>
                    <a:pt x="124639" y="161114"/>
                    <a:pt x="123460" y="162255"/>
                    <a:pt x="141115" y="152447"/>
                  </a:cubicBezTo>
                  <a:cubicBezTo>
                    <a:pt x="149207" y="147952"/>
                    <a:pt x="156649" y="142300"/>
                    <a:pt x="164928" y="138160"/>
                  </a:cubicBezTo>
                  <a:cubicBezTo>
                    <a:pt x="172167" y="134540"/>
                    <a:pt x="179786" y="131034"/>
                    <a:pt x="186359" y="126254"/>
                  </a:cubicBezTo>
                  <a:cubicBezTo>
                    <a:pt x="211315" y="108104"/>
                    <a:pt x="190555" y="119392"/>
                    <a:pt x="210172" y="109585"/>
                  </a:cubicBezTo>
                  <a:cubicBezTo>
                    <a:pt x="214934" y="104822"/>
                    <a:pt x="230712" y="97798"/>
                    <a:pt x="224459" y="95297"/>
                  </a:cubicBezTo>
                  <a:cubicBezTo>
                    <a:pt x="215833" y="91846"/>
                    <a:pt x="206828" y="101217"/>
                    <a:pt x="198265" y="104822"/>
                  </a:cubicBezTo>
                  <a:cubicBezTo>
                    <a:pt x="191722" y="107577"/>
                    <a:pt x="185780" y="111644"/>
                    <a:pt x="179215" y="114347"/>
                  </a:cubicBezTo>
                  <a:cubicBezTo>
                    <a:pt x="172252" y="117214"/>
                    <a:pt x="164683" y="118473"/>
                    <a:pt x="157784" y="121491"/>
                  </a:cubicBezTo>
                  <a:cubicBezTo>
                    <a:pt x="151921" y="124056"/>
                    <a:pt x="146839" y="128154"/>
                    <a:pt x="141115" y="131016"/>
                  </a:cubicBezTo>
                  <a:cubicBezTo>
                    <a:pt x="134483" y="134332"/>
                    <a:pt x="121597" y="138316"/>
                    <a:pt x="114922" y="140541"/>
                  </a:cubicBezTo>
                  <a:cubicBezTo>
                    <a:pt x="110159" y="143716"/>
                    <a:pt x="97058" y="145596"/>
                    <a:pt x="100634" y="150066"/>
                  </a:cubicBezTo>
                  <a:cubicBezTo>
                    <a:pt x="105337" y="155945"/>
                    <a:pt x="143555" y="150536"/>
                    <a:pt x="148259" y="150066"/>
                  </a:cubicBezTo>
                  <a:cubicBezTo>
                    <a:pt x="181276" y="141811"/>
                    <a:pt x="182194" y="143050"/>
                    <a:pt x="217315" y="126254"/>
                  </a:cubicBezTo>
                  <a:cubicBezTo>
                    <a:pt x="222479" y="123784"/>
                    <a:pt x="227024" y="120163"/>
                    <a:pt x="231603" y="116729"/>
                  </a:cubicBezTo>
                  <a:cubicBezTo>
                    <a:pt x="242909" y="108250"/>
                    <a:pt x="252822" y="97806"/>
                    <a:pt x="264940" y="90535"/>
                  </a:cubicBezTo>
                  <a:cubicBezTo>
                    <a:pt x="268909" y="88154"/>
                    <a:pt x="272996" y="85958"/>
                    <a:pt x="276847" y="83391"/>
                  </a:cubicBezTo>
                  <a:cubicBezTo>
                    <a:pt x="280149" y="81190"/>
                    <a:pt x="289179" y="79053"/>
                    <a:pt x="286372" y="76247"/>
                  </a:cubicBezTo>
                  <a:cubicBezTo>
                    <a:pt x="283349" y="73225"/>
                    <a:pt x="278288" y="79098"/>
                    <a:pt x="274465" y="81010"/>
                  </a:cubicBezTo>
                  <a:cubicBezTo>
                    <a:pt x="265570" y="85458"/>
                    <a:pt x="257228" y="90973"/>
                    <a:pt x="248272" y="95297"/>
                  </a:cubicBezTo>
                  <a:cubicBezTo>
                    <a:pt x="197350" y="119880"/>
                    <a:pt x="216428" y="113735"/>
                    <a:pt x="162547" y="116729"/>
                  </a:cubicBezTo>
                  <a:cubicBezTo>
                    <a:pt x="147366" y="119259"/>
                    <a:pt x="122351" y="123929"/>
                    <a:pt x="110159" y="121491"/>
                  </a:cubicBezTo>
                  <a:cubicBezTo>
                    <a:pt x="101457" y="119751"/>
                    <a:pt x="127622" y="118316"/>
                    <a:pt x="136353" y="116729"/>
                  </a:cubicBezTo>
                  <a:cubicBezTo>
                    <a:pt x="140322" y="115141"/>
                    <a:pt x="144257" y="113467"/>
                    <a:pt x="148259" y="111966"/>
                  </a:cubicBezTo>
                  <a:cubicBezTo>
                    <a:pt x="150609" y="111085"/>
                    <a:pt x="153158" y="110708"/>
                    <a:pt x="155403" y="109585"/>
                  </a:cubicBezTo>
                  <a:cubicBezTo>
                    <a:pt x="165168" y="104703"/>
                    <a:pt x="181087" y="92618"/>
                    <a:pt x="188740" y="88154"/>
                  </a:cubicBezTo>
                  <a:cubicBezTo>
                    <a:pt x="190908" y="86889"/>
                    <a:pt x="193503" y="86566"/>
                    <a:pt x="195884" y="85772"/>
                  </a:cubicBezTo>
                  <a:cubicBezTo>
                    <a:pt x="200647" y="86566"/>
                    <a:pt x="212331" y="83835"/>
                    <a:pt x="210172" y="88154"/>
                  </a:cubicBezTo>
                  <a:cubicBezTo>
                    <a:pt x="207662" y="93174"/>
                    <a:pt x="199047" y="89660"/>
                    <a:pt x="193503" y="90535"/>
                  </a:cubicBezTo>
                  <a:cubicBezTo>
                    <a:pt x="183965" y="92041"/>
                    <a:pt x="174364" y="93246"/>
                    <a:pt x="164928" y="95297"/>
                  </a:cubicBezTo>
                  <a:cubicBezTo>
                    <a:pt x="155291" y="97392"/>
                    <a:pt x="124922" y="106460"/>
                    <a:pt x="114922" y="109585"/>
                  </a:cubicBezTo>
                  <a:lnTo>
                    <a:pt x="55390" y="128635"/>
                  </a:lnTo>
                  <a:cubicBezTo>
                    <a:pt x="38301" y="140028"/>
                    <a:pt x="45150" y="134113"/>
                    <a:pt x="33959" y="145304"/>
                  </a:cubicBezTo>
                  <a:cubicBezTo>
                    <a:pt x="38722" y="146891"/>
                    <a:pt x="43227" y="150066"/>
                    <a:pt x="48247" y="150066"/>
                  </a:cubicBezTo>
                  <a:cubicBezTo>
                    <a:pt x="63800" y="150066"/>
                    <a:pt x="91826" y="139771"/>
                    <a:pt x="105397" y="135779"/>
                  </a:cubicBezTo>
                  <a:cubicBezTo>
                    <a:pt x="130895" y="128279"/>
                    <a:pt x="97255" y="142381"/>
                    <a:pt x="150640" y="121491"/>
                  </a:cubicBezTo>
                  <a:cubicBezTo>
                    <a:pt x="160090" y="117793"/>
                    <a:pt x="172560" y="110470"/>
                    <a:pt x="181597" y="104822"/>
                  </a:cubicBezTo>
                  <a:cubicBezTo>
                    <a:pt x="184024" y="103305"/>
                    <a:pt x="186180" y="101340"/>
                    <a:pt x="188740" y="100060"/>
                  </a:cubicBezTo>
                  <a:cubicBezTo>
                    <a:pt x="190985" y="98938"/>
                    <a:pt x="193577" y="98668"/>
                    <a:pt x="195884" y="97679"/>
                  </a:cubicBezTo>
                  <a:cubicBezTo>
                    <a:pt x="199147" y="96281"/>
                    <a:pt x="208453" y="91090"/>
                    <a:pt x="205409" y="92916"/>
                  </a:cubicBezTo>
                  <a:cubicBezTo>
                    <a:pt x="188612" y="102995"/>
                    <a:pt x="190810" y="102289"/>
                    <a:pt x="167309" y="111966"/>
                  </a:cubicBezTo>
                  <a:cubicBezTo>
                    <a:pt x="162667" y="113877"/>
                    <a:pt x="157636" y="114751"/>
                    <a:pt x="153022" y="116729"/>
                  </a:cubicBezTo>
                  <a:cubicBezTo>
                    <a:pt x="146497" y="119526"/>
                    <a:pt x="140460" y="123371"/>
                    <a:pt x="133972" y="126254"/>
                  </a:cubicBezTo>
                  <a:cubicBezTo>
                    <a:pt x="123060" y="131104"/>
                    <a:pt x="107957" y="136916"/>
                    <a:pt x="95872" y="140541"/>
                  </a:cubicBezTo>
                  <a:cubicBezTo>
                    <a:pt x="92737" y="141481"/>
                    <a:pt x="89494" y="142023"/>
                    <a:pt x="86347" y="142922"/>
                  </a:cubicBezTo>
                  <a:cubicBezTo>
                    <a:pt x="83933" y="143612"/>
                    <a:pt x="76768" y="145913"/>
                    <a:pt x="79203" y="145304"/>
                  </a:cubicBezTo>
                  <a:cubicBezTo>
                    <a:pt x="87983" y="143109"/>
                    <a:pt x="96666" y="140541"/>
                    <a:pt x="105397" y="138160"/>
                  </a:cubicBezTo>
                  <a:cubicBezTo>
                    <a:pt x="122066" y="125460"/>
                    <a:pt x="139040" y="113151"/>
                    <a:pt x="155403" y="100060"/>
                  </a:cubicBezTo>
                  <a:cubicBezTo>
                    <a:pt x="159372" y="96885"/>
                    <a:pt x="162866" y="93003"/>
                    <a:pt x="167309" y="90535"/>
                  </a:cubicBezTo>
                  <a:cubicBezTo>
                    <a:pt x="170170" y="88946"/>
                    <a:pt x="173699" y="89094"/>
                    <a:pt x="176834" y="88154"/>
                  </a:cubicBezTo>
                  <a:cubicBezTo>
                    <a:pt x="181643" y="86711"/>
                    <a:pt x="186461" y="85255"/>
                    <a:pt x="191122" y="83391"/>
                  </a:cubicBezTo>
                  <a:cubicBezTo>
                    <a:pt x="194418" y="82073"/>
                    <a:pt x="197222" y="79563"/>
                    <a:pt x="200647" y="78629"/>
                  </a:cubicBezTo>
                  <a:cubicBezTo>
                    <a:pt x="206062" y="77152"/>
                    <a:pt x="211759" y="77041"/>
                    <a:pt x="217315" y="76247"/>
                  </a:cubicBezTo>
                  <a:cubicBezTo>
                    <a:pt x="222078" y="73072"/>
                    <a:pt x="227556" y="70769"/>
                    <a:pt x="231603" y="66722"/>
                  </a:cubicBezTo>
                  <a:cubicBezTo>
                    <a:pt x="235572" y="62753"/>
                    <a:pt x="249012" y="53715"/>
                    <a:pt x="243509" y="54816"/>
                  </a:cubicBezTo>
                  <a:cubicBezTo>
                    <a:pt x="234432" y="56632"/>
                    <a:pt x="227865" y="64748"/>
                    <a:pt x="219697" y="69104"/>
                  </a:cubicBezTo>
                  <a:cubicBezTo>
                    <a:pt x="207791" y="75454"/>
                    <a:pt x="196245" y="82532"/>
                    <a:pt x="183978" y="88154"/>
                  </a:cubicBezTo>
                  <a:cubicBezTo>
                    <a:pt x="177133" y="91291"/>
                    <a:pt x="169468" y="92331"/>
                    <a:pt x="162547" y="95297"/>
                  </a:cubicBezTo>
                  <a:cubicBezTo>
                    <a:pt x="158293" y="97120"/>
                    <a:pt x="155002" y="100893"/>
                    <a:pt x="150640" y="102441"/>
                  </a:cubicBezTo>
                  <a:cubicBezTo>
                    <a:pt x="130291" y="109662"/>
                    <a:pt x="108775" y="113471"/>
                    <a:pt x="88728" y="121491"/>
                  </a:cubicBezTo>
                  <a:cubicBezTo>
                    <a:pt x="74491" y="127186"/>
                    <a:pt x="80877" y="124902"/>
                    <a:pt x="69678" y="128635"/>
                  </a:cubicBezTo>
                  <a:cubicBezTo>
                    <a:pt x="98986" y="148171"/>
                    <a:pt x="77556" y="136038"/>
                    <a:pt x="157784" y="126254"/>
                  </a:cubicBezTo>
                  <a:cubicBezTo>
                    <a:pt x="163520" y="125554"/>
                    <a:pt x="168918" y="123152"/>
                    <a:pt x="174453" y="121491"/>
                  </a:cubicBezTo>
                  <a:cubicBezTo>
                    <a:pt x="176857" y="120770"/>
                    <a:pt x="179290" y="120099"/>
                    <a:pt x="181597" y="119110"/>
                  </a:cubicBezTo>
                  <a:cubicBezTo>
                    <a:pt x="184860" y="117712"/>
                    <a:pt x="187798" y="115593"/>
                    <a:pt x="191122" y="114347"/>
                  </a:cubicBezTo>
                  <a:cubicBezTo>
                    <a:pt x="205057" y="109121"/>
                    <a:pt x="197265" y="115543"/>
                    <a:pt x="212553" y="107204"/>
                  </a:cubicBezTo>
                  <a:cubicBezTo>
                    <a:pt x="217578" y="104463"/>
                    <a:pt x="232532" y="97080"/>
                    <a:pt x="226840" y="97679"/>
                  </a:cubicBezTo>
                  <a:lnTo>
                    <a:pt x="181597" y="102441"/>
                  </a:lnTo>
                  <a:cubicBezTo>
                    <a:pt x="133598" y="116156"/>
                    <a:pt x="201801" y="96407"/>
                    <a:pt x="143497" y="114347"/>
                  </a:cubicBezTo>
                  <a:cubicBezTo>
                    <a:pt x="140369" y="115309"/>
                    <a:pt x="137036" y="115580"/>
                    <a:pt x="133972" y="116729"/>
                  </a:cubicBezTo>
                  <a:cubicBezTo>
                    <a:pt x="117260" y="122996"/>
                    <a:pt x="131131" y="119340"/>
                    <a:pt x="117303" y="126254"/>
                  </a:cubicBezTo>
                  <a:cubicBezTo>
                    <a:pt x="111896" y="128957"/>
                    <a:pt x="106137" y="130896"/>
                    <a:pt x="100634" y="133397"/>
                  </a:cubicBezTo>
                  <a:cubicBezTo>
                    <a:pt x="97402" y="134866"/>
                    <a:pt x="94284" y="136572"/>
                    <a:pt x="91109" y="138160"/>
                  </a:cubicBezTo>
                  <a:cubicBezTo>
                    <a:pt x="87934" y="136572"/>
                    <a:pt x="81584" y="136947"/>
                    <a:pt x="81584" y="133397"/>
                  </a:cubicBezTo>
                  <a:cubicBezTo>
                    <a:pt x="81584" y="128907"/>
                    <a:pt x="87210" y="126100"/>
                    <a:pt x="91109" y="123872"/>
                  </a:cubicBezTo>
                  <a:cubicBezTo>
                    <a:pt x="98532" y="119631"/>
                    <a:pt x="106917" y="117349"/>
                    <a:pt x="114922" y="114347"/>
                  </a:cubicBezTo>
                  <a:cubicBezTo>
                    <a:pt x="145010" y="103064"/>
                    <a:pt x="123681" y="115921"/>
                    <a:pt x="174453" y="90535"/>
                  </a:cubicBezTo>
                  <a:cubicBezTo>
                    <a:pt x="180803" y="87360"/>
                    <a:pt x="186911" y="83647"/>
                    <a:pt x="193503" y="81010"/>
                  </a:cubicBezTo>
                  <a:cubicBezTo>
                    <a:pt x="202318" y="77484"/>
                    <a:pt x="212732" y="75735"/>
                    <a:pt x="222078" y="73866"/>
                  </a:cubicBezTo>
                  <a:cubicBezTo>
                    <a:pt x="222872" y="70691"/>
                    <a:pt x="223560" y="67488"/>
                    <a:pt x="224459" y="64341"/>
                  </a:cubicBezTo>
                  <a:cubicBezTo>
                    <a:pt x="228426" y="50454"/>
                    <a:pt x="231301" y="56701"/>
                    <a:pt x="205409" y="59579"/>
                  </a:cubicBezTo>
                  <a:cubicBezTo>
                    <a:pt x="167508" y="69054"/>
                    <a:pt x="169451" y="66054"/>
                    <a:pt x="136353" y="83391"/>
                  </a:cubicBezTo>
                  <a:cubicBezTo>
                    <a:pt x="119258" y="92346"/>
                    <a:pt x="102346" y="107129"/>
                    <a:pt x="86347" y="116729"/>
                  </a:cubicBezTo>
                  <a:cubicBezTo>
                    <a:pt x="81163" y="119839"/>
                    <a:pt x="75291" y="121627"/>
                    <a:pt x="69678" y="123872"/>
                  </a:cubicBezTo>
                  <a:cubicBezTo>
                    <a:pt x="65133" y="125690"/>
                    <a:pt x="57533" y="127730"/>
                    <a:pt x="53009" y="128635"/>
                  </a:cubicBezTo>
                  <a:cubicBezTo>
                    <a:pt x="48275" y="129582"/>
                    <a:pt x="43435" y="129969"/>
                    <a:pt x="38722" y="131016"/>
                  </a:cubicBezTo>
                  <a:cubicBezTo>
                    <a:pt x="36272" y="131560"/>
                    <a:pt x="29117" y="133889"/>
                    <a:pt x="31578" y="133397"/>
                  </a:cubicBezTo>
                  <a:cubicBezTo>
                    <a:pt x="37996" y="132113"/>
                    <a:pt x="44250" y="130107"/>
                    <a:pt x="50628" y="128635"/>
                  </a:cubicBezTo>
                  <a:cubicBezTo>
                    <a:pt x="54572" y="127725"/>
                    <a:pt x="58565" y="127048"/>
                    <a:pt x="62534" y="126254"/>
                  </a:cubicBezTo>
                  <a:cubicBezTo>
                    <a:pt x="70472" y="122285"/>
                    <a:pt x="78698" y="118847"/>
                    <a:pt x="86347" y="114347"/>
                  </a:cubicBezTo>
                  <a:cubicBezTo>
                    <a:pt x="111502" y="99550"/>
                    <a:pt x="96447" y="101502"/>
                    <a:pt x="129209" y="88154"/>
                  </a:cubicBezTo>
                  <a:cubicBezTo>
                    <a:pt x="141531" y="83134"/>
                    <a:pt x="154686" y="80455"/>
                    <a:pt x="167309" y="76247"/>
                  </a:cubicBezTo>
                  <a:cubicBezTo>
                    <a:pt x="185502" y="70182"/>
                    <a:pt x="173228" y="74017"/>
                    <a:pt x="186359" y="66722"/>
                  </a:cubicBezTo>
                  <a:cubicBezTo>
                    <a:pt x="191014" y="64136"/>
                    <a:pt x="196048" y="62262"/>
                    <a:pt x="200647" y="59579"/>
                  </a:cubicBezTo>
                  <a:cubicBezTo>
                    <a:pt x="205591" y="56695"/>
                    <a:pt x="214934" y="50054"/>
                    <a:pt x="214934" y="50054"/>
                  </a:cubicBezTo>
                  <a:cubicBezTo>
                    <a:pt x="216522" y="47673"/>
                    <a:pt x="221932" y="44698"/>
                    <a:pt x="219697" y="42910"/>
                  </a:cubicBezTo>
                  <a:cubicBezTo>
                    <a:pt x="215314" y="39404"/>
                    <a:pt x="208621" y="40063"/>
                    <a:pt x="203028" y="40529"/>
                  </a:cubicBezTo>
                  <a:cubicBezTo>
                    <a:pt x="189373" y="41667"/>
                    <a:pt x="176041" y="45291"/>
                    <a:pt x="162547" y="47672"/>
                  </a:cubicBezTo>
                  <a:cubicBezTo>
                    <a:pt x="152228" y="51641"/>
                    <a:pt x="141710" y="55126"/>
                    <a:pt x="131590" y="59579"/>
                  </a:cubicBezTo>
                  <a:cubicBezTo>
                    <a:pt x="121843" y="63868"/>
                    <a:pt x="111875" y="67958"/>
                    <a:pt x="103015" y="73866"/>
                  </a:cubicBezTo>
                  <a:cubicBezTo>
                    <a:pt x="100634" y="75454"/>
                    <a:pt x="98587" y="77724"/>
                    <a:pt x="95872" y="78629"/>
                  </a:cubicBezTo>
                  <a:cubicBezTo>
                    <a:pt x="91291" y="80156"/>
                    <a:pt x="86268" y="79839"/>
                    <a:pt x="81584" y="81010"/>
                  </a:cubicBezTo>
                  <a:cubicBezTo>
                    <a:pt x="73545" y="83020"/>
                    <a:pt x="65569" y="85347"/>
                    <a:pt x="57772" y="88154"/>
                  </a:cubicBezTo>
                  <a:cubicBezTo>
                    <a:pt x="45707" y="92498"/>
                    <a:pt x="34219" y="98386"/>
                    <a:pt x="22053" y="102441"/>
                  </a:cubicBezTo>
                  <a:lnTo>
                    <a:pt x="14909" y="104822"/>
                  </a:lnTo>
                  <a:cubicBezTo>
                    <a:pt x="12528" y="107203"/>
                    <a:pt x="10352" y="109810"/>
                    <a:pt x="7765" y="111966"/>
                  </a:cubicBezTo>
                  <a:cubicBezTo>
                    <a:pt x="5567" y="113798"/>
                    <a:pt x="-2240" y="116729"/>
                    <a:pt x="622" y="116729"/>
                  </a:cubicBezTo>
                  <a:cubicBezTo>
                    <a:pt x="5642" y="116729"/>
                    <a:pt x="10209" y="113729"/>
                    <a:pt x="14909" y="111966"/>
                  </a:cubicBezTo>
                  <a:cubicBezTo>
                    <a:pt x="21259" y="109585"/>
                    <a:pt x="27740" y="107526"/>
                    <a:pt x="33959" y="104822"/>
                  </a:cubicBezTo>
                  <a:cubicBezTo>
                    <a:pt x="46008" y="99583"/>
                    <a:pt x="57926" y="94030"/>
                    <a:pt x="69678" y="88154"/>
                  </a:cubicBezTo>
                  <a:cubicBezTo>
                    <a:pt x="76987" y="84499"/>
                    <a:pt x="83598" y="79466"/>
                    <a:pt x="91109" y="76247"/>
                  </a:cubicBezTo>
                  <a:cubicBezTo>
                    <a:pt x="100337" y="72292"/>
                    <a:pt x="110159" y="69897"/>
                    <a:pt x="119684" y="66722"/>
                  </a:cubicBezTo>
                  <a:cubicBezTo>
                    <a:pt x="123653" y="63547"/>
                    <a:pt x="126841" y="59006"/>
                    <a:pt x="131590" y="57197"/>
                  </a:cubicBezTo>
                  <a:cubicBezTo>
                    <a:pt x="144292" y="52358"/>
                    <a:pt x="177414" y="46127"/>
                    <a:pt x="193503" y="42910"/>
                  </a:cubicBezTo>
                  <a:cubicBezTo>
                    <a:pt x="196678" y="41322"/>
                    <a:pt x="204150" y="41515"/>
                    <a:pt x="203028" y="38147"/>
                  </a:cubicBezTo>
                  <a:cubicBezTo>
                    <a:pt x="201748" y="34307"/>
                    <a:pt x="194892" y="34295"/>
                    <a:pt x="191122" y="35766"/>
                  </a:cubicBezTo>
                  <a:cubicBezTo>
                    <a:pt x="161683" y="47254"/>
                    <a:pt x="133361" y="61529"/>
                    <a:pt x="105397" y="76247"/>
                  </a:cubicBezTo>
                  <a:cubicBezTo>
                    <a:pt x="54804" y="102876"/>
                    <a:pt x="75818" y="93346"/>
                    <a:pt x="43484" y="107204"/>
                  </a:cubicBezTo>
                  <a:cubicBezTo>
                    <a:pt x="46833" y="102181"/>
                    <a:pt x="50085" y="96292"/>
                    <a:pt x="55390" y="92916"/>
                  </a:cubicBezTo>
                  <a:cubicBezTo>
                    <a:pt x="61380" y="89104"/>
                    <a:pt x="68394" y="87112"/>
                    <a:pt x="74440" y="83391"/>
                  </a:cubicBezTo>
                  <a:cubicBezTo>
                    <a:pt x="78769" y="80727"/>
                    <a:pt x="82211" y="76820"/>
                    <a:pt x="86347" y="73866"/>
                  </a:cubicBezTo>
                  <a:cubicBezTo>
                    <a:pt x="93333" y="68876"/>
                    <a:pt x="100792" y="64569"/>
                    <a:pt x="107778" y="59579"/>
                  </a:cubicBezTo>
                  <a:cubicBezTo>
                    <a:pt x="111914" y="56625"/>
                    <a:pt x="115374" y="52748"/>
                    <a:pt x="119684" y="50054"/>
                  </a:cubicBezTo>
                  <a:cubicBezTo>
                    <a:pt x="124636" y="46959"/>
                    <a:pt x="141150" y="45652"/>
                    <a:pt x="143497" y="45291"/>
                  </a:cubicBezTo>
                  <a:cubicBezTo>
                    <a:pt x="159062" y="42897"/>
                    <a:pt x="153826" y="44229"/>
                    <a:pt x="164928" y="40529"/>
                  </a:cubicBezTo>
                  <a:cubicBezTo>
                    <a:pt x="167309" y="38941"/>
                    <a:pt x="169382" y="36744"/>
                    <a:pt x="172072" y="35766"/>
                  </a:cubicBezTo>
                  <a:cubicBezTo>
                    <a:pt x="177200" y="33901"/>
                    <a:pt x="208235" y="27201"/>
                    <a:pt x="212553" y="26241"/>
                  </a:cubicBezTo>
                  <a:cubicBezTo>
                    <a:pt x="206001" y="22965"/>
                    <a:pt x="189083" y="14092"/>
                    <a:pt x="183978" y="14335"/>
                  </a:cubicBezTo>
                  <a:cubicBezTo>
                    <a:pt x="156731" y="15632"/>
                    <a:pt x="103015" y="26241"/>
                    <a:pt x="103015" y="26241"/>
                  </a:cubicBezTo>
                  <a:cubicBezTo>
                    <a:pt x="97459" y="27829"/>
                    <a:pt x="91681" y="28782"/>
                    <a:pt x="86347" y="31004"/>
                  </a:cubicBezTo>
                  <a:cubicBezTo>
                    <a:pt x="82075" y="32784"/>
                    <a:pt x="78580" y="36077"/>
                    <a:pt x="74440" y="38147"/>
                  </a:cubicBezTo>
                  <a:cubicBezTo>
                    <a:pt x="70617" y="40059"/>
                    <a:pt x="66440" y="41174"/>
                    <a:pt x="62534" y="42910"/>
                  </a:cubicBezTo>
                  <a:cubicBezTo>
                    <a:pt x="59290" y="44352"/>
                    <a:pt x="56184" y="46085"/>
                    <a:pt x="53009" y="47672"/>
                  </a:cubicBezTo>
                  <a:cubicBezTo>
                    <a:pt x="50136" y="50545"/>
                    <a:pt x="37953" y="60086"/>
                    <a:pt x="43484" y="66722"/>
                  </a:cubicBezTo>
                  <a:cubicBezTo>
                    <a:pt x="46575" y="70431"/>
                    <a:pt x="53009" y="68310"/>
                    <a:pt x="57772" y="69104"/>
                  </a:cubicBezTo>
                  <a:cubicBezTo>
                    <a:pt x="88417" y="66549"/>
                    <a:pt x="103303" y="66314"/>
                    <a:pt x="136353" y="57197"/>
                  </a:cubicBezTo>
                  <a:cubicBezTo>
                    <a:pt x="143197" y="55309"/>
                    <a:pt x="148949" y="50630"/>
                    <a:pt x="155403" y="47672"/>
                  </a:cubicBezTo>
                  <a:cubicBezTo>
                    <a:pt x="168005" y="41896"/>
                    <a:pt x="180353" y="35389"/>
                    <a:pt x="193503" y="31004"/>
                  </a:cubicBezTo>
                  <a:cubicBezTo>
                    <a:pt x="195884" y="30210"/>
                    <a:pt x="198297" y="29503"/>
                    <a:pt x="200647" y="28622"/>
                  </a:cubicBezTo>
                  <a:cubicBezTo>
                    <a:pt x="204649" y="27121"/>
                    <a:pt x="208498" y="25212"/>
                    <a:pt x="212553" y="23860"/>
                  </a:cubicBezTo>
                  <a:cubicBezTo>
                    <a:pt x="218035" y="22033"/>
                    <a:pt x="223666" y="20685"/>
                    <a:pt x="229222" y="19097"/>
                  </a:cubicBezTo>
                  <a:cubicBezTo>
                    <a:pt x="231603" y="17510"/>
                    <a:pt x="239188" y="14805"/>
                    <a:pt x="236365" y="14335"/>
                  </a:cubicBezTo>
                  <a:cubicBezTo>
                    <a:pt x="229275" y="13154"/>
                    <a:pt x="222049" y="15699"/>
                    <a:pt x="214934" y="16716"/>
                  </a:cubicBezTo>
                  <a:cubicBezTo>
                    <a:pt x="160647" y="24472"/>
                    <a:pt x="211468" y="19197"/>
                    <a:pt x="160165" y="23860"/>
                  </a:cubicBezTo>
                  <a:cubicBezTo>
                    <a:pt x="155403" y="26241"/>
                    <a:pt x="150532" y="28418"/>
                    <a:pt x="145878" y="31004"/>
                  </a:cubicBezTo>
                  <a:cubicBezTo>
                    <a:pt x="143376" y="32394"/>
                    <a:pt x="137262" y="33312"/>
                    <a:pt x="138734" y="35766"/>
                  </a:cubicBezTo>
                  <a:cubicBezTo>
                    <a:pt x="143829" y="44257"/>
                    <a:pt x="180104" y="47423"/>
                    <a:pt x="181597" y="47672"/>
                  </a:cubicBezTo>
                  <a:cubicBezTo>
                    <a:pt x="196678" y="45291"/>
                    <a:pt x="212110" y="44546"/>
                    <a:pt x="226840" y="40529"/>
                  </a:cubicBezTo>
                  <a:cubicBezTo>
                    <a:pt x="230089" y="39643"/>
                    <a:pt x="231182" y="35253"/>
                    <a:pt x="233984" y="33385"/>
                  </a:cubicBezTo>
                  <a:cubicBezTo>
                    <a:pt x="236073" y="31993"/>
                    <a:pt x="243235" y="29640"/>
                    <a:pt x="241128" y="31004"/>
                  </a:cubicBezTo>
                  <a:cubicBezTo>
                    <a:pt x="225585" y="41061"/>
                    <a:pt x="209378" y="50054"/>
                    <a:pt x="193503" y="59579"/>
                  </a:cubicBezTo>
                  <a:lnTo>
                    <a:pt x="181597" y="66722"/>
                  </a:lnTo>
                  <a:cubicBezTo>
                    <a:pt x="184772" y="67516"/>
                    <a:pt x="187849" y="69104"/>
                    <a:pt x="191122" y="69104"/>
                  </a:cubicBezTo>
                  <a:cubicBezTo>
                    <a:pt x="208084" y="69104"/>
                    <a:pt x="218257" y="65628"/>
                    <a:pt x="233984" y="59579"/>
                  </a:cubicBezTo>
                  <a:cubicBezTo>
                    <a:pt x="237297" y="58305"/>
                    <a:pt x="239959" y="54816"/>
                    <a:pt x="243509" y="54816"/>
                  </a:cubicBezTo>
                  <a:cubicBezTo>
                    <a:pt x="246371" y="54816"/>
                    <a:pt x="238624" y="57822"/>
                    <a:pt x="236365" y="59579"/>
                  </a:cubicBezTo>
                  <a:cubicBezTo>
                    <a:pt x="231472" y="63385"/>
                    <a:pt x="226840" y="67516"/>
                    <a:pt x="222078" y="71485"/>
                  </a:cubicBezTo>
                  <a:cubicBezTo>
                    <a:pt x="220490" y="74660"/>
                    <a:pt x="217817" y="77496"/>
                    <a:pt x="217315" y="81010"/>
                  </a:cubicBezTo>
                  <a:cubicBezTo>
                    <a:pt x="215280" y="95259"/>
                    <a:pt x="242767" y="92348"/>
                    <a:pt x="245890" y="92916"/>
                  </a:cubicBezTo>
                  <a:cubicBezTo>
                    <a:pt x="241921" y="95297"/>
                    <a:pt x="235447" y="95669"/>
                    <a:pt x="233984" y="100060"/>
                  </a:cubicBezTo>
                  <a:cubicBezTo>
                    <a:pt x="232919" y="103255"/>
                    <a:pt x="238076" y="105780"/>
                    <a:pt x="241128" y="107204"/>
                  </a:cubicBezTo>
                  <a:cubicBezTo>
                    <a:pt x="250226" y="111450"/>
                    <a:pt x="260178" y="113554"/>
                    <a:pt x="269703" y="116729"/>
                  </a:cubicBezTo>
                  <a:cubicBezTo>
                    <a:pt x="263353" y="121491"/>
                    <a:pt x="256796" y="125990"/>
                    <a:pt x="250653" y="131016"/>
                  </a:cubicBezTo>
                  <a:cubicBezTo>
                    <a:pt x="248047" y="133149"/>
                    <a:pt x="242692" y="134893"/>
                    <a:pt x="243509" y="138160"/>
                  </a:cubicBezTo>
                  <a:cubicBezTo>
                    <a:pt x="244303" y="141335"/>
                    <a:pt x="249859" y="139747"/>
                    <a:pt x="253034" y="140541"/>
                  </a:cubicBezTo>
                  <a:cubicBezTo>
                    <a:pt x="256209" y="142922"/>
                    <a:pt x="259113" y="145716"/>
                    <a:pt x="262559" y="147685"/>
                  </a:cubicBezTo>
                  <a:cubicBezTo>
                    <a:pt x="264738" y="148930"/>
                    <a:pt x="269703" y="147556"/>
                    <a:pt x="269703" y="150066"/>
                  </a:cubicBezTo>
                  <a:cubicBezTo>
                    <a:pt x="269703" y="152928"/>
                    <a:pt x="264940" y="153241"/>
                    <a:pt x="262559" y="154829"/>
                  </a:cubicBezTo>
                  <a:cubicBezTo>
                    <a:pt x="268392" y="158717"/>
                    <a:pt x="271540" y="161972"/>
                    <a:pt x="279228" y="161972"/>
                  </a:cubicBezTo>
                  <a:cubicBezTo>
                    <a:pt x="281738" y="161972"/>
                    <a:pt x="274584" y="159818"/>
                    <a:pt x="272084" y="159591"/>
                  </a:cubicBezTo>
                  <a:cubicBezTo>
                    <a:pt x="265760" y="159016"/>
                    <a:pt x="259384" y="159591"/>
                    <a:pt x="253034" y="159591"/>
                  </a:cubicBezTo>
                </a:path>
              </a:pathLst>
            </a:custGeom>
            <a:noFill/>
            <a:ln w="28575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60325" y="4630860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Century Gothic" panose="020B0502020202020204" pitchFamily="34" charset="0"/>
                </a:rPr>
                <a:t>Competition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690479" y="5168646"/>
              <a:ext cx="395633" cy="336613"/>
            </a:xfrm>
            <a:custGeom>
              <a:avLst/>
              <a:gdLst>
                <a:gd name="connsiteX0" fmla="*/ 145878 w 296725"/>
                <a:gd name="connsiteY0" fmla="*/ 252460 h 252460"/>
                <a:gd name="connsiteX1" fmla="*/ 143497 w 296725"/>
                <a:gd name="connsiteY1" fmla="*/ 240554 h 252460"/>
                <a:gd name="connsiteX2" fmla="*/ 136353 w 296725"/>
                <a:gd name="connsiteY2" fmla="*/ 223885 h 252460"/>
                <a:gd name="connsiteX3" fmla="*/ 119684 w 296725"/>
                <a:gd name="connsiteY3" fmla="*/ 209597 h 252460"/>
                <a:gd name="connsiteX4" fmla="*/ 112540 w 296725"/>
                <a:gd name="connsiteY4" fmla="*/ 190547 h 252460"/>
                <a:gd name="connsiteX5" fmla="*/ 100634 w 296725"/>
                <a:gd name="connsiteY5" fmla="*/ 171497 h 252460"/>
                <a:gd name="connsiteX6" fmla="*/ 98253 w 296725"/>
                <a:gd name="connsiteY6" fmla="*/ 159591 h 252460"/>
                <a:gd name="connsiteX7" fmla="*/ 88728 w 296725"/>
                <a:gd name="connsiteY7" fmla="*/ 142922 h 252460"/>
                <a:gd name="connsiteX8" fmla="*/ 79203 w 296725"/>
                <a:gd name="connsiteY8" fmla="*/ 131016 h 252460"/>
                <a:gd name="connsiteX9" fmla="*/ 69678 w 296725"/>
                <a:gd name="connsiteY9" fmla="*/ 116729 h 252460"/>
                <a:gd name="connsiteX10" fmla="*/ 55390 w 296725"/>
                <a:gd name="connsiteY10" fmla="*/ 100060 h 252460"/>
                <a:gd name="connsiteX11" fmla="*/ 50628 w 296725"/>
                <a:gd name="connsiteY11" fmla="*/ 92916 h 252460"/>
                <a:gd name="connsiteX12" fmla="*/ 55390 w 296725"/>
                <a:gd name="connsiteY12" fmla="*/ 107204 h 252460"/>
                <a:gd name="connsiteX13" fmla="*/ 57772 w 296725"/>
                <a:gd name="connsiteY13" fmla="*/ 116729 h 252460"/>
                <a:gd name="connsiteX14" fmla="*/ 64915 w 296725"/>
                <a:gd name="connsiteY14" fmla="*/ 119110 h 252460"/>
                <a:gd name="connsiteX15" fmla="*/ 69678 w 296725"/>
                <a:gd name="connsiteY15" fmla="*/ 126254 h 252460"/>
                <a:gd name="connsiteX16" fmla="*/ 76822 w 296725"/>
                <a:gd name="connsiteY16" fmla="*/ 128635 h 252460"/>
                <a:gd name="connsiteX17" fmla="*/ 79203 w 296725"/>
                <a:gd name="connsiteY17" fmla="*/ 135779 h 252460"/>
                <a:gd name="connsiteX18" fmla="*/ 83965 w 296725"/>
                <a:gd name="connsiteY18" fmla="*/ 142922 h 252460"/>
                <a:gd name="connsiteX19" fmla="*/ 95872 w 296725"/>
                <a:gd name="connsiteY19" fmla="*/ 161972 h 252460"/>
                <a:gd name="connsiteX20" fmla="*/ 103015 w 296725"/>
                <a:gd name="connsiteY20" fmla="*/ 164354 h 252460"/>
                <a:gd name="connsiteX21" fmla="*/ 105397 w 296725"/>
                <a:gd name="connsiteY21" fmla="*/ 171497 h 252460"/>
                <a:gd name="connsiteX22" fmla="*/ 119684 w 296725"/>
                <a:gd name="connsiteY22" fmla="*/ 181022 h 252460"/>
                <a:gd name="connsiteX23" fmla="*/ 136353 w 296725"/>
                <a:gd name="connsiteY23" fmla="*/ 202454 h 252460"/>
                <a:gd name="connsiteX24" fmla="*/ 150640 w 296725"/>
                <a:gd name="connsiteY24" fmla="*/ 221504 h 252460"/>
                <a:gd name="connsiteX25" fmla="*/ 155403 w 296725"/>
                <a:gd name="connsiteY25" fmla="*/ 228647 h 252460"/>
                <a:gd name="connsiteX26" fmla="*/ 162547 w 296725"/>
                <a:gd name="connsiteY26" fmla="*/ 235791 h 252460"/>
                <a:gd name="connsiteX27" fmla="*/ 160165 w 296725"/>
                <a:gd name="connsiteY27" fmla="*/ 214360 h 252460"/>
                <a:gd name="connsiteX28" fmla="*/ 141115 w 296725"/>
                <a:gd name="connsiteY28" fmla="*/ 161972 h 252460"/>
                <a:gd name="connsiteX29" fmla="*/ 136353 w 296725"/>
                <a:gd name="connsiteY29" fmla="*/ 147685 h 252460"/>
                <a:gd name="connsiteX30" fmla="*/ 126828 w 296725"/>
                <a:gd name="connsiteY30" fmla="*/ 133397 h 252460"/>
                <a:gd name="connsiteX31" fmla="*/ 122065 w 296725"/>
                <a:gd name="connsiteY31" fmla="*/ 114347 h 252460"/>
                <a:gd name="connsiteX32" fmla="*/ 107778 w 296725"/>
                <a:gd name="connsiteY32" fmla="*/ 92916 h 252460"/>
                <a:gd name="connsiteX33" fmla="*/ 100634 w 296725"/>
                <a:gd name="connsiteY33" fmla="*/ 81010 h 252460"/>
                <a:gd name="connsiteX34" fmla="*/ 91109 w 296725"/>
                <a:gd name="connsiteY34" fmla="*/ 76247 h 252460"/>
                <a:gd name="connsiteX35" fmla="*/ 83965 w 296725"/>
                <a:gd name="connsiteY35" fmla="*/ 71485 h 252460"/>
                <a:gd name="connsiteX36" fmla="*/ 76822 w 296725"/>
                <a:gd name="connsiteY36" fmla="*/ 57197 h 252460"/>
                <a:gd name="connsiteX37" fmla="*/ 69678 w 296725"/>
                <a:gd name="connsiteY37" fmla="*/ 54816 h 252460"/>
                <a:gd name="connsiteX38" fmla="*/ 79203 w 296725"/>
                <a:gd name="connsiteY38" fmla="*/ 76247 h 252460"/>
                <a:gd name="connsiteX39" fmla="*/ 95872 w 296725"/>
                <a:gd name="connsiteY39" fmla="*/ 97679 h 252460"/>
                <a:gd name="connsiteX40" fmla="*/ 100634 w 296725"/>
                <a:gd name="connsiteY40" fmla="*/ 107204 h 252460"/>
                <a:gd name="connsiteX41" fmla="*/ 107778 w 296725"/>
                <a:gd name="connsiteY41" fmla="*/ 123872 h 252460"/>
                <a:gd name="connsiteX42" fmla="*/ 117303 w 296725"/>
                <a:gd name="connsiteY42" fmla="*/ 138160 h 252460"/>
                <a:gd name="connsiteX43" fmla="*/ 122065 w 296725"/>
                <a:gd name="connsiteY43" fmla="*/ 147685 h 252460"/>
                <a:gd name="connsiteX44" fmla="*/ 138734 w 296725"/>
                <a:gd name="connsiteY44" fmla="*/ 164354 h 252460"/>
                <a:gd name="connsiteX45" fmla="*/ 150640 w 296725"/>
                <a:gd name="connsiteY45" fmla="*/ 173879 h 252460"/>
                <a:gd name="connsiteX46" fmla="*/ 157784 w 296725"/>
                <a:gd name="connsiteY46" fmla="*/ 181022 h 252460"/>
                <a:gd name="connsiteX47" fmla="*/ 167309 w 296725"/>
                <a:gd name="connsiteY47" fmla="*/ 195310 h 252460"/>
                <a:gd name="connsiteX48" fmla="*/ 172072 w 296725"/>
                <a:gd name="connsiteY48" fmla="*/ 202454 h 252460"/>
                <a:gd name="connsiteX49" fmla="*/ 179215 w 296725"/>
                <a:gd name="connsiteY49" fmla="*/ 214360 h 252460"/>
                <a:gd name="connsiteX50" fmla="*/ 191122 w 296725"/>
                <a:gd name="connsiteY50" fmla="*/ 228647 h 252460"/>
                <a:gd name="connsiteX51" fmla="*/ 186359 w 296725"/>
                <a:gd name="connsiteY51" fmla="*/ 207216 h 252460"/>
                <a:gd name="connsiteX52" fmla="*/ 172072 w 296725"/>
                <a:gd name="connsiteY52" fmla="*/ 195310 h 252460"/>
                <a:gd name="connsiteX53" fmla="*/ 148259 w 296725"/>
                <a:gd name="connsiteY53" fmla="*/ 176260 h 252460"/>
                <a:gd name="connsiteX54" fmla="*/ 136353 w 296725"/>
                <a:gd name="connsiteY54" fmla="*/ 166735 h 252460"/>
                <a:gd name="connsiteX55" fmla="*/ 126828 w 296725"/>
                <a:gd name="connsiteY55" fmla="*/ 154829 h 252460"/>
                <a:gd name="connsiteX56" fmla="*/ 119684 w 296725"/>
                <a:gd name="connsiteY56" fmla="*/ 145304 h 252460"/>
                <a:gd name="connsiteX57" fmla="*/ 100634 w 296725"/>
                <a:gd name="connsiteY57" fmla="*/ 128635 h 252460"/>
                <a:gd name="connsiteX58" fmla="*/ 83965 w 296725"/>
                <a:gd name="connsiteY58" fmla="*/ 111966 h 252460"/>
                <a:gd name="connsiteX59" fmla="*/ 74440 w 296725"/>
                <a:gd name="connsiteY59" fmla="*/ 104822 h 252460"/>
                <a:gd name="connsiteX60" fmla="*/ 64915 w 296725"/>
                <a:gd name="connsiteY60" fmla="*/ 92916 h 252460"/>
                <a:gd name="connsiteX61" fmla="*/ 53009 w 296725"/>
                <a:gd name="connsiteY61" fmla="*/ 85772 h 252460"/>
                <a:gd name="connsiteX62" fmla="*/ 48247 w 296725"/>
                <a:gd name="connsiteY62" fmla="*/ 78629 h 252460"/>
                <a:gd name="connsiteX63" fmla="*/ 41103 w 296725"/>
                <a:gd name="connsiteY63" fmla="*/ 71485 h 252460"/>
                <a:gd name="connsiteX64" fmla="*/ 64915 w 296725"/>
                <a:gd name="connsiteY64" fmla="*/ 81010 h 252460"/>
                <a:gd name="connsiteX65" fmla="*/ 83965 w 296725"/>
                <a:gd name="connsiteY65" fmla="*/ 95297 h 252460"/>
                <a:gd name="connsiteX66" fmla="*/ 110159 w 296725"/>
                <a:gd name="connsiteY66" fmla="*/ 119110 h 252460"/>
                <a:gd name="connsiteX67" fmla="*/ 119684 w 296725"/>
                <a:gd name="connsiteY67" fmla="*/ 121491 h 252460"/>
                <a:gd name="connsiteX68" fmla="*/ 126828 w 296725"/>
                <a:gd name="connsiteY68" fmla="*/ 128635 h 252460"/>
                <a:gd name="connsiteX69" fmla="*/ 129209 w 296725"/>
                <a:gd name="connsiteY69" fmla="*/ 138160 h 252460"/>
                <a:gd name="connsiteX70" fmla="*/ 145878 w 296725"/>
                <a:gd name="connsiteY70" fmla="*/ 154829 h 252460"/>
                <a:gd name="connsiteX71" fmla="*/ 162547 w 296725"/>
                <a:gd name="connsiteY71" fmla="*/ 173879 h 252460"/>
                <a:gd name="connsiteX72" fmla="*/ 172072 w 296725"/>
                <a:gd name="connsiteY72" fmla="*/ 178641 h 252460"/>
                <a:gd name="connsiteX73" fmla="*/ 174453 w 296725"/>
                <a:gd name="connsiteY73" fmla="*/ 185785 h 252460"/>
                <a:gd name="connsiteX74" fmla="*/ 183978 w 296725"/>
                <a:gd name="connsiteY74" fmla="*/ 190547 h 252460"/>
                <a:gd name="connsiteX75" fmla="*/ 155403 w 296725"/>
                <a:gd name="connsiteY75" fmla="*/ 161972 h 252460"/>
                <a:gd name="connsiteX76" fmla="*/ 148259 w 296725"/>
                <a:gd name="connsiteY76" fmla="*/ 152447 h 252460"/>
                <a:gd name="connsiteX77" fmla="*/ 143497 w 296725"/>
                <a:gd name="connsiteY77" fmla="*/ 145304 h 252460"/>
                <a:gd name="connsiteX78" fmla="*/ 136353 w 296725"/>
                <a:gd name="connsiteY78" fmla="*/ 123872 h 252460"/>
                <a:gd name="connsiteX79" fmla="*/ 129209 w 296725"/>
                <a:gd name="connsiteY79" fmla="*/ 85772 h 252460"/>
                <a:gd name="connsiteX80" fmla="*/ 124447 w 296725"/>
                <a:gd name="connsiteY80" fmla="*/ 78629 h 252460"/>
                <a:gd name="connsiteX81" fmla="*/ 119684 w 296725"/>
                <a:gd name="connsiteY81" fmla="*/ 66722 h 252460"/>
                <a:gd name="connsiteX82" fmla="*/ 112540 w 296725"/>
                <a:gd name="connsiteY82" fmla="*/ 59579 h 252460"/>
                <a:gd name="connsiteX83" fmla="*/ 119684 w 296725"/>
                <a:gd name="connsiteY83" fmla="*/ 69104 h 252460"/>
                <a:gd name="connsiteX84" fmla="*/ 122065 w 296725"/>
                <a:gd name="connsiteY84" fmla="*/ 76247 h 252460"/>
                <a:gd name="connsiteX85" fmla="*/ 148259 w 296725"/>
                <a:gd name="connsiteY85" fmla="*/ 109585 h 252460"/>
                <a:gd name="connsiteX86" fmla="*/ 162547 w 296725"/>
                <a:gd name="connsiteY86" fmla="*/ 135779 h 252460"/>
                <a:gd name="connsiteX87" fmla="*/ 172072 w 296725"/>
                <a:gd name="connsiteY87" fmla="*/ 154829 h 252460"/>
                <a:gd name="connsiteX88" fmla="*/ 186359 w 296725"/>
                <a:gd name="connsiteY88" fmla="*/ 164354 h 252460"/>
                <a:gd name="connsiteX89" fmla="*/ 195884 w 296725"/>
                <a:gd name="connsiteY89" fmla="*/ 173879 h 252460"/>
                <a:gd name="connsiteX90" fmla="*/ 198265 w 296725"/>
                <a:gd name="connsiteY90" fmla="*/ 183404 h 252460"/>
                <a:gd name="connsiteX91" fmla="*/ 205409 w 296725"/>
                <a:gd name="connsiteY91" fmla="*/ 190547 h 252460"/>
                <a:gd name="connsiteX92" fmla="*/ 210172 w 296725"/>
                <a:gd name="connsiteY92" fmla="*/ 197691 h 252460"/>
                <a:gd name="connsiteX93" fmla="*/ 203028 w 296725"/>
                <a:gd name="connsiteY93" fmla="*/ 190547 h 252460"/>
                <a:gd name="connsiteX94" fmla="*/ 181597 w 296725"/>
                <a:gd name="connsiteY94" fmla="*/ 161972 h 252460"/>
                <a:gd name="connsiteX95" fmla="*/ 174453 w 296725"/>
                <a:gd name="connsiteY95" fmla="*/ 154829 h 252460"/>
                <a:gd name="connsiteX96" fmla="*/ 167309 w 296725"/>
                <a:gd name="connsiteY96" fmla="*/ 140541 h 252460"/>
                <a:gd name="connsiteX97" fmla="*/ 160165 w 296725"/>
                <a:gd name="connsiteY97" fmla="*/ 119110 h 252460"/>
                <a:gd name="connsiteX98" fmla="*/ 153022 w 296725"/>
                <a:gd name="connsiteY98" fmla="*/ 107204 h 252460"/>
                <a:gd name="connsiteX99" fmla="*/ 145878 w 296725"/>
                <a:gd name="connsiteY99" fmla="*/ 88154 h 252460"/>
                <a:gd name="connsiteX100" fmla="*/ 141115 w 296725"/>
                <a:gd name="connsiteY100" fmla="*/ 69104 h 252460"/>
                <a:gd name="connsiteX101" fmla="*/ 133972 w 296725"/>
                <a:gd name="connsiteY101" fmla="*/ 52435 h 252460"/>
                <a:gd name="connsiteX102" fmla="*/ 124447 w 296725"/>
                <a:gd name="connsiteY102" fmla="*/ 38147 h 252460"/>
                <a:gd name="connsiteX103" fmla="*/ 145878 w 296725"/>
                <a:gd name="connsiteY103" fmla="*/ 81010 h 252460"/>
                <a:gd name="connsiteX104" fmla="*/ 155403 w 296725"/>
                <a:gd name="connsiteY104" fmla="*/ 90535 h 252460"/>
                <a:gd name="connsiteX105" fmla="*/ 169690 w 296725"/>
                <a:gd name="connsiteY105" fmla="*/ 109585 h 252460"/>
                <a:gd name="connsiteX106" fmla="*/ 179215 w 296725"/>
                <a:gd name="connsiteY106" fmla="*/ 121491 h 252460"/>
                <a:gd name="connsiteX107" fmla="*/ 193503 w 296725"/>
                <a:gd name="connsiteY107" fmla="*/ 133397 h 252460"/>
                <a:gd name="connsiteX108" fmla="*/ 222078 w 296725"/>
                <a:gd name="connsiteY108" fmla="*/ 164354 h 252460"/>
                <a:gd name="connsiteX109" fmla="*/ 226840 w 296725"/>
                <a:gd name="connsiteY109" fmla="*/ 173879 h 252460"/>
                <a:gd name="connsiteX110" fmla="*/ 233984 w 296725"/>
                <a:gd name="connsiteY110" fmla="*/ 176260 h 252460"/>
                <a:gd name="connsiteX111" fmla="*/ 229222 w 296725"/>
                <a:gd name="connsiteY111" fmla="*/ 164354 h 252460"/>
                <a:gd name="connsiteX112" fmla="*/ 222078 w 296725"/>
                <a:gd name="connsiteY112" fmla="*/ 150066 h 252460"/>
                <a:gd name="connsiteX113" fmla="*/ 207790 w 296725"/>
                <a:gd name="connsiteY113" fmla="*/ 131016 h 252460"/>
                <a:gd name="connsiteX114" fmla="*/ 200647 w 296725"/>
                <a:gd name="connsiteY114" fmla="*/ 116729 h 252460"/>
                <a:gd name="connsiteX115" fmla="*/ 193503 w 296725"/>
                <a:gd name="connsiteY115" fmla="*/ 97679 h 252460"/>
                <a:gd name="connsiteX116" fmla="*/ 188740 w 296725"/>
                <a:gd name="connsiteY116" fmla="*/ 90535 h 252460"/>
                <a:gd name="connsiteX117" fmla="*/ 176834 w 296725"/>
                <a:gd name="connsiteY117" fmla="*/ 73866 h 252460"/>
                <a:gd name="connsiteX118" fmla="*/ 172072 w 296725"/>
                <a:gd name="connsiteY118" fmla="*/ 61960 h 252460"/>
                <a:gd name="connsiteX119" fmla="*/ 167309 w 296725"/>
                <a:gd name="connsiteY119" fmla="*/ 52435 h 252460"/>
                <a:gd name="connsiteX120" fmla="*/ 155403 w 296725"/>
                <a:gd name="connsiteY120" fmla="*/ 35766 h 252460"/>
                <a:gd name="connsiteX121" fmla="*/ 148259 w 296725"/>
                <a:gd name="connsiteY121" fmla="*/ 19097 h 252460"/>
                <a:gd name="connsiteX122" fmla="*/ 141115 w 296725"/>
                <a:gd name="connsiteY122" fmla="*/ 16716 h 252460"/>
                <a:gd name="connsiteX123" fmla="*/ 129209 w 296725"/>
                <a:gd name="connsiteY123" fmla="*/ 47 h 252460"/>
                <a:gd name="connsiteX124" fmla="*/ 126828 w 296725"/>
                <a:gd name="connsiteY124" fmla="*/ 7191 h 252460"/>
                <a:gd name="connsiteX125" fmla="*/ 138734 w 296725"/>
                <a:gd name="connsiteY125" fmla="*/ 21479 h 252460"/>
                <a:gd name="connsiteX126" fmla="*/ 143497 w 296725"/>
                <a:gd name="connsiteY126" fmla="*/ 35766 h 252460"/>
                <a:gd name="connsiteX127" fmla="*/ 160165 w 296725"/>
                <a:gd name="connsiteY127" fmla="*/ 66722 h 252460"/>
                <a:gd name="connsiteX128" fmla="*/ 172072 w 296725"/>
                <a:gd name="connsiteY128" fmla="*/ 81010 h 252460"/>
                <a:gd name="connsiteX129" fmla="*/ 188740 w 296725"/>
                <a:gd name="connsiteY129" fmla="*/ 102441 h 252460"/>
                <a:gd name="connsiteX130" fmla="*/ 195884 w 296725"/>
                <a:gd name="connsiteY130" fmla="*/ 107204 h 252460"/>
                <a:gd name="connsiteX131" fmla="*/ 198265 w 296725"/>
                <a:gd name="connsiteY131" fmla="*/ 114347 h 252460"/>
                <a:gd name="connsiteX132" fmla="*/ 226840 w 296725"/>
                <a:gd name="connsiteY132" fmla="*/ 138160 h 252460"/>
                <a:gd name="connsiteX133" fmla="*/ 238747 w 296725"/>
                <a:gd name="connsiteY133" fmla="*/ 154829 h 252460"/>
                <a:gd name="connsiteX134" fmla="*/ 236365 w 296725"/>
                <a:gd name="connsiteY134" fmla="*/ 145304 h 252460"/>
                <a:gd name="connsiteX135" fmla="*/ 222078 w 296725"/>
                <a:gd name="connsiteY135" fmla="*/ 114347 h 252460"/>
                <a:gd name="connsiteX136" fmla="*/ 217315 w 296725"/>
                <a:gd name="connsiteY136" fmla="*/ 107204 h 252460"/>
                <a:gd name="connsiteX137" fmla="*/ 207790 w 296725"/>
                <a:gd name="connsiteY137" fmla="*/ 71485 h 252460"/>
                <a:gd name="connsiteX138" fmla="*/ 205409 w 296725"/>
                <a:gd name="connsiteY138" fmla="*/ 59579 h 252460"/>
                <a:gd name="connsiteX139" fmla="*/ 195884 w 296725"/>
                <a:gd name="connsiteY139" fmla="*/ 38147 h 252460"/>
                <a:gd name="connsiteX140" fmla="*/ 193503 w 296725"/>
                <a:gd name="connsiteY140" fmla="*/ 26241 h 252460"/>
                <a:gd name="connsiteX141" fmla="*/ 183978 w 296725"/>
                <a:gd name="connsiteY141" fmla="*/ 11954 h 252460"/>
                <a:gd name="connsiteX142" fmla="*/ 186359 w 296725"/>
                <a:gd name="connsiteY142" fmla="*/ 35766 h 252460"/>
                <a:gd name="connsiteX143" fmla="*/ 191122 w 296725"/>
                <a:gd name="connsiteY143" fmla="*/ 42910 h 252460"/>
                <a:gd name="connsiteX144" fmla="*/ 200647 w 296725"/>
                <a:gd name="connsiteY144" fmla="*/ 64341 h 252460"/>
                <a:gd name="connsiteX145" fmla="*/ 207790 w 296725"/>
                <a:gd name="connsiteY145" fmla="*/ 69104 h 252460"/>
                <a:gd name="connsiteX146" fmla="*/ 214934 w 296725"/>
                <a:gd name="connsiteY146" fmla="*/ 78629 h 252460"/>
                <a:gd name="connsiteX147" fmla="*/ 245890 w 296725"/>
                <a:gd name="connsiteY147" fmla="*/ 111966 h 252460"/>
                <a:gd name="connsiteX148" fmla="*/ 257797 w 296725"/>
                <a:gd name="connsiteY148" fmla="*/ 119110 h 252460"/>
                <a:gd name="connsiteX149" fmla="*/ 272084 w 296725"/>
                <a:gd name="connsiteY149" fmla="*/ 131016 h 252460"/>
                <a:gd name="connsiteX150" fmla="*/ 279228 w 296725"/>
                <a:gd name="connsiteY150" fmla="*/ 135779 h 252460"/>
                <a:gd name="connsiteX151" fmla="*/ 262559 w 296725"/>
                <a:gd name="connsiteY151" fmla="*/ 114347 h 252460"/>
                <a:gd name="connsiteX152" fmla="*/ 233984 w 296725"/>
                <a:gd name="connsiteY152" fmla="*/ 78629 h 252460"/>
                <a:gd name="connsiteX153" fmla="*/ 231603 w 296725"/>
                <a:gd name="connsiteY153" fmla="*/ 71485 h 252460"/>
                <a:gd name="connsiteX154" fmla="*/ 217315 w 296725"/>
                <a:gd name="connsiteY154" fmla="*/ 54816 h 252460"/>
                <a:gd name="connsiteX155" fmla="*/ 198265 w 296725"/>
                <a:gd name="connsiteY155" fmla="*/ 33385 h 252460"/>
                <a:gd name="connsiteX156" fmla="*/ 191122 w 296725"/>
                <a:gd name="connsiteY156" fmla="*/ 31004 h 252460"/>
                <a:gd name="connsiteX157" fmla="*/ 181597 w 296725"/>
                <a:gd name="connsiteY157" fmla="*/ 21479 h 252460"/>
                <a:gd name="connsiteX158" fmla="*/ 174453 w 296725"/>
                <a:gd name="connsiteY158" fmla="*/ 19097 h 252460"/>
                <a:gd name="connsiteX159" fmla="*/ 145878 w 296725"/>
                <a:gd name="connsiteY159" fmla="*/ 7191 h 252460"/>
                <a:gd name="connsiteX160" fmla="*/ 141115 w 296725"/>
                <a:gd name="connsiteY160" fmla="*/ 14335 h 252460"/>
                <a:gd name="connsiteX161" fmla="*/ 143497 w 296725"/>
                <a:gd name="connsiteY161" fmla="*/ 23860 h 252460"/>
                <a:gd name="connsiteX162" fmla="*/ 157784 w 296725"/>
                <a:gd name="connsiteY162" fmla="*/ 45291 h 252460"/>
                <a:gd name="connsiteX163" fmla="*/ 167309 w 296725"/>
                <a:gd name="connsiteY163" fmla="*/ 71485 h 252460"/>
                <a:gd name="connsiteX164" fmla="*/ 174453 w 296725"/>
                <a:gd name="connsiteY164" fmla="*/ 81010 h 252460"/>
                <a:gd name="connsiteX165" fmla="*/ 179215 w 296725"/>
                <a:gd name="connsiteY165" fmla="*/ 92916 h 252460"/>
                <a:gd name="connsiteX166" fmla="*/ 183978 w 296725"/>
                <a:gd name="connsiteY166" fmla="*/ 102441 h 252460"/>
                <a:gd name="connsiteX167" fmla="*/ 193503 w 296725"/>
                <a:gd name="connsiteY167" fmla="*/ 123872 h 252460"/>
                <a:gd name="connsiteX168" fmla="*/ 198265 w 296725"/>
                <a:gd name="connsiteY168" fmla="*/ 135779 h 252460"/>
                <a:gd name="connsiteX169" fmla="*/ 212553 w 296725"/>
                <a:gd name="connsiteY169" fmla="*/ 154829 h 252460"/>
                <a:gd name="connsiteX170" fmla="*/ 219697 w 296725"/>
                <a:gd name="connsiteY170" fmla="*/ 166735 h 252460"/>
                <a:gd name="connsiteX171" fmla="*/ 233984 w 296725"/>
                <a:gd name="connsiteY171" fmla="*/ 183404 h 252460"/>
                <a:gd name="connsiteX172" fmla="*/ 236365 w 296725"/>
                <a:gd name="connsiteY172" fmla="*/ 159591 h 252460"/>
                <a:gd name="connsiteX173" fmla="*/ 229222 w 296725"/>
                <a:gd name="connsiteY173" fmla="*/ 135779 h 252460"/>
                <a:gd name="connsiteX174" fmla="*/ 222078 w 296725"/>
                <a:gd name="connsiteY174" fmla="*/ 131016 h 252460"/>
                <a:gd name="connsiteX175" fmla="*/ 214934 w 296725"/>
                <a:gd name="connsiteY175" fmla="*/ 100060 h 252460"/>
                <a:gd name="connsiteX176" fmla="*/ 210172 w 296725"/>
                <a:gd name="connsiteY176" fmla="*/ 90535 h 252460"/>
                <a:gd name="connsiteX177" fmla="*/ 207790 w 296725"/>
                <a:gd name="connsiteY177" fmla="*/ 81010 h 252460"/>
                <a:gd name="connsiteX178" fmla="*/ 195884 w 296725"/>
                <a:gd name="connsiteY178" fmla="*/ 61960 h 252460"/>
                <a:gd name="connsiteX179" fmla="*/ 179215 w 296725"/>
                <a:gd name="connsiteY179" fmla="*/ 28622 h 252460"/>
                <a:gd name="connsiteX180" fmla="*/ 186359 w 296725"/>
                <a:gd name="connsiteY180" fmla="*/ 54816 h 252460"/>
                <a:gd name="connsiteX181" fmla="*/ 198265 w 296725"/>
                <a:gd name="connsiteY181" fmla="*/ 76247 h 252460"/>
                <a:gd name="connsiteX182" fmla="*/ 200647 w 296725"/>
                <a:gd name="connsiteY182" fmla="*/ 85772 h 252460"/>
                <a:gd name="connsiteX183" fmla="*/ 214934 w 296725"/>
                <a:gd name="connsiteY183" fmla="*/ 107204 h 252460"/>
                <a:gd name="connsiteX184" fmla="*/ 226840 w 296725"/>
                <a:gd name="connsiteY184" fmla="*/ 131016 h 252460"/>
                <a:gd name="connsiteX185" fmla="*/ 241128 w 296725"/>
                <a:gd name="connsiteY185" fmla="*/ 157210 h 252460"/>
                <a:gd name="connsiteX186" fmla="*/ 245890 w 296725"/>
                <a:gd name="connsiteY186" fmla="*/ 166735 h 252460"/>
                <a:gd name="connsiteX187" fmla="*/ 229222 w 296725"/>
                <a:gd name="connsiteY187" fmla="*/ 131016 h 252460"/>
                <a:gd name="connsiteX188" fmla="*/ 174453 w 296725"/>
                <a:gd name="connsiteY188" fmla="*/ 78629 h 252460"/>
                <a:gd name="connsiteX189" fmla="*/ 157784 w 296725"/>
                <a:gd name="connsiteY189" fmla="*/ 54816 h 252460"/>
                <a:gd name="connsiteX190" fmla="*/ 138734 w 296725"/>
                <a:gd name="connsiteY190" fmla="*/ 28622 h 252460"/>
                <a:gd name="connsiteX191" fmla="*/ 138734 w 296725"/>
                <a:gd name="connsiteY191" fmla="*/ 57197 h 252460"/>
                <a:gd name="connsiteX192" fmla="*/ 164928 w 296725"/>
                <a:gd name="connsiteY192" fmla="*/ 102441 h 252460"/>
                <a:gd name="connsiteX193" fmla="*/ 174453 w 296725"/>
                <a:gd name="connsiteY193" fmla="*/ 121491 h 252460"/>
                <a:gd name="connsiteX194" fmla="*/ 176834 w 296725"/>
                <a:gd name="connsiteY194" fmla="*/ 131016 h 252460"/>
                <a:gd name="connsiteX195" fmla="*/ 198265 w 296725"/>
                <a:gd name="connsiteY195" fmla="*/ 154829 h 252460"/>
                <a:gd name="connsiteX196" fmla="*/ 191122 w 296725"/>
                <a:gd name="connsiteY196" fmla="*/ 154829 h 252460"/>
                <a:gd name="connsiteX197" fmla="*/ 183978 w 296725"/>
                <a:gd name="connsiteY197" fmla="*/ 135779 h 252460"/>
                <a:gd name="connsiteX198" fmla="*/ 181597 w 296725"/>
                <a:gd name="connsiteY198" fmla="*/ 126254 h 252460"/>
                <a:gd name="connsiteX199" fmla="*/ 169690 w 296725"/>
                <a:gd name="connsiteY199" fmla="*/ 107204 h 252460"/>
                <a:gd name="connsiteX200" fmla="*/ 160165 w 296725"/>
                <a:gd name="connsiteY200" fmla="*/ 92916 h 252460"/>
                <a:gd name="connsiteX201" fmla="*/ 153022 w 296725"/>
                <a:gd name="connsiteY201" fmla="*/ 85772 h 252460"/>
                <a:gd name="connsiteX202" fmla="*/ 143497 w 296725"/>
                <a:gd name="connsiteY202" fmla="*/ 83391 h 252460"/>
                <a:gd name="connsiteX203" fmla="*/ 124447 w 296725"/>
                <a:gd name="connsiteY203" fmla="*/ 73866 h 252460"/>
                <a:gd name="connsiteX204" fmla="*/ 114922 w 296725"/>
                <a:gd name="connsiteY204" fmla="*/ 69104 h 252460"/>
                <a:gd name="connsiteX205" fmla="*/ 95872 w 296725"/>
                <a:gd name="connsiteY205" fmla="*/ 57197 h 252460"/>
                <a:gd name="connsiteX206" fmla="*/ 79203 w 296725"/>
                <a:gd name="connsiteY206" fmla="*/ 35766 h 252460"/>
                <a:gd name="connsiteX207" fmla="*/ 74440 w 296725"/>
                <a:gd name="connsiteY207" fmla="*/ 45291 h 252460"/>
                <a:gd name="connsiteX208" fmla="*/ 81584 w 296725"/>
                <a:gd name="connsiteY208" fmla="*/ 57197 h 252460"/>
                <a:gd name="connsiteX209" fmla="*/ 83965 w 296725"/>
                <a:gd name="connsiteY209" fmla="*/ 66722 h 252460"/>
                <a:gd name="connsiteX210" fmla="*/ 112540 w 296725"/>
                <a:gd name="connsiteY210" fmla="*/ 116729 h 252460"/>
                <a:gd name="connsiteX211" fmla="*/ 124447 w 296725"/>
                <a:gd name="connsiteY211" fmla="*/ 131016 h 252460"/>
                <a:gd name="connsiteX212" fmla="*/ 136353 w 296725"/>
                <a:gd name="connsiteY212" fmla="*/ 147685 h 252460"/>
                <a:gd name="connsiteX213" fmla="*/ 153022 w 296725"/>
                <a:gd name="connsiteY213" fmla="*/ 171497 h 252460"/>
                <a:gd name="connsiteX214" fmla="*/ 160165 w 296725"/>
                <a:gd name="connsiteY214" fmla="*/ 181022 h 252460"/>
                <a:gd name="connsiteX215" fmla="*/ 164928 w 296725"/>
                <a:gd name="connsiteY215" fmla="*/ 188166 h 252460"/>
                <a:gd name="connsiteX216" fmla="*/ 179215 w 296725"/>
                <a:gd name="connsiteY216" fmla="*/ 202454 h 252460"/>
                <a:gd name="connsiteX217" fmla="*/ 160165 w 296725"/>
                <a:gd name="connsiteY217" fmla="*/ 204835 h 252460"/>
                <a:gd name="connsiteX218" fmla="*/ 148259 w 296725"/>
                <a:gd name="connsiteY218" fmla="*/ 207216 h 252460"/>
                <a:gd name="connsiteX219" fmla="*/ 126828 w 296725"/>
                <a:gd name="connsiteY219" fmla="*/ 209597 h 252460"/>
                <a:gd name="connsiteX220" fmla="*/ 117303 w 296725"/>
                <a:gd name="connsiteY220" fmla="*/ 211979 h 252460"/>
                <a:gd name="connsiteX221" fmla="*/ 131590 w 296725"/>
                <a:gd name="connsiteY221" fmla="*/ 214360 h 252460"/>
                <a:gd name="connsiteX222" fmla="*/ 174453 w 296725"/>
                <a:gd name="connsiteY222" fmla="*/ 216741 h 252460"/>
                <a:gd name="connsiteX223" fmla="*/ 188740 w 296725"/>
                <a:gd name="connsiteY223" fmla="*/ 211979 h 252460"/>
                <a:gd name="connsiteX224" fmla="*/ 219697 w 296725"/>
                <a:gd name="connsiteY224" fmla="*/ 185785 h 252460"/>
                <a:gd name="connsiteX225" fmla="*/ 264940 w 296725"/>
                <a:gd name="connsiteY225" fmla="*/ 173879 h 252460"/>
                <a:gd name="connsiteX226" fmla="*/ 288753 w 296725"/>
                <a:gd name="connsiteY226" fmla="*/ 157210 h 252460"/>
                <a:gd name="connsiteX227" fmla="*/ 293515 w 296725"/>
                <a:gd name="connsiteY227" fmla="*/ 150066 h 252460"/>
                <a:gd name="connsiteX228" fmla="*/ 295897 w 296725"/>
                <a:gd name="connsiteY228" fmla="*/ 142922 h 252460"/>
                <a:gd name="connsiteX229" fmla="*/ 267322 w 296725"/>
                <a:gd name="connsiteY229" fmla="*/ 145304 h 252460"/>
                <a:gd name="connsiteX230" fmla="*/ 243509 w 296725"/>
                <a:gd name="connsiteY230" fmla="*/ 154829 h 252460"/>
                <a:gd name="connsiteX231" fmla="*/ 226840 w 296725"/>
                <a:gd name="connsiteY231" fmla="*/ 166735 h 252460"/>
                <a:gd name="connsiteX232" fmla="*/ 212553 w 296725"/>
                <a:gd name="connsiteY232" fmla="*/ 173879 h 252460"/>
                <a:gd name="connsiteX233" fmla="*/ 205409 w 296725"/>
                <a:gd name="connsiteY233" fmla="*/ 181022 h 252460"/>
                <a:gd name="connsiteX234" fmla="*/ 164928 w 296725"/>
                <a:gd name="connsiteY234" fmla="*/ 200072 h 252460"/>
                <a:gd name="connsiteX235" fmla="*/ 148259 w 296725"/>
                <a:gd name="connsiteY235" fmla="*/ 202454 h 252460"/>
                <a:gd name="connsiteX236" fmla="*/ 198265 w 296725"/>
                <a:gd name="connsiteY236" fmla="*/ 171497 h 252460"/>
                <a:gd name="connsiteX237" fmla="*/ 214934 w 296725"/>
                <a:gd name="connsiteY237" fmla="*/ 159591 h 252460"/>
                <a:gd name="connsiteX238" fmla="*/ 233984 w 296725"/>
                <a:gd name="connsiteY238" fmla="*/ 142922 h 252460"/>
                <a:gd name="connsiteX239" fmla="*/ 269703 w 296725"/>
                <a:gd name="connsiteY239" fmla="*/ 133397 h 252460"/>
                <a:gd name="connsiteX240" fmla="*/ 276847 w 296725"/>
                <a:gd name="connsiteY240" fmla="*/ 131016 h 252460"/>
                <a:gd name="connsiteX241" fmla="*/ 245890 w 296725"/>
                <a:gd name="connsiteY241" fmla="*/ 135779 h 252460"/>
                <a:gd name="connsiteX242" fmla="*/ 195884 w 296725"/>
                <a:gd name="connsiteY242" fmla="*/ 159591 h 252460"/>
                <a:gd name="connsiteX243" fmla="*/ 179215 w 296725"/>
                <a:gd name="connsiteY243" fmla="*/ 169116 h 252460"/>
                <a:gd name="connsiteX244" fmla="*/ 172072 w 296725"/>
                <a:gd name="connsiteY244" fmla="*/ 173879 h 252460"/>
                <a:gd name="connsiteX245" fmla="*/ 136353 w 296725"/>
                <a:gd name="connsiteY245" fmla="*/ 183404 h 252460"/>
                <a:gd name="connsiteX246" fmla="*/ 107778 w 296725"/>
                <a:gd name="connsiteY246" fmla="*/ 190547 h 252460"/>
                <a:gd name="connsiteX247" fmla="*/ 124447 w 296725"/>
                <a:gd name="connsiteY247" fmla="*/ 178641 h 252460"/>
                <a:gd name="connsiteX248" fmla="*/ 157784 w 296725"/>
                <a:gd name="connsiteY248" fmla="*/ 166735 h 252460"/>
                <a:gd name="connsiteX249" fmla="*/ 193503 w 296725"/>
                <a:gd name="connsiteY249" fmla="*/ 152447 h 252460"/>
                <a:gd name="connsiteX250" fmla="*/ 205409 w 296725"/>
                <a:gd name="connsiteY250" fmla="*/ 142922 h 252460"/>
                <a:gd name="connsiteX251" fmla="*/ 224459 w 296725"/>
                <a:gd name="connsiteY251" fmla="*/ 135779 h 252460"/>
                <a:gd name="connsiteX252" fmla="*/ 248272 w 296725"/>
                <a:gd name="connsiteY252" fmla="*/ 121491 h 252460"/>
                <a:gd name="connsiteX253" fmla="*/ 200647 w 296725"/>
                <a:gd name="connsiteY253" fmla="*/ 128635 h 252460"/>
                <a:gd name="connsiteX254" fmla="*/ 176834 w 296725"/>
                <a:gd name="connsiteY254" fmla="*/ 140541 h 252460"/>
                <a:gd name="connsiteX255" fmla="*/ 153022 w 296725"/>
                <a:gd name="connsiteY255" fmla="*/ 150066 h 252460"/>
                <a:gd name="connsiteX256" fmla="*/ 119684 w 296725"/>
                <a:gd name="connsiteY256" fmla="*/ 166735 h 252460"/>
                <a:gd name="connsiteX257" fmla="*/ 107778 w 296725"/>
                <a:gd name="connsiteY257" fmla="*/ 171497 h 252460"/>
                <a:gd name="connsiteX258" fmla="*/ 98253 w 296725"/>
                <a:gd name="connsiteY258" fmla="*/ 176260 h 252460"/>
                <a:gd name="connsiteX259" fmla="*/ 83965 w 296725"/>
                <a:gd name="connsiteY259" fmla="*/ 181022 h 252460"/>
                <a:gd name="connsiteX260" fmla="*/ 107778 w 296725"/>
                <a:gd name="connsiteY260" fmla="*/ 166735 h 252460"/>
                <a:gd name="connsiteX261" fmla="*/ 141115 w 296725"/>
                <a:gd name="connsiteY261" fmla="*/ 152447 h 252460"/>
                <a:gd name="connsiteX262" fmla="*/ 164928 w 296725"/>
                <a:gd name="connsiteY262" fmla="*/ 138160 h 252460"/>
                <a:gd name="connsiteX263" fmla="*/ 186359 w 296725"/>
                <a:gd name="connsiteY263" fmla="*/ 126254 h 252460"/>
                <a:gd name="connsiteX264" fmla="*/ 210172 w 296725"/>
                <a:gd name="connsiteY264" fmla="*/ 109585 h 252460"/>
                <a:gd name="connsiteX265" fmla="*/ 224459 w 296725"/>
                <a:gd name="connsiteY265" fmla="*/ 95297 h 252460"/>
                <a:gd name="connsiteX266" fmla="*/ 198265 w 296725"/>
                <a:gd name="connsiteY266" fmla="*/ 104822 h 252460"/>
                <a:gd name="connsiteX267" fmla="*/ 179215 w 296725"/>
                <a:gd name="connsiteY267" fmla="*/ 114347 h 252460"/>
                <a:gd name="connsiteX268" fmla="*/ 157784 w 296725"/>
                <a:gd name="connsiteY268" fmla="*/ 121491 h 252460"/>
                <a:gd name="connsiteX269" fmla="*/ 141115 w 296725"/>
                <a:gd name="connsiteY269" fmla="*/ 131016 h 252460"/>
                <a:gd name="connsiteX270" fmla="*/ 114922 w 296725"/>
                <a:gd name="connsiteY270" fmla="*/ 140541 h 252460"/>
                <a:gd name="connsiteX271" fmla="*/ 100634 w 296725"/>
                <a:gd name="connsiteY271" fmla="*/ 150066 h 252460"/>
                <a:gd name="connsiteX272" fmla="*/ 148259 w 296725"/>
                <a:gd name="connsiteY272" fmla="*/ 150066 h 252460"/>
                <a:gd name="connsiteX273" fmla="*/ 217315 w 296725"/>
                <a:gd name="connsiteY273" fmla="*/ 126254 h 252460"/>
                <a:gd name="connsiteX274" fmla="*/ 231603 w 296725"/>
                <a:gd name="connsiteY274" fmla="*/ 116729 h 252460"/>
                <a:gd name="connsiteX275" fmla="*/ 264940 w 296725"/>
                <a:gd name="connsiteY275" fmla="*/ 90535 h 252460"/>
                <a:gd name="connsiteX276" fmla="*/ 276847 w 296725"/>
                <a:gd name="connsiteY276" fmla="*/ 83391 h 252460"/>
                <a:gd name="connsiteX277" fmla="*/ 286372 w 296725"/>
                <a:gd name="connsiteY277" fmla="*/ 76247 h 252460"/>
                <a:gd name="connsiteX278" fmla="*/ 274465 w 296725"/>
                <a:gd name="connsiteY278" fmla="*/ 81010 h 252460"/>
                <a:gd name="connsiteX279" fmla="*/ 248272 w 296725"/>
                <a:gd name="connsiteY279" fmla="*/ 95297 h 252460"/>
                <a:gd name="connsiteX280" fmla="*/ 162547 w 296725"/>
                <a:gd name="connsiteY280" fmla="*/ 116729 h 252460"/>
                <a:gd name="connsiteX281" fmla="*/ 110159 w 296725"/>
                <a:gd name="connsiteY281" fmla="*/ 121491 h 252460"/>
                <a:gd name="connsiteX282" fmla="*/ 136353 w 296725"/>
                <a:gd name="connsiteY282" fmla="*/ 116729 h 252460"/>
                <a:gd name="connsiteX283" fmla="*/ 148259 w 296725"/>
                <a:gd name="connsiteY283" fmla="*/ 111966 h 252460"/>
                <a:gd name="connsiteX284" fmla="*/ 155403 w 296725"/>
                <a:gd name="connsiteY284" fmla="*/ 109585 h 252460"/>
                <a:gd name="connsiteX285" fmla="*/ 188740 w 296725"/>
                <a:gd name="connsiteY285" fmla="*/ 88154 h 252460"/>
                <a:gd name="connsiteX286" fmla="*/ 195884 w 296725"/>
                <a:gd name="connsiteY286" fmla="*/ 85772 h 252460"/>
                <a:gd name="connsiteX287" fmla="*/ 210172 w 296725"/>
                <a:gd name="connsiteY287" fmla="*/ 88154 h 252460"/>
                <a:gd name="connsiteX288" fmla="*/ 193503 w 296725"/>
                <a:gd name="connsiteY288" fmla="*/ 90535 h 252460"/>
                <a:gd name="connsiteX289" fmla="*/ 164928 w 296725"/>
                <a:gd name="connsiteY289" fmla="*/ 95297 h 252460"/>
                <a:gd name="connsiteX290" fmla="*/ 114922 w 296725"/>
                <a:gd name="connsiteY290" fmla="*/ 109585 h 252460"/>
                <a:gd name="connsiteX291" fmla="*/ 55390 w 296725"/>
                <a:gd name="connsiteY291" fmla="*/ 128635 h 252460"/>
                <a:gd name="connsiteX292" fmla="*/ 33959 w 296725"/>
                <a:gd name="connsiteY292" fmla="*/ 145304 h 252460"/>
                <a:gd name="connsiteX293" fmla="*/ 48247 w 296725"/>
                <a:gd name="connsiteY293" fmla="*/ 150066 h 252460"/>
                <a:gd name="connsiteX294" fmla="*/ 105397 w 296725"/>
                <a:gd name="connsiteY294" fmla="*/ 135779 h 252460"/>
                <a:gd name="connsiteX295" fmla="*/ 150640 w 296725"/>
                <a:gd name="connsiteY295" fmla="*/ 121491 h 252460"/>
                <a:gd name="connsiteX296" fmla="*/ 181597 w 296725"/>
                <a:gd name="connsiteY296" fmla="*/ 104822 h 252460"/>
                <a:gd name="connsiteX297" fmla="*/ 188740 w 296725"/>
                <a:gd name="connsiteY297" fmla="*/ 100060 h 252460"/>
                <a:gd name="connsiteX298" fmla="*/ 195884 w 296725"/>
                <a:gd name="connsiteY298" fmla="*/ 97679 h 252460"/>
                <a:gd name="connsiteX299" fmla="*/ 205409 w 296725"/>
                <a:gd name="connsiteY299" fmla="*/ 92916 h 252460"/>
                <a:gd name="connsiteX300" fmla="*/ 167309 w 296725"/>
                <a:gd name="connsiteY300" fmla="*/ 111966 h 252460"/>
                <a:gd name="connsiteX301" fmla="*/ 153022 w 296725"/>
                <a:gd name="connsiteY301" fmla="*/ 116729 h 252460"/>
                <a:gd name="connsiteX302" fmla="*/ 133972 w 296725"/>
                <a:gd name="connsiteY302" fmla="*/ 126254 h 252460"/>
                <a:gd name="connsiteX303" fmla="*/ 95872 w 296725"/>
                <a:gd name="connsiteY303" fmla="*/ 140541 h 252460"/>
                <a:gd name="connsiteX304" fmla="*/ 86347 w 296725"/>
                <a:gd name="connsiteY304" fmla="*/ 142922 h 252460"/>
                <a:gd name="connsiteX305" fmla="*/ 79203 w 296725"/>
                <a:gd name="connsiteY305" fmla="*/ 145304 h 252460"/>
                <a:gd name="connsiteX306" fmla="*/ 105397 w 296725"/>
                <a:gd name="connsiteY306" fmla="*/ 138160 h 252460"/>
                <a:gd name="connsiteX307" fmla="*/ 155403 w 296725"/>
                <a:gd name="connsiteY307" fmla="*/ 100060 h 252460"/>
                <a:gd name="connsiteX308" fmla="*/ 167309 w 296725"/>
                <a:gd name="connsiteY308" fmla="*/ 90535 h 252460"/>
                <a:gd name="connsiteX309" fmla="*/ 176834 w 296725"/>
                <a:gd name="connsiteY309" fmla="*/ 88154 h 252460"/>
                <a:gd name="connsiteX310" fmla="*/ 191122 w 296725"/>
                <a:gd name="connsiteY310" fmla="*/ 83391 h 252460"/>
                <a:gd name="connsiteX311" fmla="*/ 200647 w 296725"/>
                <a:gd name="connsiteY311" fmla="*/ 78629 h 252460"/>
                <a:gd name="connsiteX312" fmla="*/ 217315 w 296725"/>
                <a:gd name="connsiteY312" fmla="*/ 76247 h 252460"/>
                <a:gd name="connsiteX313" fmla="*/ 231603 w 296725"/>
                <a:gd name="connsiteY313" fmla="*/ 66722 h 252460"/>
                <a:gd name="connsiteX314" fmla="*/ 243509 w 296725"/>
                <a:gd name="connsiteY314" fmla="*/ 54816 h 252460"/>
                <a:gd name="connsiteX315" fmla="*/ 219697 w 296725"/>
                <a:gd name="connsiteY315" fmla="*/ 69104 h 252460"/>
                <a:gd name="connsiteX316" fmla="*/ 183978 w 296725"/>
                <a:gd name="connsiteY316" fmla="*/ 88154 h 252460"/>
                <a:gd name="connsiteX317" fmla="*/ 162547 w 296725"/>
                <a:gd name="connsiteY317" fmla="*/ 95297 h 252460"/>
                <a:gd name="connsiteX318" fmla="*/ 150640 w 296725"/>
                <a:gd name="connsiteY318" fmla="*/ 102441 h 252460"/>
                <a:gd name="connsiteX319" fmla="*/ 88728 w 296725"/>
                <a:gd name="connsiteY319" fmla="*/ 121491 h 252460"/>
                <a:gd name="connsiteX320" fmla="*/ 69678 w 296725"/>
                <a:gd name="connsiteY320" fmla="*/ 128635 h 252460"/>
                <a:gd name="connsiteX321" fmla="*/ 157784 w 296725"/>
                <a:gd name="connsiteY321" fmla="*/ 126254 h 252460"/>
                <a:gd name="connsiteX322" fmla="*/ 174453 w 296725"/>
                <a:gd name="connsiteY322" fmla="*/ 121491 h 252460"/>
                <a:gd name="connsiteX323" fmla="*/ 181597 w 296725"/>
                <a:gd name="connsiteY323" fmla="*/ 119110 h 252460"/>
                <a:gd name="connsiteX324" fmla="*/ 191122 w 296725"/>
                <a:gd name="connsiteY324" fmla="*/ 114347 h 252460"/>
                <a:gd name="connsiteX325" fmla="*/ 212553 w 296725"/>
                <a:gd name="connsiteY325" fmla="*/ 107204 h 252460"/>
                <a:gd name="connsiteX326" fmla="*/ 226840 w 296725"/>
                <a:gd name="connsiteY326" fmla="*/ 97679 h 252460"/>
                <a:gd name="connsiteX327" fmla="*/ 181597 w 296725"/>
                <a:gd name="connsiteY327" fmla="*/ 102441 h 252460"/>
                <a:gd name="connsiteX328" fmla="*/ 143497 w 296725"/>
                <a:gd name="connsiteY328" fmla="*/ 114347 h 252460"/>
                <a:gd name="connsiteX329" fmla="*/ 133972 w 296725"/>
                <a:gd name="connsiteY329" fmla="*/ 116729 h 252460"/>
                <a:gd name="connsiteX330" fmla="*/ 117303 w 296725"/>
                <a:gd name="connsiteY330" fmla="*/ 126254 h 252460"/>
                <a:gd name="connsiteX331" fmla="*/ 100634 w 296725"/>
                <a:gd name="connsiteY331" fmla="*/ 133397 h 252460"/>
                <a:gd name="connsiteX332" fmla="*/ 91109 w 296725"/>
                <a:gd name="connsiteY332" fmla="*/ 138160 h 252460"/>
                <a:gd name="connsiteX333" fmla="*/ 81584 w 296725"/>
                <a:gd name="connsiteY333" fmla="*/ 133397 h 252460"/>
                <a:gd name="connsiteX334" fmla="*/ 91109 w 296725"/>
                <a:gd name="connsiteY334" fmla="*/ 123872 h 252460"/>
                <a:gd name="connsiteX335" fmla="*/ 114922 w 296725"/>
                <a:gd name="connsiteY335" fmla="*/ 114347 h 252460"/>
                <a:gd name="connsiteX336" fmla="*/ 174453 w 296725"/>
                <a:gd name="connsiteY336" fmla="*/ 90535 h 252460"/>
                <a:gd name="connsiteX337" fmla="*/ 193503 w 296725"/>
                <a:gd name="connsiteY337" fmla="*/ 81010 h 252460"/>
                <a:gd name="connsiteX338" fmla="*/ 222078 w 296725"/>
                <a:gd name="connsiteY338" fmla="*/ 73866 h 252460"/>
                <a:gd name="connsiteX339" fmla="*/ 224459 w 296725"/>
                <a:gd name="connsiteY339" fmla="*/ 64341 h 252460"/>
                <a:gd name="connsiteX340" fmla="*/ 205409 w 296725"/>
                <a:gd name="connsiteY340" fmla="*/ 59579 h 252460"/>
                <a:gd name="connsiteX341" fmla="*/ 136353 w 296725"/>
                <a:gd name="connsiteY341" fmla="*/ 83391 h 252460"/>
                <a:gd name="connsiteX342" fmla="*/ 86347 w 296725"/>
                <a:gd name="connsiteY342" fmla="*/ 116729 h 252460"/>
                <a:gd name="connsiteX343" fmla="*/ 69678 w 296725"/>
                <a:gd name="connsiteY343" fmla="*/ 123872 h 252460"/>
                <a:gd name="connsiteX344" fmla="*/ 53009 w 296725"/>
                <a:gd name="connsiteY344" fmla="*/ 128635 h 252460"/>
                <a:gd name="connsiteX345" fmla="*/ 38722 w 296725"/>
                <a:gd name="connsiteY345" fmla="*/ 131016 h 252460"/>
                <a:gd name="connsiteX346" fmla="*/ 31578 w 296725"/>
                <a:gd name="connsiteY346" fmla="*/ 133397 h 252460"/>
                <a:gd name="connsiteX347" fmla="*/ 50628 w 296725"/>
                <a:gd name="connsiteY347" fmla="*/ 128635 h 252460"/>
                <a:gd name="connsiteX348" fmla="*/ 62534 w 296725"/>
                <a:gd name="connsiteY348" fmla="*/ 126254 h 252460"/>
                <a:gd name="connsiteX349" fmla="*/ 86347 w 296725"/>
                <a:gd name="connsiteY349" fmla="*/ 114347 h 252460"/>
                <a:gd name="connsiteX350" fmla="*/ 129209 w 296725"/>
                <a:gd name="connsiteY350" fmla="*/ 88154 h 252460"/>
                <a:gd name="connsiteX351" fmla="*/ 167309 w 296725"/>
                <a:gd name="connsiteY351" fmla="*/ 76247 h 252460"/>
                <a:gd name="connsiteX352" fmla="*/ 186359 w 296725"/>
                <a:gd name="connsiteY352" fmla="*/ 66722 h 252460"/>
                <a:gd name="connsiteX353" fmla="*/ 200647 w 296725"/>
                <a:gd name="connsiteY353" fmla="*/ 59579 h 252460"/>
                <a:gd name="connsiteX354" fmla="*/ 214934 w 296725"/>
                <a:gd name="connsiteY354" fmla="*/ 50054 h 252460"/>
                <a:gd name="connsiteX355" fmla="*/ 219697 w 296725"/>
                <a:gd name="connsiteY355" fmla="*/ 42910 h 252460"/>
                <a:gd name="connsiteX356" fmla="*/ 203028 w 296725"/>
                <a:gd name="connsiteY356" fmla="*/ 40529 h 252460"/>
                <a:gd name="connsiteX357" fmla="*/ 162547 w 296725"/>
                <a:gd name="connsiteY357" fmla="*/ 47672 h 252460"/>
                <a:gd name="connsiteX358" fmla="*/ 131590 w 296725"/>
                <a:gd name="connsiteY358" fmla="*/ 59579 h 252460"/>
                <a:gd name="connsiteX359" fmla="*/ 103015 w 296725"/>
                <a:gd name="connsiteY359" fmla="*/ 73866 h 252460"/>
                <a:gd name="connsiteX360" fmla="*/ 95872 w 296725"/>
                <a:gd name="connsiteY360" fmla="*/ 78629 h 252460"/>
                <a:gd name="connsiteX361" fmla="*/ 81584 w 296725"/>
                <a:gd name="connsiteY361" fmla="*/ 81010 h 252460"/>
                <a:gd name="connsiteX362" fmla="*/ 57772 w 296725"/>
                <a:gd name="connsiteY362" fmla="*/ 88154 h 252460"/>
                <a:gd name="connsiteX363" fmla="*/ 22053 w 296725"/>
                <a:gd name="connsiteY363" fmla="*/ 102441 h 252460"/>
                <a:gd name="connsiteX364" fmla="*/ 14909 w 296725"/>
                <a:gd name="connsiteY364" fmla="*/ 104822 h 252460"/>
                <a:gd name="connsiteX365" fmla="*/ 7765 w 296725"/>
                <a:gd name="connsiteY365" fmla="*/ 111966 h 252460"/>
                <a:gd name="connsiteX366" fmla="*/ 622 w 296725"/>
                <a:gd name="connsiteY366" fmla="*/ 116729 h 252460"/>
                <a:gd name="connsiteX367" fmla="*/ 14909 w 296725"/>
                <a:gd name="connsiteY367" fmla="*/ 111966 h 252460"/>
                <a:gd name="connsiteX368" fmla="*/ 33959 w 296725"/>
                <a:gd name="connsiteY368" fmla="*/ 104822 h 252460"/>
                <a:gd name="connsiteX369" fmla="*/ 69678 w 296725"/>
                <a:gd name="connsiteY369" fmla="*/ 88154 h 252460"/>
                <a:gd name="connsiteX370" fmla="*/ 91109 w 296725"/>
                <a:gd name="connsiteY370" fmla="*/ 76247 h 252460"/>
                <a:gd name="connsiteX371" fmla="*/ 119684 w 296725"/>
                <a:gd name="connsiteY371" fmla="*/ 66722 h 252460"/>
                <a:gd name="connsiteX372" fmla="*/ 131590 w 296725"/>
                <a:gd name="connsiteY372" fmla="*/ 57197 h 252460"/>
                <a:gd name="connsiteX373" fmla="*/ 193503 w 296725"/>
                <a:gd name="connsiteY373" fmla="*/ 42910 h 252460"/>
                <a:gd name="connsiteX374" fmla="*/ 203028 w 296725"/>
                <a:gd name="connsiteY374" fmla="*/ 38147 h 252460"/>
                <a:gd name="connsiteX375" fmla="*/ 191122 w 296725"/>
                <a:gd name="connsiteY375" fmla="*/ 35766 h 252460"/>
                <a:gd name="connsiteX376" fmla="*/ 105397 w 296725"/>
                <a:gd name="connsiteY376" fmla="*/ 76247 h 252460"/>
                <a:gd name="connsiteX377" fmla="*/ 43484 w 296725"/>
                <a:gd name="connsiteY377" fmla="*/ 107204 h 252460"/>
                <a:gd name="connsiteX378" fmla="*/ 55390 w 296725"/>
                <a:gd name="connsiteY378" fmla="*/ 92916 h 252460"/>
                <a:gd name="connsiteX379" fmla="*/ 74440 w 296725"/>
                <a:gd name="connsiteY379" fmla="*/ 83391 h 252460"/>
                <a:gd name="connsiteX380" fmla="*/ 86347 w 296725"/>
                <a:gd name="connsiteY380" fmla="*/ 73866 h 252460"/>
                <a:gd name="connsiteX381" fmla="*/ 107778 w 296725"/>
                <a:gd name="connsiteY381" fmla="*/ 59579 h 252460"/>
                <a:gd name="connsiteX382" fmla="*/ 119684 w 296725"/>
                <a:gd name="connsiteY382" fmla="*/ 50054 h 252460"/>
                <a:gd name="connsiteX383" fmla="*/ 143497 w 296725"/>
                <a:gd name="connsiteY383" fmla="*/ 45291 h 252460"/>
                <a:gd name="connsiteX384" fmla="*/ 164928 w 296725"/>
                <a:gd name="connsiteY384" fmla="*/ 40529 h 252460"/>
                <a:gd name="connsiteX385" fmla="*/ 172072 w 296725"/>
                <a:gd name="connsiteY385" fmla="*/ 35766 h 252460"/>
                <a:gd name="connsiteX386" fmla="*/ 212553 w 296725"/>
                <a:gd name="connsiteY386" fmla="*/ 26241 h 252460"/>
                <a:gd name="connsiteX387" fmla="*/ 183978 w 296725"/>
                <a:gd name="connsiteY387" fmla="*/ 14335 h 252460"/>
                <a:gd name="connsiteX388" fmla="*/ 103015 w 296725"/>
                <a:gd name="connsiteY388" fmla="*/ 26241 h 252460"/>
                <a:gd name="connsiteX389" fmla="*/ 86347 w 296725"/>
                <a:gd name="connsiteY389" fmla="*/ 31004 h 252460"/>
                <a:gd name="connsiteX390" fmla="*/ 74440 w 296725"/>
                <a:gd name="connsiteY390" fmla="*/ 38147 h 252460"/>
                <a:gd name="connsiteX391" fmla="*/ 62534 w 296725"/>
                <a:gd name="connsiteY391" fmla="*/ 42910 h 252460"/>
                <a:gd name="connsiteX392" fmla="*/ 53009 w 296725"/>
                <a:gd name="connsiteY392" fmla="*/ 47672 h 252460"/>
                <a:gd name="connsiteX393" fmla="*/ 43484 w 296725"/>
                <a:gd name="connsiteY393" fmla="*/ 66722 h 252460"/>
                <a:gd name="connsiteX394" fmla="*/ 57772 w 296725"/>
                <a:gd name="connsiteY394" fmla="*/ 69104 h 252460"/>
                <a:gd name="connsiteX395" fmla="*/ 136353 w 296725"/>
                <a:gd name="connsiteY395" fmla="*/ 57197 h 252460"/>
                <a:gd name="connsiteX396" fmla="*/ 155403 w 296725"/>
                <a:gd name="connsiteY396" fmla="*/ 47672 h 252460"/>
                <a:gd name="connsiteX397" fmla="*/ 193503 w 296725"/>
                <a:gd name="connsiteY397" fmla="*/ 31004 h 252460"/>
                <a:gd name="connsiteX398" fmla="*/ 200647 w 296725"/>
                <a:gd name="connsiteY398" fmla="*/ 28622 h 252460"/>
                <a:gd name="connsiteX399" fmla="*/ 212553 w 296725"/>
                <a:gd name="connsiteY399" fmla="*/ 23860 h 252460"/>
                <a:gd name="connsiteX400" fmla="*/ 229222 w 296725"/>
                <a:gd name="connsiteY400" fmla="*/ 19097 h 252460"/>
                <a:gd name="connsiteX401" fmla="*/ 236365 w 296725"/>
                <a:gd name="connsiteY401" fmla="*/ 14335 h 252460"/>
                <a:gd name="connsiteX402" fmla="*/ 214934 w 296725"/>
                <a:gd name="connsiteY402" fmla="*/ 16716 h 252460"/>
                <a:gd name="connsiteX403" fmla="*/ 160165 w 296725"/>
                <a:gd name="connsiteY403" fmla="*/ 23860 h 252460"/>
                <a:gd name="connsiteX404" fmla="*/ 145878 w 296725"/>
                <a:gd name="connsiteY404" fmla="*/ 31004 h 252460"/>
                <a:gd name="connsiteX405" fmla="*/ 138734 w 296725"/>
                <a:gd name="connsiteY405" fmla="*/ 35766 h 252460"/>
                <a:gd name="connsiteX406" fmla="*/ 181597 w 296725"/>
                <a:gd name="connsiteY406" fmla="*/ 47672 h 252460"/>
                <a:gd name="connsiteX407" fmla="*/ 226840 w 296725"/>
                <a:gd name="connsiteY407" fmla="*/ 40529 h 252460"/>
                <a:gd name="connsiteX408" fmla="*/ 233984 w 296725"/>
                <a:gd name="connsiteY408" fmla="*/ 33385 h 252460"/>
                <a:gd name="connsiteX409" fmla="*/ 241128 w 296725"/>
                <a:gd name="connsiteY409" fmla="*/ 31004 h 252460"/>
                <a:gd name="connsiteX410" fmla="*/ 193503 w 296725"/>
                <a:gd name="connsiteY410" fmla="*/ 59579 h 252460"/>
                <a:gd name="connsiteX411" fmla="*/ 181597 w 296725"/>
                <a:gd name="connsiteY411" fmla="*/ 66722 h 252460"/>
                <a:gd name="connsiteX412" fmla="*/ 191122 w 296725"/>
                <a:gd name="connsiteY412" fmla="*/ 69104 h 252460"/>
                <a:gd name="connsiteX413" fmla="*/ 233984 w 296725"/>
                <a:gd name="connsiteY413" fmla="*/ 59579 h 252460"/>
                <a:gd name="connsiteX414" fmla="*/ 243509 w 296725"/>
                <a:gd name="connsiteY414" fmla="*/ 54816 h 252460"/>
                <a:gd name="connsiteX415" fmla="*/ 236365 w 296725"/>
                <a:gd name="connsiteY415" fmla="*/ 59579 h 252460"/>
                <a:gd name="connsiteX416" fmla="*/ 222078 w 296725"/>
                <a:gd name="connsiteY416" fmla="*/ 71485 h 252460"/>
                <a:gd name="connsiteX417" fmla="*/ 217315 w 296725"/>
                <a:gd name="connsiteY417" fmla="*/ 81010 h 252460"/>
                <a:gd name="connsiteX418" fmla="*/ 245890 w 296725"/>
                <a:gd name="connsiteY418" fmla="*/ 92916 h 252460"/>
                <a:gd name="connsiteX419" fmla="*/ 233984 w 296725"/>
                <a:gd name="connsiteY419" fmla="*/ 100060 h 252460"/>
                <a:gd name="connsiteX420" fmla="*/ 241128 w 296725"/>
                <a:gd name="connsiteY420" fmla="*/ 107204 h 252460"/>
                <a:gd name="connsiteX421" fmla="*/ 269703 w 296725"/>
                <a:gd name="connsiteY421" fmla="*/ 116729 h 252460"/>
                <a:gd name="connsiteX422" fmla="*/ 250653 w 296725"/>
                <a:gd name="connsiteY422" fmla="*/ 131016 h 252460"/>
                <a:gd name="connsiteX423" fmla="*/ 243509 w 296725"/>
                <a:gd name="connsiteY423" fmla="*/ 138160 h 252460"/>
                <a:gd name="connsiteX424" fmla="*/ 253034 w 296725"/>
                <a:gd name="connsiteY424" fmla="*/ 140541 h 252460"/>
                <a:gd name="connsiteX425" fmla="*/ 262559 w 296725"/>
                <a:gd name="connsiteY425" fmla="*/ 147685 h 252460"/>
                <a:gd name="connsiteX426" fmla="*/ 269703 w 296725"/>
                <a:gd name="connsiteY426" fmla="*/ 150066 h 252460"/>
                <a:gd name="connsiteX427" fmla="*/ 262559 w 296725"/>
                <a:gd name="connsiteY427" fmla="*/ 154829 h 252460"/>
                <a:gd name="connsiteX428" fmla="*/ 279228 w 296725"/>
                <a:gd name="connsiteY428" fmla="*/ 161972 h 252460"/>
                <a:gd name="connsiteX429" fmla="*/ 272084 w 296725"/>
                <a:gd name="connsiteY429" fmla="*/ 159591 h 252460"/>
                <a:gd name="connsiteX430" fmla="*/ 253034 w 296725"/>
                <a:gd name="connsiteY430" fmla="*/ 159591 h 25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</a:cxnLst>
              <a:rect l="l" t="t" r="r" b="b"/>
              <a:pathLst>
                <a:path w="296725" h="252460">
                  <a:moveTo>
                    <a:pt x="145878" y="252460"/>
                  </a:moveTo>
                  <a:cubicBezTo>
                    <a:pt x="145084" y="248491"/>
                    <a:pt x="144479" y="244480"/>
                    <a:pt x="143497" y="240554"/>
                  </a:cubicBezTo>
                  <a:cubicBezTo>
                    <a:pt x="142302" y="235774"/>
                    <a:pt x="138972" y="227551"/>
                    <a:pt x="136353" y="223885"/>
                  </a:cubicBezTo>
                  <a:cubicBezTo>
                    <a:pt x="132526" y="218528"/>
                    <a:pt x="124686" y="213349"/>
                    <a:pt x="119684" y="209597"/>
                  </a:cubicBezTo>
                  <a:cubicBezTo>
                    <a:pt x="115090" y="186625"/>
                    <a:pt x="120716" y="206899"/>
                    <a:pt x="112540" y="190547"/>
                  </a:cubicBezTo>
                  <a:cubicBezTo>
                    <a:pt x="103520" y="172507"/>
                    <a:pt x="113170" y="184033"/>
                    <a:pt x="100634" y="171497"/>
                  </a:cubicBezTo>
                  <a:cubicBezTo>
                    <a:pt x="99840" y="167528"/>
                    <a:pt x="99533" y="163431"/>
                    <a:pt x="98253" y="159591"/>
                  </a:cubicBezTo>
                  <a:cubicBezTo>
                    <a:pt x="96672" y="154849"/>
                    <a:pt x="91861" y="147100"/>
                    <a:pt x="88728" y="142922"/>
                  </a:cubicBezTo>
                  <a:cubicBezTo>
                    <a:pt x="85679" y="138856"/>
                    <a:pt x="82192" y="135126"/>
                    <a:pt x="79203" y="131016"/>
                  </a:cubicBezTo>
                  <a:cubicBezTo>
                    <a:pt x="75836" y="126387"/>
                    <a:pt x="73112" y="121308"/>
                    <a:pt x="69678" y="116729"/>
                  </a:cubicBezTo>
                  <a:cubicBezTo>
                    <a:pt x="42903" y="81030"/>
                    <a:pt x="80284" y="129934"/>
                    <a:pt x="55390" y="100060"/>
                  </a:cubicBezTo>
                  <a:cubicBezTo>
                    <a:pt x="53558" y="97861"/>
                    <a:pt x="50628" y="90054"/>
                    <a:pt x="50628" y="92916"/>
                  </a:cubicBezTo>
                  <a:cubicBezTo>
                    <a:pt x="50628" y="97936"/>
                    <a:pt x="53947" y="102396"/>
                    <a:pt x="55390" y="107204"/>
                  </a:cubicBezTo>
                  <a:cubicBezTo>
                    <a:pt x="56330" y="110339"/>
                    <a:pt x="55727" y="114173"/>
                    <a:pt x="57772" y="116729"/>
                  </a:cubicBezTo>
                  <a:cubicBezTo>
                    <a:pt x="59340" y="118689"/>
                    <a:pt x="62534" y="118316"/>
                    <a:pt x="64915" y="119110"/>
                  </a:cubicBezTo>
                  <a:cubicBezTo>
                    <a:pt x="66503" y="121491"/>
                    <a:pt x="67443" y="124466"/>
                    <a:pt x="69678" y="126254"/>
                  </a:cubicBezTo>
                  <a:cubicBezTo>
                    <a:pt x="71638" y="127822"/>
                    <a:pt x="75047" y="126860"/>
                    <a:pt x="76822" y="128635"/>
                  </a:cubicBezTo>
                  <a:cubicBezTo>
                    <a:pt x="78597" y="130410"/>
                    <a:pt x="78081" y="133534"/>
                    <a:pt x="79203" y="135779"/>
                  </a:cubicBezTo>
                  <a:cubicBezTo>
                    <a:pt x="80483" y="138339"/>
                    <a:pt x="82545" y="140437"/>
                    <a:pt x="83965" y="142922"/>
                  </a:cubicBezTo>
                  <a:cubicBezTo>
                    <a:pt x="87761" y="149565"/>
                    <a:pt x="89663" y="156798"/>
                    <a:pt x="95872" y="161972"/>
                  </a:cubicBezTo>
                  <a:cubicBezTo>
                    <a:pt x="97800" y="163579"/>
                    <a:pt x="100634" y="163560"/>
                    <a:pt x="103015" y="164354"/>
                  </a:cubicBezTo>
                  <a:cubicBezTo>
                    <a:pt x="103809" y="166735"/>
                    <a:pt x="103622" y="169722"/>
                    <a:pt x="105397" y="171497"/>
                  </a:cubicBezTo>
                  <a:cubicBezTo>
                    <a:pt x="109444" y="175544"/>
                    <a:pt x="119684" y="181022"/>
                    <a:pt x="119684" y="181022"/>
                  </a:cubicBezTo>
                  <a:cubicBezTo>
                    <a:pt x="129917" y="196370"/>
                    <a:pt x="118216" y="179370"/>
                    <a:pt x="136353" y="202454"/>
                  </a:cubicBezTo>
                  <a:cubicBezTo>
                    <a:pt x="141257" y="208695"/>
                    <a:pt x="146236" y="214900"/>
                    <a:pt x="150640" y="221504"/>
                  </a:cubicBezTo>
                  <a:cubicBezTo>
                    <a:pt x="152228" y="223885"/>
                    <a:pt x="153571" y="226449"/>
                    <a:pt x="155403" y="228647"/>
                  </a:cubicBezTo>
                  <a:cubicBezTo>
                    <a:pt x="157559" y="231234"/>
                    <a:pt x="160166" y="233410"/>
                    <a:pt x="162547" y="235791"/>
                  </a:cubicBezTo>
                  <a:cubicBezTo>
                    <a:pt x="161753" y="228647"/>
                    <a:pt x="161646" y="221393"/>
                    <a:pt x="160165" y="214360"/>
                  </a:cubicBezTo>
                  <a:cubicBezTo>
                    <a:pt x="155674" y="193026"/>
                    <a:pt x="149216" y="182803"/>
                    <a:pt x="141115" y="161972"/>
                  </a:cubicBezTo>
                  <a:cubicBezTo>
                    <a:pt x="139296" y="157293"/>
                    <a:pt x="139137" y="151862"/>
                    <a:pt x="136353" y="147685"/>
                  </a:cubicBezTo>
                  <a:lnTo>
                    <a:pt x="126828" y="133397"/>
                  </a:lnTo>
                  <a:cubicBezTo>
                    <a:pt x="126263" y="130574"/>
                    <a:pt x="124295" y="118170"/>
                    <a:pt x="122065" y="114347"/>
                  </a:cubicBezTo>
                  <a:cubicBezTo>
                    <a:pt x="117739" y="106931"/>
                    <a:pt x="112195" y="100278"/>
                    <a:pt x="107778" y="92916"/>
                  </a:cubicBezTo>
                  <a:cubicBezTo>
                    <a:pt x="105397" y="88947"/>
                    <a:pt x="103907" y="84283"/>
                    <a:pt x="100634" y="81010"/>
                  </a:cubicBezTo>
                  <a:cubicBezTo>
                    <a:pt x="98124" y="78500"/>
                    <a:pt x="94191" y="78008"/>
                    <a:pt x="91109" y="76247"/>
                  </a:cubicBezTo>
                  <a:cubicBezTo>
                    <a:pt x="88624" y="74827"/>
                    <a:pt x="86346" y="73072"/>
                    <a:pt x="83965" y="71485"/>
                  </a:cubicBezTo>
                  <a:cubicBezTo>
                    <a:pt x="82397" y="66780"/>
                    <a:pt x="81018" y="60554"/>
                    <a:pt x="76822" y="57197"/>
                  </a:cubicBezTo>
                  <a:cubicBezTo>
                    <a:pt x="74862" y="55629"/>
                    <a:pt x="72059" y="55610"/>
                    <a:pt x="69678" y="54816"/>
                  </a:cubicBezTo>
                  <a:cubicBezTo>
                    <a:pt x="74677" y="84815"/>
                    <a:pt x="67205" y="57049"/>
                    <a:pt x="79203" y="76247"/>
                  </a:cubicBezTo>
                  <a:cubicBezTo>
                    <a:pt x="93335" y="98859"/>
                    <a:pt x="71729" y="78366"/>
                    <a:pt x="95872" y="97679"/>
                  </a:cubicBezTo>
                  <a:cubicBezTo>
                    <a:pt x="97459" y="100854"/>
                    <a:pt x="99236" y="103941"/>
                    <a:pt x="100634" y="107204"/>
                  </a:cubicBezTo>
                  <a:cubicBezTo>
                    <a:pt x="105561" y="118700"/>
                    <a:pt x="99880" y="110708"/>
                    <a:pt x="107778" y="123872"/>
                  </a:cubicBezTo>
                  <a:cubicBezTo>
                    <a:pt x="110723" y="128780"/>
                    <a:pt x="114743" y="133040"/>
                    <a:pt x="117303" y="138160"/>
                  </a:cubicBezTo>
                  <a:cubicBezTo>
                    <a:pt x="118890" y="141335"/>
                    <a:pt x="119817" y="144938"/>
                    <a:pt x="122065" y="147685"/>
                  </a:cubicBezTo>
                  <a:cubicBezTo>
                    <a:pt x="127041" y="153767"/>
                    <a:pt x="133477" y="158513"/>
                    <a:pt x="138734" y="164354"/>
                  </a:cubicBezTo>
                  <a:cubicBezTo>
                    <a:pt x="147966" y="174611"/>
                    <a:pt x="138084" y="169692"/>
                    <a:pt x="150640" y="173879"/>
                  </a:cubicBezTo>
                  <a:cubicBezTo>
                    <a:pt x="153021" y="176260"/>
                    <a:pt x="155717" y="178364"/>
                    <a:pt x="157784" y="181022"/>
                  </a:cubicBezTo>
                  <a:cubicBezTo>
                    <a:pt x="161298" y="185540"/>
                    <a:pt x="164134" y="190547"/>
                    <a:pt x="167309" y="195310"/>
                  </a:cubicBezTo>
                  <a:cubicBezTo>
                    <a:pt x="168897" y="197691"/>
                    <a:pt x="170600" y="200000"/>
                    <a:pt x="172072" y="202454"/>
                  </a:cubicBezTo>
                  <a:cubicBezTo>
                    <a:pt x="174453" y="206423"/>
                    <a:pt x="176493" y="210617"/>
                    <a:pt x="179215" y="214360"/>
                  </a:cubicBezTo>
                  <a:cubicBezTo>
                    <a:pt x="182861" y="219374"/>
                    <a:pt x="187153" y="223885"/>
                    <a:pt x="191122" y="228647"/>
                  </a:cubicBezTo>
                  <a:cubicBezTo>
                    <a:pt x="189534" y="221503"/>
                    <a:pt x="189174" y="213971"/>
                    <a:pt x="186359" y="207216"/>
                  </a:cubicBezTo>
                  <a:cubicBezTo>
                    <a:pt x="184596" y="202985"/>
                    <a:pt x="175726" y="197746"/>
                    <a:pt x="172072" y="195310"/>
                  </a:cubicBezTo>
                  <a:cubicBezTo>
                    <a:pt x="162471" y="180909"/>
                    <a:pt x="171526" y="192368"/>
                    <a:pt x="148259" y="176260"/>
                  </a:cubicBezTo>
                  <a:cubicBezTo>
                    <a:pt x="144080" y="173367"/>
                    <a:pt x="140322" y="169910"/>
                    <a:pt x="136353" y="166735"/>
                  </a:cubicBezTo>
                  <a:cubicBezTo>
                    <a:pt x="131718" y="152827"/>
                    <a:pt x="137599" y="165599"/>
                    <a:pt x="126828" y="154829"/>
                  </a:cubicBezTo>
                  <a:cubicBezTo>
                    <a:pt x="124022" y="152023"/>
                    <a:pt x="122490" y="148110"/>
                    <a:pt x="119684" y="145304"/>
                  </a:cubicBezTo>
                  <a:cubicBezTo>
                    <a:pt x="104352" y="129972"/>
                    <a:pt x="115471" y="147182"/>
                    <a:pt x="100634" y="128635"/>
                  </a:cubicBezTo>
                  <a:cubicBezTo>
                    <a:pt x="86739" y="111266"/>
                    <a:pt x="97845" y="116592"/>
                    <a:pt x="83965" y="111966"/>
                  </a:cubicBezTo>
                  <a:cubicBezTo>
                    <a:pt x="80790" y="109585"/>
                    <a:pt x="77246" y="107628"/>
                    <a:pt x="74440" y="104822"/>
                  </a:cubicBezTo>
                  <a:cubicBezTo>
                    <a:pt x="70846" y="101228"/>
                    <a:pt x="68714" y="96293"/>
                    <a:pt x="64915" y="92916"/>
                  </a:cubicBezTo>
                  <a:cubicBezTo>
                    <a:pt x="61456" y="89841"/>
                    <a:pt x="56978" y="88153"/>
                    <a:pt x="53009" y="85772"/>
                  </a:cubicBezTo>
                  <a:cubicBezTo>
                    <a:pt x="51422" y="83391"/>
                    <a:pt x="50079" y="80827"/>
                    <a:pt x="48247" y="78629"/>
                  </a:cubicBezTo>
                  <a:cubicBezTo>
                    <a:pt x="46091" y="76042"/>
                    <a:pt x="37908" y="72550"/>
                    <a:pt x="41103" y="71485"/>
                  </a:cubicBezTo>
                  <a:cubicBezTo>
                    <a:pt x="44186" y="70457"/>
                    <a:pt x="61205" y="78890"/>
                    <a:pt x="64915" y="81010"/>
                  </a:cubicBezTo>
                  <a:cubicBezTo>
                    <a:pt x="70463" y="84180"/>
                    <a:pt x="80169" y="91817"/>
                    <a:pt x="83965" y="95297"/>
                  </a:cubicBezTo>
                  <a:cubicBezTo>
                    <a:pt x="88551" y="99500"/>
                    <a:pt x="101868" y="114965"/>
                    <a:pt x="110159" y="119110"/>
                  </a:cubicBezTo>
                  <a:cubicBezTo>
                    <a:pt x="113086" y="120574"/>
                    <a:pt x="116509" y="120697"/>
                    <a:pt x="119684" y="121491"/>
                  </a:cubicBezTo>
                  <a:cubicBezTo>
                    <a:pt x="122065" y="123872"/>
                    <a:pt x="125157" y="125711"/>
                    <a:pt x="126828" y="128635"/>
                  </a:cubicBezTo>
                  <a:cubicBezTo>
                    <a:pt x="128452" y="131477"/>
                    <a:pt x="127284" y="135513"/>
                    <a:pt x="129209" y="138160"/>
                  </a:cubicBezTo>
                  <a:cubicBezTo>
                    <a:pt x="133831" y="144515"/>
                    <a:pt x="140969" y="148693"/>
                    <a:pt x="145878" y="154829"/>
                  </a:cubicBezTo>
                  <a:cubicBezTo>
                    <a:pt x="148863" y="158561"/>
                    <a:pt x="157537" y="170300"/>
                    <a:pt x="162547" y="173879"/>
                  </a:cubicBezTo>
                  <a:cubicBezTo>
                    <a:pt x="165436" y="175942"/>
                    <a:pt x="168897" y="177054"/>
                    <a:pt x="172072" y="178641"/>
                  </a:cubicBezTo>
                  <a:cubicBezTo>
                    <a:pt x="172866" y="181022"/>
                    <a:pt x="172678" y="184010"/>
                    <a:pt x="174453" y="185785"/>
                  </a:cubicBezTo>
                  <a:cubicBezTo>
                    <a:pt x="176963" y="188295"/>
                    <a:pt x="186195" y="193319"/>
                    <a:pt x="183978" y="190547"/>
                  </a:cubicBezTo>
                  <a:cubicBezTo>
                    <a:pt x="175563" y="180028"/>
                    <a:pt x="163485" y="172748"/>
                    <a:pt x="155403" y="161972"/>
                  </a:cubicBezTo>
                  <a:cubicBezTo>
                    <a:pt x="153022" y="158797"/>
                    <a:pt x="150566" y="155677"/>
                    <a:pt x="148259" y="152447"/>
                  </a:cubicBezTo>
                  <a:cubicBezTo>
                    <a:pt x="146596" y="150118"/>
                    <a:pt x="144598" y="147945"/>
                    <a:pt x="143497" y="145304"/>
                  </a:cubicBezTo>
                  <a:cubicBezTo>
                    <a:pt x="140601" y="138353"/>
                    <a:pt x="136353" y="123872"/>
                    <a:pt x="136353" y="123872"/>
                  </a:cubicBezTo>
                  <a:cubicBezTo>
                    <a:pt x="134656" y="111996"/>
                    <a:pt x="132948" y="96988"/>
                    <a:pt x="129209" y="85772"/>
                  </a:cubicBezTo>
                  <a:cubicBezTo>
                    <a:pt x="128304" y="83057"/>
                    <a:pt x="125727" y="81188"/>
                    <a:pt x="124447" y="78629"/>
                  </a:cubicBezTo>
                  <a:cubicBezTo>
                    <a:pt x="122535" y="74806"/>
                    <a:pt x="121950" y="70347"/>
                    <a:pt x="119684" y="66722"/>
                  </a:cubicBezTo>
                  <a:cubicBezTo>
                    <a:pt x="117899" y="63866"/>
                    <a:pt x="112540" y="56212"/>
                    <a:pt x="112540" y="59579"/>
                  </a:cubicBezTo>
                  <a:cubicBezTo>
                    <a:pt x="112540" y="63548"/>
                    <a:pt x="117303" y="65929"/>
                    <a:pt x="119684" y="69104"/>
                  </a:cubicBezTo>
                  <a:cubicBezTo>
                    <a:pt x="120478" y="71485"/>
                    <a:pt x="120618" y="74197"/>
                    <a:pt x="122065" y="76247"/>
                  </a:cubicBezTo>
                  <a:cubicBezTo>
                    <a:pt x="130215" y="87793"/>
                    <a:pt x="141247" y="97315"/>
                    <a:pt x="148259" y="109585"/>
                  </a:cubicBezTo>
                  <a:cubicBezTo>
                    <a:pt x="152666" y="117298"/>
                    <a:pt x="158738" y="127208"/>
                    <a:pt x="162547" y="135779"/>
                  </a:cubicBezTo>
                  <a:cubicBezTo>
                    <a:pt x="164590" y="140375"/>
                    <a:pt x="167470" y="150802"/>
                    <a:pt x="172072" y="154829"/>
                  </a:cubicBezTo>
                  <a:cubicBezTo>
                    <a:pt x="176379" y="158598"/>
                    <a:pt x="181597" y="161179"/>
                    <a:pt x="186359" y="164354"/>
                  </a:cubicBezTo>
                  <a:cubicBezTo>
                    <a:pt x="194522" y="188844"/>
                    <a:pt x="181370" y="155735"/>
                    <a:pt x="195884" y="173879"/>
                  </a:cubicBezTo>
                  <a:cubicBezTo>
                    <a:pt x="197928" y="176435"/>
                    <a:pt x="196641" y="180563"/>
                    <a:pt x="198265" y="183404"/>
                  </a:cubicBezTo>
                  <a:cubicBezTo>
                    <a:pt x="199936" y="186328"/>
                    <a:pt x="203253" y="187960"/>
                    <a:pt x="205409" y="190547"/>
                  </a:cubicBezTo>
                  <a:cubicBezTo>
                    <a:pt x="207241" y="192746"/>
                    <a:pt x="213034" y="197691"/>
                    <a:pt x="210172" y="197691"/>
                  </a:cubicBezTo>
                  <a:cubicBezTo>
                    <a:pt x="206804" y="197691"/>
                    <a:pt x="205132" y="193177"/>
                    <a:pt x="203028" y="190547"/>
                  </a:cubicBezTo>
                  <a:cubicBezTo>
                    <a:pt x="195590" y="181250"/>
                    <a:pt x="189035" y="171269"/>
                    <a:pt x="181597" y="161972"/>
                  </a:cubicBezTo>
                  <a:cubicBezTo>
                    <a:pt x="179493" y="159342"/>
                    <a:pt x="176834" y="157210"/>
                    <a:pt x="174453" y="154829"/>
                  </a:cubicBezTo>
                  <a:cubicBezTo>
                    <a:pt x="164423" y="124735"/>
                    <a:pt x="181154" y="172845"/>
                    <a:pt x="167309" y="140541"/>
                  </a:cubicBezTo>
                  <a:cubicBezTo>
                    <a:pt x="153659" y="108692"/>
                    <a:pt x="179508" y="157796"/>
                    <a:pt x="160165" y="119110"/>
                  </a:cubicBezTo>
                  <a:cubicBezTo>
                    <a:pt x="158095" y="114970"/>
                    <a:pt x="155092" y="111344"/>
                    <a:pt x="153022" y="107204"/>
                  </a:cubicBezTo>
                  <a:cubicBezTo>
                    <a:pt x="151578" y="104315"/>
                    <a:pt x="147115" y="92689"/>
                    <a:pt x="145878" y="88154"/>
                  </a:cubicBezTo>
                  <a:cubicBezTo>
                    <a:pt x="144156" y="81839"/>
                    <a:pt x="143185" y="75314"/>
                    <a:pt x="141115" y="69104"/>
                  </a:cubicBezTo>
                  <a:cubicBezTo>
                    <a:pt x="139203" y="63369"/>
                    <a:pt x="136838" y="57758"/>
                    <a:pt x="133972" y="52435"/>
                  </a:cubicBezTo>
                  <a:cubicBezTo>
                    <a:pt x="131258" y="47395"/>
                    <a:pt x="122637" y="32717"/>
                    <a:pt x="124447" y="38147"/>
                  </a:cubicBezTo>
                  <a:cubicBezTo>
                    <a:pt x="129448" y="53153"/>
                    <a:pt x="134496" y="69628"/>
                    <a:pt x="145878" y="81010"/>
                  </a:cubicBezTo>
                  <a:lnTo>
                    <a:pt x="155403" y="90535"/>
                  </a:lnTo>
                  <a:cubicBezTo>
                    <a:pt x="159637" y="107474"/>
                    <a:pt x="154265" y="94160"/>
                    <a:pt x="169690" y="109585"/>
                  </a:cubicBezTo>
                  <a:cubicBezTo>
                    <a:pt x="173284" y="113179"/>
                    <a:pt x="175868" y="117666"/>
                    <a:pt x="179215" y="121491"/>
                  </a:cubicBezTo>
                  <a:cubicBezTo>
                    <a:pt x="185633" y="128826"/>
                    <a:pt x="185893" y="128325"/>
                    <a:pt x="193503" y="133397"/>
                  </a:cubicBezTo>
                  <a:cubicBezTo>
                    <a:pt x="216440" y="163980"/>
                    <a:pt x="203639" y="158206"/>
                    <a:pt x="222078" y="164354"/>
                  </a:cubicBezTo>
                  <a:cubicBezTo>
                    <a:pt x="223665" y="167529"/>
                    <a:pt x="224330" y="171369"/>
                    <a:pt x="226840" y="173879"/>
                  </a:cubicBezTo>
                  <a:cubicBezTo>
                    <a:pt x="228615" y="175654"/>
                    <a:pt x="233375" y="178695"/>
                    <a:pt x="233984" y="176260"/>
                  </a:cubicBezTo>
                  <a:cubicBezTo>
                    <a:pt x="235021" y="172113"/>
                    <a:pt x="230991" y="168245"/>
                    <a:pt x="229222" y="164354"/>
                  </a:cubicBezTo>
                  <a:cubicBezTo>
                    <a:pt x="227019" y="159506"/>
                    <a:pt x="224957" y="154545"/>
                    <a:pt x="222078" y="150066"/>
                  </a:cubicBezTo>
                  <a:cubicBezTo>
                    <a:pt x="217786" y="143389"/>
                    <a:pt x="211340" y="138116"/>
                    <a:pt x="207790" y="131016"/>
                  </a:cubicBezTo>
                  <a:cubicBezTo>
                    <a:pt x="205409" y="126254"/>
                    <a:pt x="202744" y="121623"/>
                    <a:pt x="200647" y="116729"/>
                  </a:cubicBezTo>
                  <a:cubicBezTo>
                    <a:pt x="197976" y="110495"/>
                    <a:pt x="196309" y="103853"/>
                    <a:pt x="193503" y="97679"/>
                  </a:cubicBezTo>
                  <a:cubicBezTo>
                    <a:pt x="192319" y="95073"/>
                    <a:pt x="190404" y="92864"/>
                    <a:pt x="188740" y="90535"/>
                  </a:cubicBezTo>
                  <a:cubicBezTo>
                    <a:pt x="186947" y="88024"/>
                    <a:pt x="178702" y="77602"/>
                    <a:pt x="176834" y="73866"/>
                  </a:cubicBezTo>
                  <a:cubicBezTo>
                    <a:pt x="174922" y="70043"/>
                    <a:pt x="173808" y="65866"/>
                    <a:pt x="172072" y="61960"/>
                  </a:cubicBezTo>
                  <a:cubicBezTo>
                    <a:pt x="170630" y="58716"/>
                    <a:pt x="168627" y="55731"/>
                    <a:pt x="167309" y="52435"/>
                  </a:cubicBezTo>
                  <a:cubicBezTo>
                    <a:pt x="160470" y="35338"/>
                    <a:pt x="167951" y="39948"/>
                    <a:pt x="155403" y="35766"/>
                  </a:cubicBezTo>
                  <a:cubicBezTo>
                    <a:pt x="153980" y="31495"/>
                    <a:pt x="151203" y="22041"/>
                    <a:pt x="148259" y="19097"/>
                  </a:cubicBezTo>
                  <a:cubicBezTo>
                    <a:pt x="146484" y="17322"/>
                    <a:pt x="143496" y="17510"/>
                    <a:pt x="141115" y="16716"/>
                  </a:cubicBezTo>
                  <a:cubicBezTo>
                    <a:pt x="139688" y="14576"/>
                    <a:pt x="130392" y="343"/>
                    <a:pt x="129209" y="47"/>
                  </a:cubicBezTo>
                  <a:cubicBezTo>
                    <a:pt x="126774" y="-562"/>
                    <a:pt x="127622" y="4810"/>
                    <a:pt x="126828" y="7191"/>
                  </a:cubicBezTo>
                  <a:cubicBezTo>
                    <a:pt x="130797" y="11954"/>
                    <a:pt x="135610" y="16124"/>
                    <a:pt x="138734" y="21479"/>
                  </a:cubicBezTo>
                  <a:cubicBezTo>
                    <a:pt x="141263" y="25815"/>
                    <a:pt x="141633" y="31105"/>
                    <a:pt x="143497" y="35766"/>
                  </a:cubicBezTo>
                  <a:cubicBezTo>
                    <a:pt x="158446" y="73137"/>
                    <a:pt x="146397" y="44692"/>
                    <a:pt x="160165" y="66722"/>
                  </a:cubicBezTo>
                  <a:cubicBezTo>
                    <a:pt x="168796" y="80533"/>
                    <a:pt x="159888" y="72886"/>
                    <a:pt x="172072" y="81010"/>
                  </a:cubicBezTo>
                  <a:cubicBezTo>
                    <a:pt x="178707" y="90963"/>
                    <a:pt x="180349" y="95448"/>
                    <a:pt x="188740" y="102441"/>
                  </a:cubicBezTo>
                  <a:cubicBezTo>
                    <a:pt x="190939" y="104273"/>
                    <a:pt x="193503" y="105616"/>
                    <a:pt x="195884" y="107204"/>
                  </a:cubicBezTo>
                  <a:cubicBezTo>
                    <a:pt x="196678" y="109585"/>
                    <a:pt x="196759" y="112339"/>
                    <a:pt x="198265" y="114347"/>
                  </a:cubicBezTo>
                  <a:cubicBezTo>
                    <a:pt x="205764" y="124345"/>
                    <a:pt x="216617" y="131343"/>
                    <a:pt x="226840" y="138160"/>
                  </a:cubicBezTo>
                  <a:cubicBezTo>
                    <a:pt x="228124" y="140086"/>
                    <a:pt x="237763" y="154829"/>
                    <a:pt x="238747" y="154829"/>
                  </a:cubicBezTo>
                  <a:cubicBezTo>
                    <a:pt x="242020" y="154829"/>
                    <a:pt x="237483" y="148380"/>
                    <a:pt x="236365" y="145304"/>
                  </a:cubicBezTo>
                  <a:cubicBezTo>
                    <a:pt x="233529" y="137505"/>
                    <a:pt x="226284" y="121917"/>
                    <a:pt x="222078" y="114347"/>
                  </a:cubicBezTo>
                  <a:cubicBezTo>
                    <a:pt x="220688" y="111845"/>
                    <a:pt x="218903" y="109585"/>
                    <a:pt x="217315" y="107204"/>
                  </a:cubicBezTo>
                  <a:cubicBezTo>
                    <a:pt x="203216" y="43751"/>
                    <a:pt x="220525" y="118178"/>
                    <a:pt x="207790" y="71485"/>
                  </a:cubicBezTo>
                  <a:cubicBezTo>
                    <a:pt x="206725" y="67580"/>
                    <a:pt x="206770" y="63390"/>
                    <a:pt x="205409" y="59579"/>
                  </a:cubicBezTo>
                  <a:cubicBezTo>
                    <a:pt x="202780" y="52217"/>
                    <a:pt x="199059" y="45291"/>
                    <a:pt x="195884" y="38147"/>
                  </a:cubicBezTo>
                  <a:cubicBezTo>
                    <a:pt x="195090" y="34178"/>
                    <a:pt x="195178" y="29925"/>
                    <a:pt x="193503" y="26241"/>
                  </a:cubicBezTo>
                  <a:cubicBezTo>
                    <a:pt x="191135" y="21030"/>
                    <a:pt x="183978" y="11954"/>
                    <a:pt x="183978" y="11954"/>
                  </a:cubicBezTo>
                  <a:cubicBezTo>
                    <a:pt x="183978" y="11954"/>
                    <a:pt x="184565" y="27993"/>
                    <a:pt x="186359" y="35766"/>
                  </a:cubicBezTo>
                  <a:cubicBezTo>
                    <a:pt x="187003" y="38555"/>
                    <a:pt x="189534" y="40529"/>
                    <a:pt x="191122" y="42910"/>
                  </a:cubicBezTo>
                  <a:cubicBezTo>
                    <a:pt x="193468" y="54642"/>
                    <a:pt x="191872" y="55565"/>
                    <a:pt x="200647" y="64341"/>
                  </a:cubicBezTo>
                  <a:cubicBezTo>
                    <a:pt x="202671" y="66365"/>
                    <a:pt x="205766" y="67080"/>
                    <a:pt x="207790" y="69104"/>
                  </a:cubicBezTo>
                  <a:cubicBezTo>
                    <a:pt x="210596" y="71910"/>
                    <a:pt x="212393" y="75580"/>
                    <a:pt x="214934" y="78629"/>
                  </a:cubicBezTo>
                  <a:cubicBezTo>
                    <a:pt x="220796" y="85663"/>
                    <a:pt x="237803" y="105349"/>
                    <a:pt x="245890" y="111966"/>
                  </a:cubicBezTo>
                  <a:cubicBezTo>
                    <a:pt x="249472" y="114897"/>
                    <a:pt x="254054" y="116388"/>
                    <a:pt x="257797" y="119110"/>
                  </a:cubicBezTo>
                  <a:cubicBezTo>
                    <a:pt x="262811" y="122756"/>
                    <a:pt x="267191" y="127210"/>
                    <a:pt x="272084" y="131016"/>
                  </a:cubicBezTo>
                  <a:cubicBezTo>
                    <a:pt x="274343" y="132773"/>
                    <a:pt x="280648" y="138264"/>
                    <a:pt x="279228" y="135779"/>
                  </a:cubicBezTo>
                  <a:cubicBezTo>
                    <a:pt x="274738" y="127921"/>
                    <a:pt x="267049" y="122205"/>
                    <a:pt x="262559" y="114347"/>
                  </a:cubicBezTo>
                  <a:cubicBezTo>
                    <a:pt x="248578" y="89882"/>
                    <a:pt x="257559" y="102204"/>
                    <a:pt x="233984" y="78629"/>
                  </a:cubicBezTo>
                  <a:cubicBezTo>
                    <a:pt x="233190" y="76248"/>
                    <a:pt x="232848" y="73664"/>
                    <a:pt x="231603" y="71485"/>
                  </a:cubicBezTo>
                  <a:cubicBezTo>
                    <a:pt x="225117" y="60135"/>
                    <a:pt x="224992" y="64029"/>
                    <a:pt x="217315" y="54816"/>
                  </a:cubicBezTo>
                  <a:cubicBezTo>
                    <a:pt x="211205" y="47484"/>
                    <a:pt x="208957" y="36949"/>
                    <a:pt x="198265" y="33385"/>
                  </a:cubicBezTo>
                  <a:lnTo>
                    <a:pt x="191122" y="31004"/>
                  </a:lnTo>
                  <a:cubicBezTo>
                    <a:pt x="187947" y="27829"/>
                    <a:pt x="185251" y="24089"/>
                    <a:pt x="181597" y="21479"/>
                  </a:cubicBezTo>
                  <a:cubicBezTo>
                    <a:pt x="179554" y="20020"/>
                    <a:pt x="176698" y="20220"/>
                    <a:pt x="174453" y="19097"/>
                  </a:cubicBezTo>
                  <a:cubicBezTo>
                    <a:pt x="149467" y="6604"/>
                    <a:pt x="167097" y="11434"/>
                    <a:pt x="145878" y="7191"/>
                  </a:cubicBezTo>
                  <a:cubicBezTo>
                    <a:pt x="144290" y="9572"/>
                    <a:pt x="141520" y="11502"/>
                    <a:pt x="141115" y="14335"/>
                  </a:cubicBezTo>
                  <a:cubicBezTo>
                    <a:pt x="140652" y="17575"/>
                    <a:pt x="142168" y="20869"/>
                    <a:pt x="143497" y="23860"/>
                  </a:cubicBezTo>
                  <a:cubicBezTo>
                    <a:pt x="146839" y="31379"/>
                    <a:pt x="152874" y="38744"/>
                    <a:pt x="157784" y="45291"/>
                  </a:cubicBezTo>
                  <a:cubicBezTo>
                    <a:pt x="160093" y="54528"/>
                    <a:pt x="162179" y="63276"/>
                    <a:pt x="167309" y="71485"/>
                  </a:cubicBezTo>
                  <a:cubicBezTo>
                    <a:pt x="169412" y="74851"/>
                    <a:pt x="172526" y="77541"/>
                    <a:pt x="174453" y="81010"/>
                  </a:cubicBezTo>
                  <a:cubicBezTo>
                    <a:pt x="176529" y="84746"/>
                    <a:pt x="177479" y="89010"/>
                    <a:pt x="179215" y="92916"/>
                  </a:cubicBezTo>
                  <a:cubicBezTo>
                    <a:pt x="180657" y="96160"/>
                    <a:pt x="182490" y="99218"/>
                    <a:pt x="183978" y="102441"/>
                  </a:cubicBezTo>
                  <a:cubicBezTo>
                    <a:pt x="187254" y="109539"/>
                    <a:pt x="190424" y="116687"/>
                    <a:pt x="193503" y="123872"/>
                  </a:cubicBezTo>
                  <a:cubicBezTo>
                    <a:pt x="195187" y="127801"/>
                    <a:pt x="196025" y="132138"/>
                    <a:pt x="198265" y="135779"/>
                  </a:cubicBezTo>
                  <a:cubicBezTo>
                    <a:pt x="202425" y="142539"/>
                    <a:pt x="208035" y="148303"/>
                    <a:pt x="212553" y="154829"/>
                  </a:cubicBezTo>
                  <a:cubicBezTo>
                    <a:pt x="215188" y="158634"/>
                    <a:pt x="217130" y="162884"/>
                    <a:pt x="219697" y="166735"/>
                  </a:cubicBezTo>
                  <a:cubicBezTo>
                    <a:pt x="225808" y="175902"/>
                    <a:pt x="226624" y="176044"/>
                    <a:pt x="233984" y="183404"/>
                  </a:cubicBezTo>
                  <a:cubicBezTo>
                    <a:pt x="241772" y="171723"/>
                    <a:pt x="239326" y="178833"/>
                    <a:pt x="236365" y="159591"/>
                  </a:cubicBezTo>
                  <a:cubicBezTo>
                    <a:pt x="235101" y="151375"/>
                    <a:pt x="234893" y="142584"/>
                    <a:pt x="229222" y="135779"/>
                  </a:cubicBezTo>
                  <a:cubicBezTo>
                    <a:pt x="227390" y="133580"/>
                    <a:pt x="224459" y="132604"/>
                    <a:pt x="222078" y="131016"/>
                  </a:cubicBezTo>
                  <a:cubicBezTo>
                    <a:pt x="219697" y="120697"/>
                    <a:pt x="217922" y="110220"/>
                    <a:pt x="214934" y="100060"/>
                  </a:cubicBezTo>
                  <a:cubicBezTo>
                    <a:pt x="213932" y="96655"/>
                    <a:pt x="211418" y="93859"/>
                    <a:pt x="210172" y="90535"/>
                  </a:cubicBezTo>
                  <a:cubicBezTo>
                    <a:pt x="209023" y="87471"/>
                    <a:pt x="209254" y="83937"/>
                    <a:pt x="207790" y="81010"/>
                  </a:cubicBezTo>
                  <a:cubicBezTo>
                    <a:pt x="204441" y="74312"/>
                    <a:pt x="199470" y="68534"/>
                    <a:pt x="195884" y="61960"/>
                  </a:cubicBezTo>
                  <a:cubicBezTo>
                    <a:pt x="189935" y="51053"/>
                    <a:pt x="184771" y="39735"/>
                    <a:pt x="179215" y="28622"/>
                  </a:cubicBezTo>
                  <a:cubicBezTo>
                    <a:pt x="179215" y="28622"/>
                    <a:pt x="183497" y="46230"/>
                    <a:pt x="186359" y="54816"/>
                  </a:cubicBezTo>
                  <a:cubicBezTo>
                    <a:pt x="190550" y="67390"/>
                    <a:pt x="187348" y="59871"/>
                    <a:pt x="198265" y="76247"/>
                  </a:cubicBezTo>
                  <a:cubicBezTo>
                    <a:pt x="199059" y="79422"/>
                    <a:pt x="199318" y="82781"/>
                    <a:pt x="200647" y="85772"/>
                  </a:cubicBezTo>
                  <a:cubicBezTo>
                    <a:pt x="208762" y="104032"/>
                    <a:pt x="205930" y="91447"/>
                    <a:pt x="214934" y="107204"/>
                  </a:cubicBezTo>
                  <a:cubicBezTo>
                    <a:pt x="219337" y="114909"/>
                    <a:pt x="222722" y="123155"/>
                    <a:pt x="226840" y="131016"/>
                  </a:cubicBezTo>
                  <a:cubicBezTo>
                    <a:pt x="231455" y="139826"/>
                    <a:pt x="236448" y="148434"/>
                    <a:pt x="241128" y="157210"/>
                  </a:cubicBezTo>
                  <a:cubicBezTo>
                    <a:pt x="242798" y="160342"/>
                    <a:pt x="247359" y="169967"/>
                    <a:pt x="245890" y="166735"/>
                  </a:cubicBezTo>
                  <a:cubicBezTo>
                    <a:pt x="240453" y="154774"/>
                    <a:pt x="238187" y="140621"/>
                    <a:pt x="229222" y="131016"/>
                  </a:cubicBezTo>
                  <a:cubicBezTo>
                    <a:pt x="189709" y="88681"/>
                    <a:pt x="208740" y="105296"/>
                    <a:pt x="174453" y="78629"/>
                  </a:cubicBezTo>
                  <a:cubicBezTo>
                    <a:pt x="169498" y="63762"/>
                    <a:pt x="174464" y="75666"/>
                    <a:pt x="157784" y="54816"/>
                  </a:cubicBezTo>
                  <a:cubicBezTo>
                    <a:pt x="147119" y="41485"/>
                    <a:pt x="145975" y="39482"/>
                    <a:pt x="138734" y="28622"/>
                  </a:cubicBezTo>
                  <a:cubicBezTo>
                    <a:pt x="135080" y="39585"/>
                    <a:pt x="133213" y="41861"/>
                    <a:pt x="138734" y="57197"/>
                  </a:cubicBezTo>
                  <a:cubicBezTo>
                    <a:pt x="150297" y="89316"/>
                    <a:pt x="149877" y="87390"/>
                    <a:pt x="164928" y="102441"/>
                  </a:cubicBezTo>
                  <a:cubicBezTo>
                    <a:pt x="168103" y="108791"/>
                    <a:pt x="172731" y="114603"/>
                    <a:pt x="174453" y="121491"/>
                  </a:cubicBezTo>
                  <a:cubicBezTo>
                    <a:pt x="175247" y="124666"/>
                    <a:pt x="175077" y="128255"/>
                    <a:pt x="176834" y="131016"/>
                  </a:cubicBezTo>
                  <a:cubicBezTo>
                    <a:pt x="181637" y="138564"/>
                    <a:pt x="191321" y="147884"/>
                    <a:pt x="198265" y="154829"/>
                  </a:cubicBezTo>
                  <a:cubicBezTo>
                    <a:pt x="199038" y="157921"/>
                    <a:pt x="206663" y="181470"/>
                    <a:pt x="191122" y="154829"/>
                  </a:cubicBezTo>
                  <a:cubicBezTo>
                    <a:pt x="187705" y="148971"/>
                    <a:pt x="186123" y="142213"/>
                    <a:pt x="183978" y="135779"/>
                  </a:cubicBezTo>
                  <a:cubicBezTo>
                    <a:pt x="182943" y="132674"/>
                    <a:pt x="183061" y="129181"/>
                    <a:pt x="181597" y="126254"/>
                  </a:cubicBezTo>
                  <a:cubicBezTo>
                    <a:pt x="178248" y="119556"/>
                    <a:pt x="173659" y="113554"/>
                    <a:pt x="169690" y="107204"/>
                  </a:cubicBezTo>
                  <a:cubicBezTo>
                    <a:pt x="166021" y="92527"/>
                    <a:pt x="170551" y="101572"/>
                    <a:pt x="160165" y="92916"/>
                  </a:cubicBezTo>
                  <a:cubicBezTo>
                    <a:pt x="157578" y="90760"/>
                    <a:pt x="155946" y="87443"/>
                    <a:pt x="153022" y="85772"/>
                  </a:cubicBezTo>
                  <a:cubicBezTo>
                    <a:pt x="150181" y="84148"/>
                    <a:pt x="146518" y="84650"/>
                    <a:pt x="143497" y="83391"/>
                  </a:cubicBezTo>
                  <a:cubicBezTo>
                    <a:pt x="136944" y="80660"/>
                    <a:pt x="130797" y="77041"/>
                    <a:pt x="124447" y="73866"/>
                  </a:cubicBezTo>
                  <a:cubicBezTo>
                    <a:pt x="121272" y="72279"/>
                    <a:pt x="117966" y="70930"/>
                    <a:pt x="114922" y="69104"/>
                  </a:cubicBezTo>
                  <a:cubicBezTo>
                    <a:pt x="100561" y="60488"/>
                    <a:pt x="106866" y="64528"/>
                    <a:pt x="95872" y="57197"/>
                  </a:cubicBezTo>
                  <a:cubicBezTo>
                    <a:pt x="94778" y="55009"/>
                    <a:pt x="87155" y="34441"/>
                    <a:pt x="79203" y="35766"/>
                  </a:cubicBezTo>
                  <a:cubicBezTo>
                    <a:pt x="75701" y="36350"/>
                    <a:pt x="76028" y="42116"/>
                    <a:pt x="74440" y="45291"/>
                  </a:cubicBezTo>
                  <a:cubicBezTo>
                    <a:pt x="76821" y="49260"/>
                    <a:pt x="79704" y="52968"/>
                    <a:pt x="81584" y="57197"/>
                  </a:cubicBezTo>
                  <a:cubicBezTo>
                    <a:pt x="82913" y="60188"/>
                    <a:pt x="82564" y="63764"/>
                    <a:pt x="83965" y="66722"/>
                  </a:cubicBezTo>
                  <a:cubicBezTo>
                    <a:pt x="90511" y="80542"/>
                    <a:pt x="101977" y="102645"/>
                    <a:pt x="112540" y="116729"/>
                  </a:cubicBezTo>
                  <a:cubicBezTo>
                    <a:pt x="116260" y="121688"/>
                    <a:pt x="120892" y="125937"/>
                    <a:pt x="124447" y="131016"/>
                  </a:cubicBezTo>
                  <a:cubicBezTo>
                    <a:pt x="139077" y="151915"/>
                    <a:pt x="118766" y="130098"/>
                    <a:pt x="136353" y="147685"/>
                  </a:cubicBezTo>
                  <a:cubicBezTo>
                    <a:pt x="144233" y="167388"/>
                    <a:pt x="136735" y="153174"/>
                    <a:pt x="153022" y="171497"/>
                  </a:cubicBezTo>
                  <a:cubicBezTo>
                    <a:pt x="155659" y="174463"/>
                    <a:pt x="157858" y="177793"/>
                    <a:pt x="160165" y="181022"/>
                  </a:cubicBezTo>
                  <a:cubicBezTo>
                    <a:pt x="161829" y="183351"/>
                    <a:pt x="163027" y="186027"/>
                    <a:pt x="164928" y="188166"/>
                  </a:cubicBezTo>
                  <a:cubicBezTo>
                    <a:pt x="169403" y="193200"/>
                    <a:pt x="179215" y="202454"/>
                    <a:pt x="179215" y="202454"/>
                  </a:cubicBezTo>
                  <a:cubicBezTo>
                    <a:pt x="165584" y="211541"/>
                    <a:pt x="179291" y="204835"/>
                    <a:pt x="160165" y="204835"/>
                  </a:cubicBezTo>
                  <a:cubicBezTo>
                    <a:pt x="156118" y="204835"/>
                    <a:pt x="152266" y="206644"/>
                    <a:pt x="148259" y="207216"/>
                  </a:cubicBezTo>
                  <a:cubicBezTo>
                    <a:pt x="141144" y="208232"/>
                    <a:pt x="133972" y="208803"/>
                    <a:pt x="126828" y="209597"/>
                  </a:cubicBezTo>
                  <a:cubicBezTo>
                    <a:pt x="123653" y="210391"/>
                    <a:pt x="114989" y="209665"/>
                    <a:pt x="117303" y="211979"/>
                  </a:cubicBezTo>
                  <a:cubicBezTo>
                    <a:pt x="120717" y="215393"/>
                    <a:pt x="126779" y="213959"/>
                    <a:pt x="131590" y="214360"/>
                  </a:cubicBezTo>
                  <a:cubicBezTo>
                    <a:pt x="145850" y="215548"/>
                    <a:pt x="160165" y="215947"/>
                    <a:pt x="174453" y="216741"/>
                  </a:cubicBezTo>
                  <a:cubicBezTo>
                    <a:pt x="179215" y="215154"/>
                    <a:pt x="184613" y="214836"/>
                    <a:pt x="188740" y="211979"/>
                  </a:cubicBezTo>
                  <a:cubicBezTo>
                    <a:pt x="202256" y="202622"/>
                    <a:pt x="204116" y="191394"/>
                    <a:pt x="219697" y="185785"/>
                  </a:cubicBezTo>
                  <a:cubicBezTo>
                    <a:pt x="234370" y="180503"/>
                    <a:pt x="250992" y="180854"/>
                    <a:pt x="264940" y="173879"/>
                  </a:cubicBezTo>
                  <a:cubicBezTo>
                    <a:pt x="276761" y="167968"/>
                    <a:pt x="277412" y="168551"/>
                    <a:pt x="288753" y="157210"/>
                  </a:cubicBezTo>
                  <a:cubicBezTo>
                    <a:pt x="290777" y="155186"/>
                    <a:pt x="292235" y="152626"/>
                    <a:pt x="293515" y="150066"/>
                  </a:cubicBezTo>
                  <a:cubicBezTo>
                    <a:pt x="294638" y="147821"/>
                    <a:pt x="298367" y="143371"/>
                    <a:pt x="295897" y="142922"/>
                  </a:cubicBezTo>
                  <a:cubicBezTo>
                    <a:pt x="286493" y="141212"/>
                    <a:pt x="276847" y="144510"/>
                    <a:pt x="267322" y="145304"/>
                  </a:cubicBezTo>
                  <a:cubicBezTo>
                    <a:pt x="259384" y="148479"/>
                    <a:pt x="251065" y="150829"/>
                    <a:pt x="243509" y="154829"/>
                  </a:cubicBezTo>
                  <a:cubicBezTo>
                    <a:pt x="237474" y="158024"/>
                    <a:pt x="232655" y="163156"/>
                    <a:pt x="226840" y="166735"/>
                  </a:cubicBezTo>
                  <a:cubicBezTo>
                    <a:pt x="222305" y="169526"/>
                    <a:pt x="216983" y="170926"/>
                    <a:pt x="212553" y="173879"/>
                  </a:cubicBezTo>
                  <a:cubicBezTo>
                    <a:pt x="209751" y="175747"/>
                    <a:pt x="208103" y="179002"/>
                    <a:pt x="205409" y="181022"/>
                  </a:cubicBezTo>
                  <a:cubicBezTo>
                    <a:pt x="196425" y="187760"/>
                    <a:pt x="171535" y="199128"/>
                    <a:pt x="164928" y="200072"/>
                  </a:cubicBezTo>
                  <a:lnTo>
                    <a:pt x="148259" y="202454"/>
                  </a:lnTo>
                  <a:cubicBezTo>
                    <a:pt x="177736" y="187716"/>
                    <a:pt x="162883" y="196264"/>
                    <a:pt x="198265" y="171497"/>
                  </a:cubicBezTo>
                  <a:cubicBezTo>
                    <a:pt x="203859" y="167581"/>
                    <a:pt x="210106" y="164419"/>
                    <a:pt x="214934" y="159591"/>
                  </a:cubicBezTo>
                  <a:cubicBezTo>
                    <a:pt x="223744" y="150781"/>
                    <a:pt x="222358" y="151641"/>
                    <a:pt x="233984" y="142922"/>
                  </a:cubicBezTo>
                  <a:cubicBezTo>
                    <a:pt x="249845" y="131026"/>
                    <a:pt x="236002" y="144629"/>
                    <a:pt x="269703" y="133397"/>
                  </a:cubicBezTo>
                  <a:cubicBezTo>
                    <a:pt x="272084" y="132603"/>
                    <a:pt x="279357" y="131016"/>
                    <a:pt x="276847" y="131016"/>
                  </a:cubicBezTo>
                  <a:cubicBezTo>
                    <a:pt x="268192" y="131016"/>
                    <a:pt x="254957" y="133965"/>
                    <a:pt x="245890" y="135779"/>
                  </a:cubicBezTo>
                  <a:cubicBezTo>
                    <a:pt x="229221" y="143716"/>
                    <a:pt x="211914" y="150431"/>
                    <a:pt x="195884" y="159591"/>
                  </a:cubicBezTo>
                  <a:cubicBezTo>
                    <a:pt x="190328" y="162766"/>
                    <a:pt x="184702" y="165823"/>
                    <a:pt x="179215" y="169116"/>
                  </a:cubicBezTo>
                  <a:cubicBezTo>
                    <a:pt x="176761" y="170588"/>
                    <a:pt x="174729" y="172816"/>
                    <a:pt x="172072" y="173879"/>
                  </a:cubicBezTo>
                  <a:cubicBezTo>
                    <a:pt x="163950" y="177128"/>
                    <a:pt x="144199" y="180990"/>
                    <a:pt x="136353" y="183404"/>
                  </a:cubicBezTo>
                  <a:cubicBezTo>
                    <a:pt x="109655" y="191619"/>
                    <a:pt x="141259" y="185765"/>
                    <a:pt x="107778" y="190547"/>
                  </a:cubicBezTo>
                  <a:cubicBezTo>
                    <a:pt x="113334" y="186578"/>
                    <a:pt x="118412" y="181836"/>
                    <a:pt x="124447" y="178641"/>
                  </a:cubicBezTo>
                  <a:cubicBezTo>
                    <a:pt x="163962" y="157721"/>
                    <a:pt x="135117" y="175086"/>
                    <a:pt x="157784" y="166735"/>
                  </a:cubicBezTo>
                  <a:cubicBezTo>
                    <a:pt x="169817" y="162302"/>
                    <a:pt x="182033" y="158182"/>
                    <a:pt x="193503" y="152447"/>
                  </a:cubicBezTo>
                  <a:cubicBezTo>
                    <a:pt x="198049" y="150174"/>
                    <a:pt x="200934" y="145332"/>
                    <a:pt x="205409" y="142922"/>
                  </a:cubicBezTo>
                  <a:cubicBezTo>
                    <a:pt x="211380" y="139707"/>
                    <a:pt x="218226" y="138450"/>
                    <a:pt x="224459" y="135779"/>
                  </a:cubicBezTo>
                  <a:cubicBezTo>
                    <a:pt x="238332" y="129834"/>
                    <a:pt x="237442" y="129614"/>
                    <a:pt x="248272" y="121491"/>
                  </a:cubicBezTo>
                  <a:cubicBezTo>
                    <a:pt x="230071" y="109359"/>
                    <a:pt x="240695" y="113803"/>
                    <a:pt x="200647" y="128635"/>
                  </a:cubicBezTo>
                  <a:cubicBezTo>
                    <a:pt x="192325" y="131717"/>
                    <a:pt x="184927" y="136899"/>
                    <a:pt x="176834" y="140541"/>
                  </a:cubicBezTo>
                  <a:cubicBezTo>
                    <a:pt x="169038" y="144049"/>
                    <a:pt x="160793" y="146504"/>
                    <a:pt x="153022" y="150066"/>
                  </a:cubicBezTo>
                  <a:cubicBezTo>
                    <a:pt x="141727" y="155243"/>
                    <a:pt x="131220" y="162121"/>
                    <a:pt x="119684" y="166735"/>
                  </a:cubicBezTo>
                  <a:cubicBezTo>
                    <a:pt x="115715" y="168322"/>
                    <a:pt x="111684" y="169761"/>
                    <a:pt x="107778" y="171497"/>
                  </a:cubicBezTo>
                  <a:cubicBezTo>
                    <a:pt x="104534" y="172939"/>
                    <a:pt x="101549" y="174942"/>
                    <a:pt x="98253" y="176260"/>
                  </a:cubicBezTo>
                  <a:cubicBezTo>
                    <a:pt x="93592" y="178124"/>
                    <a:pt x="83965" y="181022"/>
                    <a:pt x="83965" y="181022"/>
                  </a:cubicBezTo>
                  <a:cubicBezTo>
                    <a:pt x="91903" y="176260"/>
                    <a:pt x="98996" y="169663"/>
                    <a:pt x="107778" y="166735"/>
                  </a:cubicBezTo>
                  <a:cubicBezTo>
                    <a:pt x="124639" y="161114"/>
                    <a:pt x="123460" y="162255"/>
                    <a:pt x="141115" y="152447"/>
                  </a:cubicBezTo>
                  <a:cubicBezTo>
                    <a:pt x="149207" y="147952"/>
                    <a:pt x="156649" y="142300"/>
                    <a:pt x="164928" y="138160"/>
                  </a:cubicBezTo>
                  <a:cubicBezTo>
                    <a:pt x="172167" y="134540"/>
                    <a:pt x="179786" y="131034"/>
                    <a:pt x="186359" y="126254"/>
                  </a:cubicBezTo>
                  <a:cubicBezTo>
                    <a:pt x="211315" y="108104"/>
                    <a:pt x="190555" y="119392"/>
                    <a:pt x="210172" y="109585"/>
                  </a:cubicBezTo>
                  <a:cubicBezTo>
                    <a:pt x="214934" y="104822"/>
                    <a:pt x="230712" y="97798"/>
                    <a:pt x="224459" y="95297"/>
                  </a:cubicBezTo>
                  <a:cubicBezTo>
                    <a:pt x="215833" y="91846"/>
                    <a:pt x="206828" y="101217"/>
                    <a:pt x="198265" y="104822"/>
                  </a:cubicBezTo>
                  <a:cubicBezTo>
                    <a:pt x="191722" y="107577"/>
                    <a:pt x="185780" y="111644"/>
                    <a:pt x="179215" y="114347"/>
                  </a:cubicBezTo>
                  <a:cubicBezTo>
                    <a:pt x="172252" y="117214"/>
                    <a:pt x="164683" y="118473"/>
                    <a:pt x="157784" y="121491"/>
                  </a:cubicBezTo>
                  <a:cubicBezTo>
                    <a:pt x="151921" y="124056"/>
                    <a:pt x="146839" y="128154"/>
                    <a:pt x="141115" y="131016"/>
                  </a:cubicBezTo>
                  <a:cubicBezTo>
                    <a:pt x="134483" y="134332"/>
                    <a:pt x="121597" y="138316"/>
                    <a:pt x="114922" y="140541"/>
                  </a:cubicBezTo>
                  <a:cubicBezTo>
                    <a:pt x="110159" y="143716"/>
                    <a:pt x="97058" y="145596"/>
                    <a:pt x="100634" y="150066"/>
                  </a:cubicBezTo>
                  <a:cubicBezTo>
                    <a:pt x="105337" y="155945"/>
                    <a:pt x="143555" y="150536"/>
                    <a:pt x="148259" y="150066"/>
                  </a:cubicBezTo>
                  <a:cubicBezTo>
                    <a:pt x="181276" y="141811"/>
                    <a:pt x="182194" y="143050"/>
                    <a:pt x="217315" y="126254"/>
                  </a:cubicBezTo>
                  <a:cubicBezTo>
                    <a:pt x="222479" y="123784"/>
                    <a:pt x="227024" y="120163"/>
                    <a:pt x="231603" y="116729"/>
                  </a:cubicBezTo>
                  <a:cubicBezTo>
                    <a:pt x="242909" y="108250"/>
                    <a:pt x="252822" y="97806"/>
                    <a:pt x="264940" y="90535"/>
                  </a:cubicBezTo>
                  <a:cubicBezTo>
                    <a:pt x="268909" y="88154"/>
                    <a:pt x="272996" y="85958"/>
                    <a:pt x="276847" y="83391"/>
                  </a:cubicBezTo>
                  <a:cubicBezTo>
                    <a:pt x="280149" y="81190"/>
                    <a:pt x="289179" y="79053"/>
                    <a:pt x="286372" y="76247"/>
                  </a:cubicBezTo>
                  <a:cubicBezTo>
                    <a:pt x="283349" y="73225"/>
                    <a:pt x="278288" y="79098"/>
                    <a:pt x="274465" y="81010"/>
                  </a:cubicBezTo>
                  <a:cubicBezTo>
                    <a:pt x="265570" y="85458"/>
                    <a:pt x="257228" y="90973"/>
                    <a:pt x="248272" y="95297"/>
                  </a:cubicBezTo>
                  <a:cubicBezTo>
                    <a:pt x="197350" y="119880"/>
                    <a:pt x="216428" y="113735"/>
                    <a:pt x="162547" y="116729"/>
                  </a:cubicBezTo>
                  <a:cubicBezTo>
                    <a:pt x="147366" y="119259"/>
                    <a:pt x="122351" y="123929"/>
                    <a:pt x="110159" y="121491"/>
                  </a:cubicBezTo>
                  <a:cubicBezTo>
                    <a:pt x="101457" y="119751"/>
                    <a:pt x="127622" y="118316"/>
                    <a:pt x="136353" y="116729"/>
                  </a:cubicBezTo>
                  <a:cubicBezTo>
                    <a:pt x="140322" y="115141"/>
                    <a:pt x="144257" y="113467"/>
                    <a:pt x="148259" y="111966"/>
                  </a:cubicBezTo>
                  <a:cubicBezTo>
                    <a:pt x="150609" y="111085"/>
                    <a:pt x="153158" y="110708"/>
                    <a:pt x="155403" y="109585"/>
                  </a:cubicBezTo>
                  <a:cubicBezTo>
                    <a:pt x="165168" y="104703"/>
                    <a:pt x="181087" y="92618"/>
                    <a:pt x="188740" y="88154"/>
                  </a:cubicBezTo>
                  <a:cubicBezTo>
                    <a:pt x="190908" y="86889"/>
                    <a:pt x="193503" y="86566"/>
                    <a:pt x="195884" y="85772"/>
                  </a:cubicBezTo>
                  <a:cubicBezTo>
                    <a:pt x="200647" y="86566"/>
                    <a:pt x="212331" y="83835"/>
                    <a:pt x="210172" y="88154"/>
                  </a:cubicBezTo>
                  <a:cubicBezTo>
                    <a:pt x="207662" y="93174"/>
                    <a:pt x="199047" y="89660"/>
                    <a:pt x="193503" y="90535"/>
                  </a:cubicBezTo>
                  <a:cubicBezTo>
                    <a:pt x="183965" y="92041"/>
                    <a:pt x="174364" y="93246"/>
                    <a:pt x="164928" y="95297"/>
                  </a:cubicBezTo>
                  <a:cubicBezTo>
                    <a:pt x="155291" y="97392"/>
                    <a:pt x="124922" y="106460"/>
                    <a:pt x="114922" y="109585"/>
                  </a:cubicBezTo>
                  <a:lnTo>
                    <a:pt x="55390" y="128635"/>
                  </a:lnTo>
                  <a:cubicBezTo>
                    <a:pt x="38301" y="140028"/>
                    <a:pt x="45150" y="134113"/>
                    <a:pt x="33959" y="145304"/>
                  </a:cubicBezTo>
                  <a:cubicBezTo>
                    <a:pt x="38722" y="146891"/>
                    <a:pt x="43227" y="150066"/>
                    <a:pt x="48247" y="150066"/>
                  </a:cubicBezTo>
                  <a:cubicBezTo>
                    <a:pt x="63800" y="150066"/>
                    <a:pt x="91826" y="139771"/>
                    <a:pt x="105397" y="135779"/>
                  </a:cubicBezTo>
                  <a:cubicBezTo>
                    <a:pt x="130895" y="128279"/>
                    <a:pt x="97255" y="142381"/>
                    <a:pt x="150640" y="121491"/>
                  </a:cubicBezTo>
                  <a:cubicBezTo>
                    <a:pt x="160090" y="117793"/>
                    <a:pt x="172560" y="110470"/>
                    <a:pt x="181597" y="104822"/>
                  </a:cubicBezTo>
                  <a:cubicBezTo>
                    <a:pt x="184024" y="103305"/>
                    <a:pt x="186180" y="101340"/>
                    <a:pt x="188740" y="100060"/>
                  </a:cubicBezTo>
                  <a:cubicBezTo>
                    <a:pt x="190985" y="98938"/>
                    <a:pt x="193577" y="98668"/>
                    <a:pt x="195884" y="97679"/>
                  </a:cubicBezTo>
                  <a:cubicBezTo>
                    <a:pt x="199147" y="96281"/>
                    <a:pt x="208453" y="91090"/>
                    <a:pt x="205409" y="92916"/>
                  </a:cubicBezTo>
                  <a:cubicBezTo>
                    <a:pt x="188612" y="102995"/>
                    <a:pt x="190810" y="102289"/>
                    <a:pt x="167309" y="111966"/>
                  </a:cubicBezTo>
                  <a:cubicBezTo>
                    <a:pt x="162667" y="113877"/>
                    <a:pt x="157636" y="114751"/>
                    <a:pt x="153022" y="116729"/>
                  </a:cubicBezTo>
                  <a:cubicBezTo>
                    <a:pt x="146497" y="119526"/>
                    <a:pt x="140460" y="123371"/>
                    <a:pt x="133972" y="126254"/>
                  </a:cubicBezTo>
                  <a:cubicBezTo>
                    <a:pt x="123060" y="131104"/>
                    <a:pt x="107957" y="136916"/>
                    <a:pt x="95872" y="140541"/>
                  </a:cubicBezTo>
                  <a:cubicBezTo>
                    <a:pt x="92737" y="141481"/>
                    <a:pt x="89494" y="142023"/>
                    <a:pt x="86347" y="142922"/>
                  </a:cubicBezTo>
                  <a:cubicBezTo>
                    <a:pt x="83933" y="143612"/>
                    <a:pt x="76768" y="145913"/>
                    <a:pt x="79203" y="145304"/>
                  </a:cubicBezTo>
                  <a:cubicBezTo>
                    <a:pt x="87983" y="143109"/>
                    <a:pt x="96666" y="140541"/>
                    <a:pt x="105397" y="138160"/>
                  </a:cubicBezTo>
                  <a:cubicBezTo>
                    <a:pt x="122066" y="125460"/>
                    <a:pt x="139040" y="113151"/>
                    <a:pt x="155403" y="100060"/>
                  </a:cubicBezTo>
                  <a:cubicBezTo>
                    <a:pt x="159372" y="96885"/>
                    <a:pt x="162866" y="93003"/>
                    <a:pt x="167309" y="90535"/>
                  </a:cubicBezTo>
                  <a:cubicBezTo>
                    <a:pt x="170170" y="88946"/>
                    <a:pt x="173699" y="89094"/>
                    <a:pt x="176834" y="88154"/>
                  </a:cubicBezTo>
                  <a:cubicBezTo>
                    <a:pt x="181643" y="86711"/>
                    <a:pt x="186461" y="85255"/>
                    <a:pt x="191122" y="83391"/>
                  </a:cubicBezTo>
                  <a:cubicBezTo>
                    <a:pt x="194418" y="82073"/>
                    <a:pt x="197222" y="79563"/>
                    <a:pt x="200647" y="78629"/>
                  </a:cubicBezTo>
                  <a:cubicBezTo>
                    <a:pt x="206062" y="77152"/>
                    <a:pt x="211759" y="77041"/>
                    <a:pt x="217315" y="76247"/>
                  </a:cubicBezTo>
                  <a:cubicBezTo>
                    <a:pt x="222078" y="73072"/>
                    <a:pt x="227556" y="70769"/>
                    <a:pt x="231603" y="66722"/>
                  </a:cubicBezTo>
                  <a:cubicBezTo>
                    <a:pt x="235572" y="62753"/>
                    <a:pt x="249012" y="53715"/>
                    <a:pt x="243509" y="54816"/>
                  </a:cubicBezTo>
                  <a:cubicBezTo>
                    <a:pt x="234432" y="56632"/>
                    <a:pt x="227865" y="64748"/>
                    <a:pt x="219697" y="69104"/>
                  </a:cubicBezTo>
                  <a:cubicBezTo>
                    <a:pt x="207791" y="75454"/>
                    <a:pt x="196245" y="82532"/>
                    <a:pt x="183978" y="88154"/>
                  </a:cubicBezTo>
                  <a:cubicBezTo>
                    <a:pt x="177133" y="91291"/>
                    <a:pt x="169468" y="92331"/>
                    <a:pt x="162547" y="95297"/>
                  </a:cubicBezTo>
                  <a:cubicBezTo>
                    <a:pt x="158293" y="97120"/>
                    <a:pt x="155002" y="100893"/>
                    <a:pt x="150640" y="102441"/>
                  </a:cubicBezTo>
                  <a:cubicBezTo>
                    <a:pt x="130291" y="109662"/>
                    <a:pt x="108775" y="113471"/>
                    <a:pt x="88728" y="121491"/>
                  </a:cubicBezTo>
                  <a:cubicBezTo>
                    <a:pt x="74491" y="127186"/>
                    <a:pt x="80877" y="124902"/>
                    <a:pt x="69678" y="128635"/>
                  </a:cubicBezTo>
                  <a:cubicBezTo>
                    <a:pt x="98986" y="148171"/>
                    <a:pt x="77556" y="136038"/>
                    <a:pt x="157784" y="126254"/>
                  </a:cubicBezTo>
                  <a:cubicBezTo>
                    <a:pt x="163520" y="125554"/>
                    <a:pt x="168918" y="123152"/>
                    <a:pt x="174453" y="121491"/>
                  </a:cubicBezTo>
                  <a:cubicBezTo>
                    <a:pt x="176857" y="120770"/>
                    <a:pt x="179290" y="120099"/>
                    <a:pt x="181597" y="119110"/>
                  </a:cubicBezTo>
                  <a:cubicBezTo>
                    <a:pt x="184860" y="117712"/>
                    <a:pt x="187798" y="115593"/>
                    <a:pt x="191122" y="114347"/>
                  </a:cubicBezTo>
                  <a:cubicBezTo>
                    <a:pt x="205057" y="109121"/>
                    <a:pt x="197265" y="115543"/>
                    <a:pt x="212553" y="107204"/>
                  </a:cubicBezTo>
                  <a:cubicBezTo>
                    <a:pt x="217578" y="104463"/>
                    <a:pt x="232532" y="97080"/>
                    <a:pt x="226840" y="97679"/>
                  </a:cubicBezTo>
                  <a:lnTo>
                    <a:pt x="181597" y="102441"/>
                  </a:lnTo>
                  <a:cubicBezTo>
                    <a:pt x="133598" y="116156"/>
                    <a:pt x="201801" y="96407"/>
                    <a:pt x="143497" y="114347"/>
                  </a:cubicBezTo>
                  <a:cubicBezTo>
                    <a:pt x="140369" y="115309"/>
                    <a:pt x="137036" y="115580"/>
                    <a:pt x="133972" y="116729"/>
                  </a:cubicBezTo>
                  <a:cubicBezTo>
                    <a:pt x="117260" y="122996"/>
                    <a:pt x="131131" y="119340"/>
                    <a:pt x="117303" y="126254"/>
                  </a:cubicBezTo>
                  <a:cubicBezTo>
                    <a:pt x="111896" y="128957"/>
                    <a:pt x="106137" y="130896"/>
                    <a:pt x="100634" y="133397"/>
                  </a:cubicBezTo>
                  <a:cubicBezTo>
                    <a:pt x="97402" y="134866"/>
                    <a:pt x="94284" y="136572"/>
                    <a:pt x="91109" y="138160"/>
                  </a:cubicBezTo>
                  <a:cubicBezTo>
                    <a:pt x="87934" y="136572"/>
                    <a:pt x="81584" y="136947"/>
                    <a:pt x="81584" y="133397"/>
                  </a:cubicBezTo>
                  <a:cubicBezTo>
                    <a:pt x="81584" y="128907"/>
                    <a:pt x="87210" y="126100"/>
                    <a:pt x="91109" y="123872"/>
                  </a:cubicBezTo>
                  <a:cubicBezTo>
                    <a:pt x="98532" y="119631"/>
                    <a:pt x="106917" y="117349"/>
                    <a:pt x="114922" y="114347"/>
                  </a:cubicBezTo>
                  <a:cubicBezTo>
                    <a:pt x="145010" y="103064"/>
                    <a:pt x="123681" y="115921"/>
                    <a:pt x="174453" y="90535"/>
                  </a:cubicBezTo>
                  <a:cubicBezTo>
                    <a:pt x="180803" y="87360"/>
                    <a:pt x="186911" y="83647"/>
                    <a:pt x="193503" y="81010"/>
                  </a:cubicBezTo>
                  <a:cubicBezTo>
                    <a:pt x="202318" y="77484"/>
                    <a:pt x="212732" y="75735"/>
                    <a:pt x="222078" y="73866"/>
                  </a:cubicBezTo>
                  <a:cubicBezTo>
                    <a:pt x="222872" y="70691"/>
                    <a:pt x="223560" y="67488"/>
                    <a:pt x="224459" y="64341"/>
                  </a:cubicBezTo>
                  <a:cubicBezTo>
                    <a:pt x="228426" y="50454"/>
                    <a:pt x="231301" y="56701"/>
                    <a:pt x="205409" y="59579"/>
                  </a:cubicBezTo>
                  <a:cubicBezTo>
                    <a:pt x="167508" y="69054"/>
                    <a:pt x="169451" y="66054"/>
                    <a:pt x="136353" y="83391"/>
                  </a:cubicBezTo>
                  <a:cubicBezTo>
                    <a:pt x="119258" y="92346"/>
                    <a:pt x="102346" y="107129"/>
                    <a:pt x="86347" y="116729"/>
                  </a:cubicBezTo>
                  <a:cubicBezTo>
                    <a:pt x="81163" y="119839"/>
                    <a:pt x="75291" y="121627"/>
                    <a:pt x="69678" y="123872"/>
                  </a:cubicBezTo>
                  <a:cubicBezTo>
                    <a:pt x="65133" y="125690"/>
                    <a:pt x="57533" y="127730"/>
                    <a:pt x="53009" y="128635"/>
                  </a:cubicBezTo>
                  <a:cubicBezTo>
                    <a:pt x="48275" y="129582"/>
                    <a:pt x="43435" y="129969"/>
                    <a:pt x="38722" y="131016"/>
                  </a:cubicBezTo>
                  <a:cubicBezTo>
                    <a:pt x="36272" y="131560"/>
                    <a:pt x="29117" y="133889"/>
                    <a:pt x="31578" y="133397"/>
                  </a:cubicBezTo>
                  <a:cubicBezTo>
                    <a:pt x="37996" y="132113"/>
                    <a:pt x="44250" y="130107"/>
                    <a:pt x="50628" y="128635"/>
                  </a:cubicBezTo>
                  <a:cubicBezTo>
                    <a:pt x="54572" y="127725"/>
                    <a:pt x="58565" y="127048"/>
                    <a:pt x="62534" y="126254"/>
                  </a:cubicBezTo>
                  <a:cubicBezTo>
                    <a:pt x="70472" y="122285"/>
                    <a:pt x="78698" y="118847"/>
                    <a:pt x="86347" y="114347"/>
                  </a:cubicBezTo>
                  <a:cubicBezTo>
                    <a:pt x="111502" y="99550"/>
                    <a:pt x="96447" y="101502"/>
                    <a:pt x="129209" y="88154"/>
                  </a:cubicBezTo>
                  <a:cubicBezTo>
                    <a:pt x="141531" y="83134"/>
                    <a:pt x="154686" y="80455"/>
                    <a:pt x="167309" y="76247"/>
                  </a:cubicBezTo>
                  <a:cubicBezTo>
                    <a:pt x="185502" y="70182"/>
                    <a:pt x="173228" y="74017"/>
                    <a:pt x="186359" y="66722"/>
                  </a:cubicBezTo>
                  <a:cubicBezTo>
                    <a:pt x="191014" y="64136"/>
                    <a:pt x="196048" y="62262"/>
                    <a:pt x="200647" y="59579"/>
                  </a:cubicBezTo>
                  <a:cubicBezTo>
                    <a:pt x="205591" y="56695"/>
                    <a:pt x="214934" y="50054"/>
                    <a:pt x="214934" y="50054"/>
                  </a:cubicBezTo>
                  <a:cubicBezTo>
                    <a:pt x="216522" y="47673"/>
                    <a:pt x="221932" y="44698"/>
                    <a:pt x="219697" y="42910"/>
                  </a:cubicBezTo>
                  <a:cubicBezTo>
                    <a:pt x="215314" y="39404"/>
                    <a:pt x="208621" y="40063"/>
                    <a:pt x="203028" y="40529"/>
                  </a:cubicBezTo>
                  <a:cubicBezTo>
                    <a:pt x="189373" y="41667"/>
                    <a:pt x="176041" y="45291"/>
                    <a:pt x="162547" y="47672"/>
                  </a:cubicBezTo>
                  <a:cubicBezTo>
                    <a:pt x="152228" y="51641"/>
                    <a:pt x="141710" y="55126"/>
                    <a:pt x="131590" y="59579"/>
                  </a:cubicBezTo>
                  <a:cubicBezTo>
                    <a:pt x="121843" y="63868"/>
                    <a:pt x="111875" y="67958"/>
                    <a:pt x="103015" y="73866"/>
                  </a:cubicBezTo>
                  <a:cubicBezTo>
                    <a:pt x="100634" y="75454"/>
                    <a:pt x="98587" y="77724"/>
                    <a:pt x="95872" y="78629"/>
                  </a:cubicBezTo>
                  <a:cubicBezTo>
                    <a:pt x="91291" y="80156"/>
                    <a:pt x="86268" y="79839"/>
                    <a:pt x="81584" y="81010"/>
                  </a:cubicBezTo>
                  <a:cubicBezTo>
                    <a:pt x="73545" y="83020"/>
                    <a:pt x="65569" y="85347"/>
                    <a:pt x="57772" y="88154"/>
                  </a:cubicBezTo>
                  <a:cubicBezTo>
                    <a:pt x="45707" y="92498"/>
                    <a:pt x="34219" y="98386"/>
                    <a:pt x="22053" y="102441"/>
                  </a:cubicBezTo>
                  <a:lnTo>
                    <a:pt x="14909" y="104822"/>
                  </a:lnTo>
                  <a:cubicBezTo>
                    <a:pt x="12528" y="107203"/>
                    <a:pt x="10352" y="109810"/>
                    <a:pt x="7765" y="111966"/>
                  </a:cubicBezTo>
                  <a:cubicBezTo>
                    <a:pt x="5567" y="113798"/>
                    <a:pt x="-2240" y="116729"/>
                    <a:pt x="622" y="116729"/>
                  </a:cubicBezTo>
                  <a:cubicBezTo>
                    <a:pt x="5642" y="116729"/>
                    <a:pt x="10209" y="113729"/>
                    <a:pt x="14909" y="111966"/>
                  </a:cubicBezTo>
                  <a:cubicBezTo>
                    <a:pt x="21259" y="109585"/>
                    <a:pt x="27740" y="107526"/>
                    <a:pt x="33959" y="104822"/>
                  </a:cubicBezTo>
                  <a:cubicBezTo>
                    <a:pt x="46008" y="99583"/>
                    <a:pt x="57926" y="94030"/>
                    <a:pt x="69678" y="88154"/>
                  </a:cubicBezTo>
                  <a:cubicBezTo>
                    <a:pt x="76987" y="84499"/>
                    <a:pt x="83598" y="79466"/>
                    <a:pt x="91109" y="76247"/>
                  </a:cubicBezTo>
                  <a:cubicBezTo>
                    <a:pt x="100337" y="72292"/>
                    <a:pt x="110159" y="69897"/>
                    <a:pt x="119684" y="66722"/>
                  </a:cubicBezTo>
                  <a:cubicBezTo>
                    <a:pt x="123653" y="63547"/>
                    <a:pt x="126841" y="59006"/>
                    <a:pt x="131590" y="57197"/>
                  </a:cubicBezTo>
                  <a:cubicBezTo>
                    <a:pt x="144292" y="52358"/>
                    <a:pt x="177414" y="46127"/>
                    <a:pt x="193503" y="42910"/>
                  </a:cubicBezTo>
                  <a:cubicBezTo>
                    <a:pt x="196678" y="41322"/>
                    <a:pt x="204150" y="41515"/>
                    <a:pt x="203028" y="38147"/>
                  </a:cubicBezTo>
                  <a:cubicBezTo>
                    <a:pt x="201748" y="34307"/>
                    <a:pt x="194892" y="34295"/>
                    <a:pt x="191122" y="35766"/>
                  </a:cubicBezTo>
                  <a:cubicBezTo>
                    <a:pt x="161683" y="47254"/>
                    <a:pt x="133361" y="61529"/>
                    <a:pt x="105397" y="76247"/>
                  </a:cubicBezTo>
                  <a:cubicBezTo>
                    <a:pt x="54804" y="102876"/>
                    <a:pt x="75818" y="93346"/>
                    <a:pt x="43484" y="107204"/>
                  </a:cubicBezTo>
                  <a:cubicBezTo>
                    <a:pt x="46833" y="102181"/>
                    <a:pt x="50085" y="96292"/>
                    <a:pt x="55390" y="92916"/>
                  </a:cubicBezTo>
                  <a:cubicBezTo>
                    <a:pt x="61380" y="89104"/>
                    <a:pt x="68394" y="87112"/>
                    <a:pt x="74440" y="83391"/>
                  </a:cubicBezTo>
                  <a:cubicBezTo>
                    <a:pt x="78769" y="80727"/>
                    <a:pt x="82211" y="76820"/>
                    <a:pt x="86347" y="73866"/>
                  </a:cubicBezTo>
                  <a:cubicBezTo>
                    <a:pt x="93333" y="68876"/>
                    <a:pt x="100792" y="64569"/>
                    <a:pt x="107778" y="59579"/>
                  </a:cubicBezTo>
                  <a:cubicBezTo>
                    <a:pt x="111914" y="56625"/>
                    <a:pt x="115374" y="52748"/>
                    <a:pt x="119684" y="50054"/>
                  </a:cubicBezTo>
                  <a:cubicBezTo>
                    <a:pt x="124636" y="46959"/>
                    <a:pt x="141150" y="45652"/>
                    <a:pt x="143497" y="45291"/>
                  </a:cubicBezTo>
                  <a:cubicBezTo>
                    <a:pt x="159062" y="42897"/>
                    <a:pt x="153826" y="44229"/>
                    <a:pt x="164928" y="40529"/>
                  </a:cubicBezTo>
                  <a:cubicBezTo>
                    <a:pt x="167309" y="38941"/>
                    <a:pt x="169382" y="36744"/>
                    <a:pt x="172072" y="35766"/>
                  </a:cubicBezTo>
                  <a:cubicBezTo>
                    <a:pt x="177200" y="33901"/>
                    <a:pt x="208235" y="27201"/>
                    <a:pt x="212553" y="26241"/>
                  </a:cubicBezTo>
                  <a:cubicBezTo>
                    <a:pt x="206001" y="22965"/>
                    <a:pt x="189083" y="14092"/>
                    <a:pt x="183978" y="14335"/>
                  </a:cubicBezTo>
                  <a:cubicBezTo>
                    <a:pt x="156731" y="15632"/>
                    <a:pt x="103015" y="26241"/>
                    <a:pt x="103015" y="26241"/>
                  </a:cubicBezTo>
                  <a:cubicBezTo>
                    <a:pt x="97459" y="27829"/>
                    <a:pt x="91681" y="28782"/>
                    <a:pt x="86347" y="31004"/>
                  </a:cubicBezTo>
                  <a:cubicBezTo>
                    <a:pt x="82075" y="32784"/>
                    <a:pt x="78580" y="36077"/>
                    <a:pt x="74440" y="38147"/>
                  </a:cubicBezTo>
                  <a:cubicBezTo>
                    <a:pt x="70617" y="40059"/>
                    <a:pt x="66440" y="41174"/>
                    <a:pt x="62534" y="42910"/>
                  </a:cubicBezTo>
                  <a:cubicBezTo>
                    <a:pt x="59290" y="44352"/>
                    <a:pt x="56184" y="46085"/>
                    <a:pt x="53009" y="47672"/>
                  </a:cubicBezTo>
                  <a:cubicBezTo>
                    <a:pt x="50136" y="50545"/>
                    <a:pt x="37953" y="60086"/>
                    <a:pt x="43484" y="66722"/>
                  </a:cubicBezTo>
                  <a:cubicBezTo>
                    <a:pt x="46575" y="70431"/>
                    <a:pt x="53009" y="68310"/>
                    <a:pt x="57772" y="69104"/>
                  </a:cubicBezTo>
                  <a:cubicBezTo>
                    <a:pt x="88417" y="66549"/>
                    <a:pt x="103303" y="66314"/>
                    <a:pt x="136353" y="57197"/>
                  </a:cubicBezTo>
                  <a:cubicBezTo>
                    <a:pt x="143197" y="55309"/>
                    <a:pt x="148949" y="50630"/>
                    <a:pt x="155403" y="47672"/>
                  </a:cubicBezTo>
                  <a:cubicBezTo>
                    <a:pt x="168005" y="41896"/>
                    <a:pt x="180353" y="35389"/>
                    <a:pt x="193503" y="31004"/>
                  </a:cubicBezTo>
                  <a:cubicBezTo>
                    <a:pt x="195884" y="30210"/>
                    <a:pt x="198297" y="29503"/>
                    <a:pt x="200647" y="28622"/>
                  </a:cubicBezTo>
                  <a:cubicBezTo>
                    <a:pt x="204649" y="27121"/>
                    <a:pt x="208498" y="25212"/>
                    <a:pt x="212553" y="23860"/>
                  </a:cubicBezTo>
                  <a:cubicBezTo>
                    <a:pt x="218035" y="22033"/>
                    <a:pt x="223666" y="20685"/>
                    <a:pt x="229222" y="19097"/>
                  </a:cubicBezTo>
                  <a:cubicBezTo>
                    <a:pt x="231603" y="17510"/>
                    <a:pt x="239188" y="14805"/>
                    <a:pt x="236365" y="14335"/>
                  </a:cubicBezTo>
                  <a:cubicBezTo>
                    <a:pt x="229275" y="13154"/>
                    <a:pt x="222049" y="15699"/>
                    <a:pt x="214934" y="16716"/>
                  </a:cubicBezTo>
                  <a:cubicBezTo>
                    <a:pt x="160647" y="24472"/>
                    <a:pt x="211468" y="19197"/>
                    <a:pt x="160165" y="23860"/>
                  </a:cubicBezTo>
                  <a:cubicBezTo>
                    <a:pt x="155403" y="26241"/>
                    <a:pt x="150532" y="28418"/>
                    <a:pt x="145878" y="31004"/>
                  </a:cubicBezTo>
                  <a:cubicBezTo>
                    <a:pt x="143376" y="32394"/>
                    <a:pt x="137262" y="33312"/>
                    <a:pt x="138734" y="35766"/>
                  </a:cubicBezTo>
                  <a:cubicBezTo>
                    <a:pt x="143829" y="44257"/>
                    <a:pt x="180104" y="47423"/>
                    <a:pt x="181597" y="47672"/>
                  </a:cubicBezTo>
                  <a:cubicBezTo>
                    <a:pt x="196678" y="45291"/>
                    <a:pt x="212110" y="44546"/>
                    <a:pt x="226840" y="40529"/>
                  </a:cubicBezTo>
                  <a:cubicBezTo>
                    <a:pt x="230089" y="39643"/>
                    <a:pt x="231182" y="35253"/>
                    <a:pt x="233984" y="33385"/>
                  </a:cubicBezTo>
                  <a:cubicBezTo>
                    <a:pt x="236073" y="31993"/>
                    <a:pt x="243235" y="29640"/>
                    <a:pt x="241128" y="31004"/>
                  </a:cubicBezTo>
                  <a:cubicBezTo>
                    <a:pt x="225585" y="41061"/>
                    <a:pt x="209378" y="50054"/>
                    <a:pt x="193503" y="59579"/>
                  </a:cubicBezTo>
                  <a:lnTo>
                    <a:pt x="181597" y="66722"/>
                  </a:lnTo>
                  <a:cubicBezTo>
                    <a:pt x="184772" y="67516"/>
                    <a:pt x="187849" y="69104"/>
                    <a:pt x="191122" y="69104"/>
                  </a:cubicBezTo>
                  <a:cubicBezTo>
                    <a:pt x="208084" y="69104"/>
                    <a:pt x="218257" y="65628"/>
                    <a:pt x="233984" y="59579"/>
                  </a:cubicBezTo>
                  <a:cubicBezTo>
                    <a:pt x="237297" y="58305"/>
                    <a:pt x="239959" y="54816"/>
                    <a:pt x="243509" y="54816"/>
                  </a:cubicBezTo>
                  <a:cubicBezTo>
                    <a:pt x="246371" y="54816"/>
                    <a:pt x="238624" y="57822"/>
                    <a:pt x="236365" y="59579"/>
                  </a:cubicBezTo>
                  <a:cubicBezTo>
                    <a:pt x="231472" y="63385"/>
                    <a:pt x="226840" y="67516"/>
                    <a:pt x="222078" y="71485"/>
                  </a:cubicBezTo>
                  <a:cubicBezTo>
                    <a:pt x="220490" y="74660"/>
                    <a:pt x="217817" y="77496"/>
                    <a:pt x="217315" y="81010"/>
                  </a:cubicBezTo>
                  <a:cubicBezTo>
                    <a:pt x="215280" y="95259"/>
                    <a:pt x="242767" y="92348"/>
                    <a:pt x="245890" y="92916"/>
                  </a:cubicBezTo>
                  <a:cubicBezTo>
                    <a:pt x="241921" y="95297"/>
                    <a:pt x="235447" y="95669"/>
                    <a:pt x="233984" y="100060"/>
                  </a:cubicBezTo>
                  <a:cubicBezTo>
                    <a:pt x="232919" y="103255"/>
                    <a:pt x="238076" y="105780"/>
                    <a:pt x="241128" y="107204"/>
                  </a:cubicBezTo>
                  <a:cubicBezTo>
                    <a:pt x="250226" y="111450"/>
                    <a:pt x="260178" y="113554"/>
                    <a:pt x="269703" y="116729"/>
                  </a:cubicBezTo>
                  <a:cubicBezTo>
                    <a:pt x="263353" y="121491"/>
                    <a:pt x="256796" y="125990"/>
                    <a:pt x="250653" y="131016"/>
                  </a:cubicBezTo>
                  <a:cubicBezTo>
                    <a:pt x="248047" y="133149"/>
                    <a:pt x="242692" y="134893"/>
                    <a:pt x="243509" y="138160"/>
                  </a:cubicBezTo>
                  <a:cubicBezTo>
                    <a:pt x="244303" y="141335"/>
                    <a:pt x="249859" y="139747"/>
                    <a:pt x="253034" y="140541"/>
                  </a:cubicBezTo>
                  <a:cubicBezTo>
                    <a:pt x="256209" y="142922"/>
                    <a:pt x="259113" y="145716"/>
                    <a:pt x="262559" y="147685"/>
                  </a:cubicBezTo>
                  <a:cubicBezTo>
                    <a:pt x="264738" y="148930"/>
                    <a:pt x="269703" y="147556"/>
                    <a:pt x="269703" y="150066"/>
                  </a:cubicBezTo>
                  <a:cubicBezTo>
                    <a:pt x="269703" y="152928"/>
                    <a:pt x="264940" y="153241"/>
                    <a:pt x="262559" y="154829"/>
                  </a:cubicBezTo>
                  <a:cubicBezTo>
                    <a:pt x="268392" y="158717"/>
                    <a:pt x="271540" y="161972"/>
                    <a:pt x="279228" y="161972"/>
                  </a:cubicBezTo>
                  <a:cubicBezTo>
                    <a:pt x="281738" y="161972"/>
                    <a:pt x="274584" y="159818"/>
                    <a:pt x="272084" y="159591"/>
                  </a:cubicBezTo>
                  <a:cubicBezTo>
                    <a:pt x="265760" y="159016"/>
                    <a:pt x="259384" y="159591"/>
                    <a:pt x="253034" y="159591"/>
                  </a:cubicBezTo>
                </a:path>
              </a:pathLst>
            </a:custGeom>
            <a:solidFill>
              <a:srgbClr val="353535"/>
            </a:solidFill>
            <a:ln w="28575">
              <a:solidFill>
                <a:srgbClr val="353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60325" y="5168644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Century Gothic" panose="020B0502020202020204" pitchFamily="34" charset="0"/>
                </a:rPr>
                <a:t>NONE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29" name="Oval 28"/>
          <p:cNvSpPr/>
          <p:nvPr/>
        </p:nvSpPr>
        <p:spPr>
          <a:xfrm rot="5400000">
            <a:off x="1411373" y="1708929"/>
            <a:ext cx="855653" cy="2036257"/>
          </a:xfrm>
          <a:prstGeom prst="ellipse">
            <a:avLst/>
          </a:prstGeom>
          <a:solidFill>
            <a:srgbClr val="FF9900">
              <a:alpha val="30196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 rot="8692858">
            <a:off x="4816849" y="1209118"/>
            <a:ext cx="855653" cy="1802215"/>
          </a:xfrm>
          <a:prstGeom prst="ellipse">
            <a:avLst/>
          </a:prstGeom>
          <a:solidFill>
            <a:srgbClr val="FF9900">
              <a:alpha val="30196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36521" y="352538"/>
            <a:ext cx="1596127" cy="1894128"/>
            <a:chOff x="1207603" y="0"/>
            <a:chExt cx="1596127" cy="1894128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48" b="89480" l="4628" r="100000">
                          <a14:foregroundMark x1="17251" y1="81876" x2="17251" y2="81876"/>
                          <a14:foregroundMark x1="23001" y1="80608" x2="23001" y2="80608"/>
                          <a14:foregroundMark x1="18654" y1="86565" x2="18654" y2="86565"/>
                          <a14:foregroundMark x1="26367" y1="79468" x2="8555" y2="83523"/>
                          <a14:foregroundMark x1="29593" y1="82890" x2="16269" y2="86819"/>
                          <a14:foregroundMark x1="91164" y1="54626" x2="93268" y2="56527"/>
                          <a14:foregroundMark x1="84853" y1="79341" x2="86957" y2="80228"/>
                          <a14:foregroundMark x1="77840" y1="77440" x2="79804" y2="76806"/>
                          <a14:foregroundMark x1="79944" y1="76553" x2="80365" y2="76553"/>
                          <a14:foregroundMark x1="86816" y1="76806" x2="87938" y2="76806"/>
                          <a14:foregroundMark x1="67882" y1="80989" x2="68303" y2="82510"/>
                          <a14:foregroundMark x1="8135" y1="3169" x2="10519" y2="4436"/>
                          <a14:foregroundMark x1="6732" y1="5577" x2="7854" y2="6337"/>
                          <a14:foregroundMark x1="84853" y1="77567" x2="86676" y2="77186"/>
                          <a14:foregroundMark x1="30154" y1="82510" x2="32959" y2="80735"/>
                          <a14:foregroundMark x1="68163" y1="80735" x2="68163" y2="81496"/>
                          <a14:foregroundMark x1="75316" y1="82129" x2="75035" y2="83143"/>
                          <a14:foregroundMark x1="84011" y1="77060" x2="84572" y2="77060"/>
                          <a14:backgroundMark x1="26788" y1="81876" x2="26788" y2="81876"/>
                          <a14:backgroundMark x1="80505" y1="78074" x2="80505" y2="78074"/>
                          <a14:backgroundMark x1="27209" y1="85932" x2="27209" y2="85932"/>
                          <a14:backgroundMark x1="23562" y1="87072" x2="23562" y2="87072"/>
                          <a14:backgroundMark x1="33380" y1="17744" x2="31978" y2="16730"/>
                          <a14:backgroundMark x1="42076" y1="23067" x2="34783" y2="18378"/>
                          <a14:backgroundMark x1="46564" y1="26362" x2="42076" y2="23194"/>
                          <a14:backgroundMark x1="28331" y1="84030" x2="20898" y2="86312"/>
                          <a14:backgroundMark x1="60286" y1="25977" x2="97266" y2="47356"/>
                          <a14:backgroundMark x1="88021" y1="65287" x2="95182" y2="82644"/>
                          <a14:backgroundMark x1="88411" y1="59310" x2="80339" y2="70230"/>
                          <a14:backgroundMark x1="67578" y1="85632" x2="33464" y2="85632"/>
                          <a14:backgroundMark x1="13932" y1="85172" x2="19922" y2="84483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7603" y="0"/>
              <a:ext cx="1596127" cy="180980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/>
            <p:nvPr/>
          </p:nvCxnSpPr>
          <p:spPr>
            <a:xfrm flipV="1">
              <a:off x="1817304" y="1510923"/>
              <a:ext cx="197059" cy="383205"/>
            </a:xfrm>
            <a:prstGeom prst="straightConnector1">
              <a:avLst/>
            </a:prstGeom>
            <a:ln w="28575" cmpd="sng">
              <a:solidFill>
                <a:srgbClr val="DA001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flipH="1">
            <a:off x="5465056" y="119529"/>
            <a:ext cx="1890574" cy="1809809"/>
            <a:chOff x="1207603" y="0"/>
            <a:chExt cx="1890574" cy="1809809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48" b="89480" l="4628" r="100000">
                          <a14:foregroundMark x1="17251" y1="81876" x2="17251" y2="81876"/>
                          <a14:foregroundMark x1="23001" y1="80608" x2="23001" y2="80608"/>
                          <a14:foregroundMark x1="18654" y1="86565" x2="18654" y2="86565"/>
                          <a14:foregroundMark x1="26367" y1="79468" x2="8555" y2="83523"/>
                          <a14:foregroundMark x1="29593" y1="82890" x2="16269" y2="86819"/>
                          <a14:foregroundMark x1="91164" y1="54626" x2="93268" y2="56527"/>
                          <a14:foregroundMark x1="84853" y1="79341" x2="86957" y2="80228"/>
                          <a14:foregroundMark x1="77840" y1="77440" x2="79804" y2="76806"/>
                          <a14:foregroundMark x1="79944" y1="76553" x2="80365" y2="76553"/>
                          <a14:foregroundMark x1="86816" y1="76806" x2="87938" y2="76806"/>
                          <a14:foregroundMark x1="67882" y1="80989" x2="68303" y2="82510"/>
                          <a14:foregroundMark x1="8135" y1="3169" x2="10519" y2="4436"/>
                          <a14:foregroundMark x1="6732" y1="5577" x2="7854" y2="6337"/>
                          <a14:foregroundMark x1="84853" y1="77567" x2="86676" y2="77186"/>
                          <a14:foregroundMark x1="30154" y1="82510" x2="32959" y2="80735"/>
                          <a14:foregroundMark x1="68163" y1="80735" x2="68163" y2="81496"/>
                          <a14:foregroundMark x1="75316" y1="82129" x2="75035" y2="83143"/>
                          <a14:foregroundMark x1="84011" y1="77060" x2="84572" y2="77060"/>
                          <a14:backgroundMark x1="71248" y1="33840" x2="71248" y2="33840"/>
                          <a14:backgroundMark x1="26788" y1="81876" x2="26788" y2="81876"/>
                          <a14:backgroundMark x1="80505" y1="78074" x2="80505" y2="78074"/>
                          <a14:backgroundMark x1="27209" y1="85932" x2="27209" y2="85932"/>
                          <a14:backgroundMark x1="23562" y1="87072" x2="23562" y2="87072"/>
                          <a14:backgroundMark x1="33380" y1="17744" x2="31978" y2="16730"/>
                          <a14:backgroundMark x1="42076" y1="23067" x2="34783" y2="18378"/>
                          <a14:backgroundMark x1="46564" y1="26362" x2="42076" y2="23194"/>
                          <a14:backgroundMark x1="28331" y1="84030" x2="20898" y2="86312"/>
                          <a14:backgroundMark x1="62630" y1="23448" x2="98698" y2="51609"/>
                          <a14:backgroundMark x1="87630" y1="63563" x2="95703" y2="81264"/>
                          <a14:backgroundMark x1="36589" y1="84598" x2="70182" y2="85747"/>
                          <a14:backgroundMark x1="12760" y1="85747" x2="19531" y2="84253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7603" y="0"/>
              <a:ext cx="1596127" cy="1809809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/>
            <p:nvPr/>
          </p:nvCxnSpPr>
          <p:spPr>
            <a:xfrm flipH="1">
              <a:off x="2496058" y="1270051"/>
              <a:ext cx="602119" cy="10949"/>
            </a:xfrm>
            <a:prstGeom prst="straightConnector1">
              <a:avLst/>
            </a:prstGeom>
            <a:ln w="28575" cmpd="sng">
              <a:solidFill>
                <a:srgbClr val="DA001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36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28" y="781656"/>
            <a:ext cx="7703250" cy="616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38100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latin typeface="Century Gothic" panose="020B0502020202020204" pitchFamily="34" charset="0"/>
              </a:rPr>
              <a:t>Trait </a:t>
            </a:r>
            <a:r>
              <a:rPr lang="en-US" sz="2400" b="1" dirty="0">
                <a:latin typeface="Century Gothic" panose="020B0502020202020204" pitchFamily="34" charset="0"/>
              </a:rPr>
              <a:t>Functions</a:t>
            </a:r>
          </a:p>
        </p:txBody>
      </p:sp>
      <p:sp>
        <p:nvSpPr>
          <p:cNvPr id="8" name="Oval 7"/>
          <p:cNvSpPr/>
          <p:nvPr/>
        </p:nvSpPr>
        <p:spPr>
          <a:xfrm>
            <a:off x="6747041" y="2846446"/>
            <a:ext cx="290738" cy="29073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6723782" y="2222377"/>
            <a:ext cx="337256" cy="290738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7041" y="1699966"/>
            <a:ext cx="292742" cy="29274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60325" y="1693763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Morphology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0326" y="2266502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Color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0325" y="2839241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Song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690479" y="4574416"/>
            <a:ext cx="395633" cy="336613"/>
          </a:xfrm>
          <a:custGeom>
            <a:avLst/>
            <a:gdLst>
              <a:gd name="connsiteX0" fmla="*/ 145878 w 296725"/>
              <a:gd name="connsiteY0" fmla="*/ 252460 h 252460"/>
              <a:gd name="connsiteX1" fmla="*/ 143497 w 296725"/>
              <a:gd name="connsiteY1" fmla="*/ 240554 h 252460"/>
              <a:gd name="connsiteX2" fmla="*/ 136353 w 296725"/>
              <a:gd name="connsiteY2" fmla="*/ 223885 h 252460"/>
              <a:gd name="connsiteX3" fmla="*/ 119684 w 296725"/>
              <a:gd name="connsiteY3" fmla="*/ 209597 h 252460"/>
              <a:gd name="connsiteX4" fmla="*/ 112540 w 296725"/>
              <a:gd name="connsiteY4" fmla="*/ 190547 h 252460"/>
              <a:gd name="connsiteX5" fmla="*/ 100634 w 296725"/>
              <a:gd name="connsiteY5" fmla="*/ 171497 h 252460"/>
              <a:gd name="connsiteX6" fmla="*/ 98253 w 296725"/>
              <a:gd name="connsiteY6" fmla="*/ 159591 h 252460"/>
              <a:gd name="connsiteX7" fmla="*/ 88728 w 296725"/>
              <a:gd name="connsiteY7" fmla="*/ 142922 h 252460"/>
              <a:gd name="connsiteX8" fmla="*/ 79203 w 296725"/>
              <a:gd name="connsiteY8" fmla="*/ 131016 h 252460"/>
              <a:gd name="connsiteX9" fmla="*/ 69678 w 296725"/>
              <a:gd name="connsiteY9" fmla="*/ 116729 h 252460"/>
              <a:gd name="connsiteX10" fmla="*/ 55390 w 296725"/>
              <a:gd name="connsiteY10" fmla="*/ 100060 h 252460"/>
              <a:gd name="connsiteX11" fmla="*/ 50628 w 296725"/>
              <a:gd name="connsiteY11" fmla="*/ 92916 h 252460"/>
              <a:gd name="connsiteX12" fmla="*/ 55390 w 296725"/>
              <a:gd name="connsiteY12" fmla="*/ 107204 h 252460"/>
              <a:gd name="connsiteX13" fmla="*/ 57772 w 296725"/>
              <a:gd name="connsiteY13" fmla="*/ 116729 h 252460"/>
              <a:gd name="connsiteX14" fmla="*/ 64915 w 296725"/>
              <a:gd name="connsiteY14" fmla="*/ 119110 h 252460"/>
              <a:gd name="connsiteX15" fmla="*/ 69678 w 296725"/>
              <a:gd name="connsiteY15" fmla="*/ 126254 h 252460"/>
              <a:gd name="connsiteX16" fmla="*/ 76822 w 296725"/>
              <a:gd name="connsiteY16" fmla="*/ 128635 h 252460"/>
              <a:gd name="connsiteX17" fmla="*/ 79203 w 296725"/>
              <a:gd name="connsiteY17" fmla="*/ 135779 h 252460"/>
              <a:gd name="connsiteX18" fmla="*/ 83965 w 296725"/>
              <a:gd name="connsiteY18" fmla="*/ 142922 h 252460"/>
              <a:gd name="connsiteX19" fmla="*/ 95872 w 296725"/>
              <a:gd name="connsiteY19" fmla="*/ 161972 h 252460"/>
              <a:gd name="connsiteX20" fmla="*/ 103015 w 296725"/>
              <a:gd name="connsiteY20" fmla="*/ 164354 h 252460"/>
              <a:gd name="connsiteX21" fmla="*/ 105397 w 296725"/>
              <a:gd name="connsiteY21" fmla="*/ 171497 h 252460"/>
              <a:gd name="connsiteX22" fmla="*/ 119684 w 296725"/>
              <a:gd name="connsiteY22" fmla="*/ 181022 h 252460"/>
              <a:gd name="connsiteX23" fmla="*/ 136353 w 296725"/>
              <a:gd name="connsiteY23" fmla="*/ 202454 h 252460"/>
              <a:gd name="connsiteX24" fmla="*/ 150640 w 296725"/>
              <a:gd name="connsiteY24" fmla="*/ 221504 h 252460"/>
              <a:gd name="connsiteX25" fmla="*/ 155403 w 296725"/>
              <a:gd name="connsiteY25" fmla="*/ 228647 h 252460"/>
              <a:gd name="connsiteX26" fmla="*/ 162547 w 296725"/>
              <a:gd name="connsiteY26" fmla="*/ 235791 h 252460"/>
              <a:gd name="connsiteX27" fmla="*/ 160165 w 296725"/>
              <a:gd name="connsiteY27" fmla="*/ 214360 h 252460"/>
              <a:gd name="connsiteX28" fmla="*/ 141115 w 296725"/>
              <a:gd name="connsiteY28" fmla="*/ 161972 h 252460"/>
              <a:gd name="connsiteX29" fmla="*/ 136353 w 296725"/>
              <a:gd name="connsiteY29" fmla="*/ 147685 h 252460"/>
              <a:gd name="connsiteX30" fmla="*/ 126828 w 296725"/>
              <a:gd name="connsiteY30" fmla="*/ 133397 h 252460"/>
              <a:gd name="connsiteX31" fmla="*/ 122065 w 296725"/>
              <a:gd name="connsiteY31" fmla="*/ 114347 h 252460"/>
              <a:gd name="connsiteX32" fmla="*/ 107778 w 296725"/>
              <a:gd name="connsiteY32" fmla="*/ 92916 h 252460"/>
              <a:gd name="connsiteX33" fmla="*/ 100634 w 296725"/>
              <a:gd name="connsiteY33" fmla="*/ 81010 h 252460"/>
              <a:gd name="connsiteX34" fmla="*/ 91109 w 296725"/>
              <a:gd name="connsiteY34" fmla="*/ 76247 h 252460"/>
              <a:gd name="connsiteX35" fmla="*/ 83965 w 296725"/>
              <a:gd name="connsiteY35" fmla="*/ 71485 h 252460"/>
              <a:gd name="connsiteX36" fmla="*/ 76822 w 296725"/>
              <a:gd name="connsiteY36" fmla="*/ 57197 h 252460"/>
              <a:gd name="connsiteX37" fmla="*/ 69678 w 296725"/>
              <a:gd name="connsiteY37" fmla="*/ 54816 h 252460"/>
              <a:gd name="connsiteX38" fmla="*/ 79203 w 296725"/>
              <a:gd name="connsiteY38" fmla="*/ 76247 h 252460"/>
              <a:gd name="connsiteX39" fmla="*/ 95872 w 296725"/>
              <a:gd name="connsiteY39" fmla="*/ 97679 h 252460"/>
              <a:gd name="connsiteX40" fmla="*/ 100634 w 296725"/>
              <a:gd name="connsiteY40" fmla="*/ 107204 h 252460"/>
              <a:gd name="connsiteX41" fmla="*/ 107778 w 296725"/>
              <a:gd name="connsiteY41" fmla="*/ 123872 h 252460"/>
              <a:gd name="connsiteX42" fmla="*/ 117303 w 296725"/>
              <a:gd name="connsiteY42" fmla="*/ 138160 h 252460"/>
              <a:gd name="connsiteX43" fmla="*/ 122065 w 296725"/>
              <a:gd name="connsiteY43" fmla="*/ 147685 h 252460"/>
              <a:gd name="connsiteX44" fmla="*/ 138734 w 296725"/>
              <a:gd name="connsiteY44" fmla="*/ 164354 h 252460"/>
              <a:gd name="connsiteX45" fmla="*/ 150640 w 296725"/>
              <a:gd name="connsiteY45" fmla="*/ 173879 h 252460"/>
              <a:gd name="connsiteX46" fmla="*/ 157784 w 296725"/>
              <a:gd name="connsiteY46" fmla="*/ 181022 h 252460"/>
              <a:gd name="connsiteX47" fmla="*/ 167309 w 296725"/>
              <a:gd name="connsiteY47" fmla="*/ 195310 h 252460"/>
              <a:gd name="connsiteX48" fmla="*/ 172072 w 296725"/>
              <a:gd name="connsiteY48" fmla="*/ 202454 h 252460"/>
              <a:gd name="connsiteX49" fmla="*/ 179215 w 296725"/>
              <a:gd name="connsiteY49" fmla="*/ 214360 h 252460"/>
              <a:gd name="connsiteX50" fmla="*/ 191122 w 296725"/>
              <a:gd name="connsiteY50" fmla="*/ 228647 h 252460"/>
              <a:gd name="connsiteX51" fmla="*/ 186359 w 296725"/>
              <a:gd name="connsiteY51" fmla="*/ 207216 h 252460"/>
              <a:gd name="connsiteX52" fmla="*/ 172072 w 296725"/>
              <a:gd name="connsiteY52" fmla="*/ 195310 h 252460"/>
              <a:gd name="connsiteX53" fmla="*/ 148259 w 296725"/>
              <a:gd name="connsiteY53" fmla="*/ 176260 h 252460"/>
              <a:gd name="connsiteX54" fmla="*/ 136353 w 296725"/>
              <a:gd name="connsiteY54" fmla="*/ 166735 h 252460"/>
              <a:gd name="connsiteX55" fmla="*/ 126828 w 296725"/>
              <a:gd name="connsiteY55" fmla="*/ 154829 h 252460"/>
              <a:gd name="connsiteX56" fmla="*/ 119684 w 296725"/>
              <a:gd name="connsiteY56" fmla="*/ 145304 h 252460"/>
              <a:gd name="connsiteX57" fmla="*/ 100634 w 296725"/>
              <a:gd name="connsiteY57" fmla="*/ 128635 h 252460"/>
              <a:gd name="connsiteX58" fmla="*/ 83965 w 296725"/>
              <a:gd name="connsiteY58" fmla="*/ 111966 h 252460"/>
              <a:gd name="connsiteX59" fmla="*/ 74440 w 296725"/>
              <a:gd name="connsiteY59" fmla="*/ 104822 h 252460"/>
              <a:gd name="connsiteX60" fmla="*/ 64915 w 296725"/>
              <a:gd name="connsiteY60" fmla="*/ 92916 h 252460"/>
              <a:gd name="connsiteX61" fmla="*/ 53009 w 296725"/>
              <a:gd name="connsiteY61" fmla="*/ 85772 h 252460"/>
              <a:gd name="connsiteX62" fmla="*/ 48247 w 296725"/>
              <a:gd name="connsiteY62" fmla="*/ 78629 h 252460"/>
              <a:gd name="connsiteX63" fmla="*/ 41103 w 296725"/>
              <a:gd name="connsiteY63" fmla="*/ 71485 h 252460"/>
              <a:gd name="connsiteX64" fmla="*/ 64915 w 296725"/>
              <a:gd name="connsiteY64" fmla="*/ 81010 h 252460"/>
              <a:gd name="connsiteX65" fmla="*/ 83965 w 296725"/>
              <a:gd name="connsiteY65" fmla="*/ 95297 h 252460"/>
              <a:gd name="connsiteX66" fmla="*/ 110159 w 296725"/>
              <a:gd name="connsiteY66" fmla="*/ 119110 h 252460"/>
              <a:gd name="connsiteX67" fmla="*/ 119684 w 296725"/>
              <a:gd name="connsiteY67" fmla="*/ 121491 h 252460"/>
              <a:gd name="connsiteX68" fmla="*/ 126828 w 296725"/>
              <a:gd name="connsiteY68" fmla="*/ 128635 h 252460"/>
              <a:gd name="connsiteX69" fmla="*/ 129209 w 296725"/>
              <a:gd name="connsiteY69" fmla="*/ 138160 h 252460"/>
              <a:gd name="connsiteX70" fmla="*/ 145878 w 296725"/>
              <a:gd name="connsiteY70" fmla="*/ 154829 h 252460"/>
              <a:gd name="connsiteX71" fmla="*/ 162547 w 296725"/>
              <a:gd name="connsiteY71" fmla="*/ 173879 h 252460"/>
              <a:gd name="connsiteX72" fmla="*/ 172072 w 296725"/>
              <a:gd name="connsiteY72" fmla="*/ 178641 h 252460"/>
              <a:gd name="connsiteX73" fmla="*/ 174453 w 296725"/>
              <a:gd name="connsiteY73" fmla="*/ 185785 h 252460"/>
              <a:gd name="connsiteX74" fmla="*/ 183978 w 296725"/>
              <a:gd name="connsiteY74" fmla="*/ 190547 h 252460"/>
              <a:gd name="connsiteX75" fmla="*/ 155403 w 296725"/>
              <a:gd name="connsiteY75" fmla="*/ 161972 h 252460"/>
              <a:gd name="connsiteX76" fmla="*/ 148259 w 296725"/>
              <a:gd name="connsiteY76" fmla="*/ 152447 h 252460"/>
              <a:gd name="connsiteX77" fmla="*/ 143497 w 296725"/>
              <a:gd name="connsiteY77" fmla="*/ 145304 h 252460"/>
              <a:gd name="connsiteX78" fmla="*/ 136353 w 296725"/>
              <a:gd name="connsiteY78" fmla="*/ 123872 h 252460"/>
              <a:gd name="connsiteX79" fmla="*/ 129209 w 296725"/>
              <a:gd name="connsiteY79" fmla="*/ 85772 h 252460"/>
              <a:gd name="connsiteX80" fmla="*/ 124447 w 296725"/>
              <a:gd name="connsiteY80" fmla="*/ 78629 h 252460"/>
              <a:gd name="connsiteX81" fmla="*/ 119684 w 296725"/>
              <a:gd name="connsiteY81" fmla="*/ 66722 h 252460"/>
              <a:gd name="connsiteX82" fmla="*/ 112540 w 296725"/>
              <a:gd name="connsiteY82" fmla="*/ 59579 h 252460"/>
              <a:gd name="connsiteX83" fmla="*/ 119684 w 296725"/>
              <a:gd name="connsiteY83" fmla="*/ 69104 h 252460"/>
              <a:gd name="connsiteX84" fmla="*/ 122065 w 296725"/>
              <a:gd name="connsiteY84" fmla="*/ 76247 h 252460"/>
              <a:gd name="connsiteX85" fmla="*/ 148259 w 296725"/>
              <a:gd name="connsiteY85" fmla="*/ 109585 h 252460"/>
              <a:gd name="connsiteX86" fmla="*/ 162547 w 296725"/>
              <a:gd name="connsiteY86" fmla="*/ 135779 h 252460"/>
              <a:gd name="connsiteX87" fmla="*/ 172072 w 296725"/>
              <a:gd name="connsiteY87" fmla="*/ 154829 h 252460"/>
              <a:gd name="connsiteX88" fmla="*/ 186359 w 296725"/>
              <a:gd name="connsiteY88" fmla="*/ 164354 h 252460"/>
              <a:gd name="connsiteX89" fmla="*/ 195884 w 296725"/>
              <a:gd name="connsiteY89" fmla="*/ 173879 h 252460"/>
              <a:gd name="connsiteX90" fmla="*/ 198265 w 296725"/>
              <a:gd name="connsiteY90" fmla="*/ 183404 h 252460"/>
              <a:gd name="connsiteX91" fmla="*/ 205409 w 296725"/>
              <a:gd name="connsiteY91" fmla="*/ 190547 h 252460"/>
              <a:gd name="connsiteX92" fmla="*/ 210172 w 296725"/>
              <a:gd name="connsiteY92" fmla="*/ 197691 h 252460"/>
              <a:gd name="connsiteX93" fmla="*/ 203028 w 296725"/>
              <a:gd name="connsiteY93" fmla="*/ 190547 h 252460"/>
              <a:gd name="connsiteX94" fmla="*/ 181597 w 296725"/>
              <a:gd name="connsiteY94" fmla="*/ 161972 h 252460"/>
              <a:gd name="connsiteX95" fmla="*/ 174453 w 296725"/>
              <a:gd name="connsiteY95" fmla="*/ 154829 h 252460"/>
              <a:gd name="connsiteX96" fmla="*/ 167309 w 296725"/>
              <a:gd name="connsiteY96" fmla="*/ 140541 h 252460"/>
              <a:gd name="connsiteX97" fmla="*/ 160165 w 296725"/>
              <a:gd name="connsiteY97" fmla="*/ 119110 h 252460"/>
              <a:gd name="connsiteX98" fmla="*/ 153022 w 296725"/>
              <a:gd name="connsiteY98" fmla="*/ 107204 h 252460"/>
              <a:gd name="connsiteX99" fmla="*/ 145878 w 296725"/>
              <a:gd name="connsiteY99" fmla="*/ 88154 h 252460"/>
              <a:gd name="connsiteX100" fmla="*/ 141115 w 296725"/>
              <a:gd name="connsiteY100" fmla="*/ 69104 h 252460"/>
              <a:gd name="connsiteX101" fmla="*/ 133972 w 296725"/>
              <a:gd name="connsiteY101" fmla="*/ 52435 h 252460"/>
              <a:gd name="connsiteX102" fmla="*/ 124447 w 296725"/>
              <a:gd name="connsiteY102" fmla="*/ 38147 h 252460"/>
              <a:gd name="connsiteX103" fmla="*/ 145878 w 296725"/>
              <a:gd name="connsiteY103" fmla="*/ 81010 h 252460"/>
              <a:gd name="connsiteX104" fmla="*/ 155403 w 296725"/>
              <a:gd name="connsiteY104" fmla="*/ 90535 h 252460"/>
              <a:gd name="connsiteX105" fmla="*/ 169690 w 296725"/>
              <a:gd name="connsiteY105" fmla="*/ 109585 h 252460"/>
              <a:gd name="connsiteX106" fmla="*/ 179215 w 296725"/>
              <a:gd name="connsiteY106" fmla="*/ 121491 h 252460"/>
              <a:gd name="connsiteX107" fmla="*/ 193503 w 296725"/>
              <a:gd name="connsiteY107" fmla="*/ 133397 h 252460"/>
              <a:gd name="connsiteX108" fmla="*/ 222078 w 296725"/>
              <a:gd name="connsiteY108" fmla="*/ 164354 h 252460"/>
              <a:gd name="connsiteX109" fmla="*/ 226840 w 296725"/>
              <a:gd name="connsiteY109" fmla="*/ 173879 h 252460"/>
              <a:gd name="connsiteX110" fmla="*/ 233984 w 296725"/>
              <a:gd name="connsiteY110" fmla="*/ 176260 h 252460"/>
              <a:gd name="connsiteX111" fmla="*/ 229222 w 296725"/>
              <a:gd name="connsiteY111" fmla="*/ 164354 h 252460"/>
              <a:gd name="connsiteX112" fmla="*/ 222078 w 296725"/>
              <a:gd name="connsiteY112" fmla="*/ 150066 h 252460"/>
              <a:gd name="connsiteX113" fmla="*/ 207790 w 296725"/>
              <a:gd name="connsiteY113" fmla="*/ 131016 h 252460"/>
              <a:gd name="connsiteX114" fmla="*/ 200647 w 296725"/>
              <a:gd name="connsiteY114" fmla="*/ 116729 h 252460"/>
              <a:gd name="connsiteX115" fmla="*/ 193503 w 296725"/>
              <a:gd name="connsiteY115" fmla="*/ 97679 h 252460"/>
              <a:gd name="connsiteX116" fmla="*/ 188740 w 296725"/>
              <a:gd name="connsiteY116" fmla="*/ 90535 h 252460"/>
              <a:gd name="connsiteX117" fmla="*/ 176834 w 296725"/>
              <a:gd name="connsiteY117" fmla="*/ 73866 h 252460"/>
              <a:gd name="connsiteX118" fmla="*/ 172072 w 296725"/>
              <a:gd name="connsiteY118" fmla="*/ 61960 h 252460"/>
              <a:gd name="connsiteX119" fmla="*/ 167309 w 296725"/>
              <a:gd name="connsiteY119" fmla="*/ 52435 h 252460"/>
              <a:gd name="connsiteX120" fmla="*/ 155403 w 296725"/>
              <a:gd name="connsiteY120" fmla="*/ 35766 h 252460"/>
              <a:gd name="connsiteX121" fmla="*/ 148259 w 296725"/>
              <a:gd name="connsiteY121" fmla="*/ 19097 h 252460"/>
              <a:gd name="connsiteX122" fmla="*/ 141115 w 296725"/>
              <a:gd name="connsiteY122" fmla="*/ 16716 h 252460"/>
              <a:gd name="connsiteX123" fmla="*/ 129209 w 296725"/>
              <a:gd name="connsiteY123" fmla="*/ 47 h 252460"/>
              <a:gd name="connsiteX124" fmla="*/ 126828 w 296725"/>
              <a:gd name="connsiteY124" fmla="*/ 7191 h 252460"/>
              <a:gd name="connsiteX125" fmla="*/ 138734 w 296725"/>
              <a:gd name="connsiteY125" fmla="*/ 21479 h 252460"/>
              <a:gd name="connsiteX126" fmla="*/ 143497 w 296725"/>
              <a:gd name="connsiteY126" fmla="*/ 35766 h 252460"/>
              <a:gd name="connsiteX127" fmla="*/ 160165 w 296725"/>
              <a:gd name="connsiteY127" fmla="*/ 66722 h 252460"/>
              <a:gd name="connsiteX128" fmla="*/ 172072 w 296725"/>
              <a:gd name="connsiteY128" fmla="*/ 81010 h 252460"/>
              <a:gd name="connsiteX129" fmla="*/ 188740 w 296725"/>
              <a:gd name="connsiteY129" fmla="*/ 102441 h 252460"/>
              <a:gd name="connsiteX130" fmla="*/ 195884 w 296725"/>
              <a:gd name="connsiteY130" fmla="*/ 107204 h 252460"/>
              <a:gd name="connsiteX131" fmla="*/ 198265 w 296725"/>
              <a:gd name="connsiteY131" fmla="*/ 114347 h 252460"/>
              <a:gd name="connsiteX132" fmla="*/ 226840 w 296725"/>
              <a:gd name="connsiteY132" fmla="*/ 138160 h 252460"/>
              <a:gd name="connsiteX133" fmla="*/ 238747 w 296725"/>
              <a:gd name="connsiteY133" fmla="*/ 154829 h 252460"/>
              <a:gd name="connsiteX134" fmla="*/ 236365 w 296725"/>
              <a:gd name="connsiteY134" fmla="*/ 145304 h 252460"/>
              <a:gd name="connsiteX135" fmla="*/ 222078 w 296725"/>
              <a:gd name="connsiteY135" fmla="*/ 114347 h 252460"/>
              <a:gd name="connsiteX136" fmla="*/ 217315 w 296725"/>
              <a:gd name="connsiteY136" fmla="*/ 107204 h 252460"/>
              <a:gd name="connsiteX137" fmla="*/ 207790 w 296725"/>
              <a:gd name="connsiteY137" fmla="*/ 71485 h 252460"/>
              <a:gd name="connsiteX138" fmla="*/ 205409 w 296725"/>
              <a:gd name="connsiteY138" fmla="*/ 59579 h 252460"/>
              <a:gd name="connsiteX139" fmla="*/ 195884 w 296725"/>
              <a:gd name="connsiteY139" fmla="*/ 38147 h 252460"/>
              <a:gd name="connsiteX140" fmla="*/ 193503 w 296725"/>
              <a:gd name="connsiteY140" fmla="*/ 26241 h 252460"/>
              <a:gd name="connsiteX141" fmla="*/ 183978 w 296725"/>
              <a:gd name="connsiteY141" fmla="*/ 11954 h 252460"/>
              <a:gd name="connsiteX142" fmla="*/ 186359 w 296725"/>
              <a:gd name="connsiteY142" fmla="*/ 35766 h 252460"/>
              <a:gd name="connsiteX143" fmla="*/ 191122 w 296725"/>
              <a:gd name="connsiteY143" fmla="*/ 42910 h 252460"/>
              <a:gd name="connsiteX144" fmla="*/ 200647 w 296725"/>
              <a:gd name="connsiteY144" fmla="*/ 64341 h 252460"/>
              <a:gd name="connsiteX145" fmla="*/ 207790 w 296725"/>
              <a:gd name="connsiteY145" fmla="*/ 69104 h 252460"/>
              <a:gd name="connsiteX146" fmla="*/ 214934 w 296725"/>
              <a:gd name="connsiteY146" fmla="*/ 78629 h 252460"/>
              <a:gd name="connsiteX147" fmla="*/ 245890 w 296725"/>
              <a:gd name="connsiteY147" fmla="*/ 111966 h 252460"/>
              <a:gd name="connsiteX148" fmla="*/ 257797 w 296725"/>
              <a:gd name="connsiteY148" fmla="*/ 119110 h 252460"/>
              <a:gd name="connsiteX149" fmla="*/ 272084 w 296725"/>
              <a:gd name="connsiteY149" fmla="*/ 131016 h 252460"/>
              <a:gd name="connsiteX150" fmla="*/ 279228 w 296725"/>
              <a:gd name="connsiteY150" fmla="*/ 135779 h 252460"/>
              <a:gd name="connsiteX151" fmla="*/ 262559 w 296725"/>
              <a:gd name="connsiteY151" fmla="*/ 114347 h 252460"/>
              <a:gd name="connsiteX152" fmla="*/ 233984 w 296725"/>
              <a:gd name="connsiteY152" fmla="*/ 78629 h 252460"/>
              <a:gd name="connsiteX153" fmla="*/ 231603 w 296725"/>
              <a:gd name="connsiteY153" fmla="*/ 71485 h 252460"/>
              <a:gd name="connsiteX154" fmla="*/ 217315 w 296725"/>
              <a:gd name="connsiteY154" fmla="*/ 54816 h 252460"/>
              <a:gd name="connsiteX155" fmla="*/ 198265 w 296725"/>
              <a:gd name="connsiteY155" fmla="*/ 33385 h 252460"/>
              <a:gd name="connsiteX156" fmla="*/ 191122 w 296725"/>
              <a:gd name="connsiteY156" fmla="*/ 31004 h 252460"/>
              <a:gd name="connsiteX157" fmla="*/ 181597 w 296725"/>
              <a:gd name="connsiteY157" fmla="*/ 21479 h 252460"/>
              <a:gd name="connsiteX158" fmla="*/ 174453 w 296725"/>
              <a:gd name="connsiteY158" fmla="*/ 19097 h 252460"/>
              <a:gd name="connsiteX159" fmla="*/ 145878 w 296725"/>
              <a:gd name="connsiteY159" fmla="*/ 7191 h 252460"/>
              <a:gd name="connsiteX160" fmla="*/ 141115 w 296725"/>
              <a:gd name="connsiteY160" fmla="*/ 14335 h 252460"/>
              <a:gd name="connsiteX161" fmla="*/ 143497 w 296725"/>
              <a:gd name="connsiteY161" fmla="*/ 23860 h 252460"/>
              <a:gd name="connsiteX162" fmla="*/ 157784 w 296725"/>
              <a:gd name="connsiteY162" fmla="*/ 45291 h 252460"/>
              <a:gd name="connsiteX163" fmla="*/ 167309 w 296725"/>
              <a:gd name="connsiteY163" fmla="*/ 71485 h 252460"/>
              <a:gd name="connsiteX164" fmla="*/ 174453 w 296725"/>
              <a:gd name="connsiteY164" fmla="*/ 81010 h 252460"/>
              <a:gd name="connsiteX165" fmla="*/ 179215 w 296725"/>
              <a:gd name="connsiteY165" fmla="*/ 92916 h 252460"/>
              <a:gd name="connsiteX166" fmla="*/ 183978 w 296725"/>
              <a:gd name="connsiteY166" fmla="*/ 102441 h 252460"/>
              <a:gd name="connsiteX167" fmla="*/ 193503 w 296725"/>
              <a:gd name="connsiteY167" fmla="*/ 123872 h 252460"/>
              <a:gd name="connsiteX168" fmla="*/ 198265 w 296725"/>
              <a:gd name="connsiteY168" fmla="*/ 135779 h 252460"/>
              <a:gd name="connsiteX169" fmla="*/ 212553 w 296725"/>
              <a:gd name="connsiteY169" fmla="*/ 154829 h 252460"/>
              <a:gd name="connsiteX170" fmla="*/ 219697 w 296725"/>
              <a:gd name="connsiteY170" fmla="*/ 166735 h 252460"/>
              <a:gd name="connsiteX171" fmla="*/ 233984 w 296725"/>
              <a:gd name="connsiteY171" fmla="*/ 183404 h 252460"/>
              <a:gd name="connsiteX172" fmla="*/ 236365 w 296725"/>
              <a:gd name="connsiteY172" fmla="*/ 159591 h 252460"/>
              <a:gd name="connsiteX173" fmla="*/ 229222 w 296725"/>
              <a:gd name="connsiteY173" fmla="*/ 135779 h 252460"/>
              <a:gd name="connsiteX174" fmla="*/ 222078 w 296725"/>
              <a:gd name="connsiteY174" fmla="*/ 131016 h 252460"/>
              <a:gd name="connsiteX175" fmla="*/ 214934 w 296725"/>
              <a:gd name="connsiteY175" fmla="*/ 100060 h 252460"/>
              <a:gd name="connsiteX176" fmla="*/ 210172 w 296725"/>
              <a:gd name="connsiteY176" fmla="*/ 90535 h 252460"/>
              <a:gd name="connsiteX177" fmla="*/ 207790 w 296725"/>
              <a:gd name="connsiteY177" fmla="*/ 81010 h 252460"/>
              <a:gd name="connsiteX178" fmla="*/ 195884 w 296725"/>
              <a:gd name="connsiteY178" fmla="*/ 61960 h 252460"/>
              <a:gd name="connsiteX179" fmla="*/ 179215 w 296725"/>
              <a:gd name="connsiteY179" fmla="*/ 28622 h 252460"/>
              <a:gd name="connsiteX180" fmla="*/ 186359 w 296725"/>
              <a:gd name="connsiteY180" fmla="*/ 54816 h 252460"/>
              <a:gd name="connsiteX181" fmla="*/ 198265 w 296725"/>
              <a:gd name="connsiteY181" fmla="*/ 76247 h 252460"/>
              <a:gd name="connsiteX182" fmla="*/ 200647 w 296725"/>
              <a:gd name="connsiteY182" fmla="*/ 85772 h 252460"/>
              <a:gd name="connsiteX183" fmla="*/ 214934 w 296725"/>
              <a:gd name="connsiteY183" fmla="*/ 107204 h 252460"/>
              <a:gd name="connsiteX184" fmla="*/ 226840 w 296725"/>
              <a:gd name="connsiteY184" fmla="*/ 131016 h 252460"/>
              <a:gd name="connsiteX185" fmla="*/ 241128 w 296725"/>
              <a:gd name="connsiteY185" fmla="*/ 157210 h 252460"/>
              <a:gd name="connsiteX186" fmla="*/ 245890 w 296725"/>
              <a:gd name="connsiteY186" fmla="*/ 166735 h 252460"/>
              <a:gd name="connsiteX187" fmla="*/ 229222 w 296725"/>
              <a:gd name="connsiteY187" fmla="*/ 131016 h 252460"/>
              <a:gd name="connsiteX188" fmla="*/ 174453 w 296725"/>
              <a:gd name="connsiteY188" fmla="*/ 78629 h 252460"/>
              <a:gd name="connsiteX189" fmla="*/ 157784 w 296725"/>
              <a:gd name="connsiteY189" fmla="*/ 54816 h 252460"/>
              <a:gd name="connsiteX190" fmla="*/ 138734 w 296725"/>
              <a:gd name="connsiteY190" fmla="*/ 28622 h 252460"/>
              <a:gd name="connsiteX191" fmla="*/ 138734 w 296725"/>
              <a:gd name="connsiteY191" fmla="*/ 57197 h 252460"/>
              <a:gd name="connsiteX192" fmla="*/ 164928 w 296725"/>
              <a:gd name="connsiteY192" fmla="*/ 102441 h 252460"/>
              <a:gd name="connsiteX193" fmla="*/ 174453 w 296725"/>
              <a:gd name="connsiteY193" fmla="*/ 121491 h 252460"/>
              <a:gd name="connsiteX194" fmla="*/ 176834 w 296725"/>
              <a:gd name="connsiteY194" fmla="*/ 131016 h 252460"/>
              <a:gd name="connsiteX195" fmla="*/ 198265 w 296725"/>
              <a:gd name="connsiteY195" fmla="*/ 154829 h 252460"/>
              <a:gd name="connsiteX196" fmla="*/ 191122 w 296725"/>
              <a:gd name="connsiteY196" fmla="*/ 154829 h 252460"/>
              <a:gd name="connsiteX197" fmla="*/ 183978 w 296725"/>
              <a:gd name="connsiteY197" fmla="*/ 135779 h 252460"/>
              <a:gd name="connsiteX198" fmla="*/ 181597 w 296725"/>
              <a:gd name="connsiteY198" fmla="*/ 126254 h 252460"/>
              <a:gd name="connsiteX199" fmla="*/ 169690 w 296725"/>
              <a:gd name="connsiteY199" fmla="*/ 107204 h 252460"/>
              <a:gd name="connsiteX200" fmla="*/ 160165 w 296725"/>
              <a:gd name="connsiteY200" fmla="*/ 92916 h 252460"/>
              <a:gd name="connsiteX201" fmla="*/ 153022 w 296725"/>
              <a:gd name="connsiteY201" fmla="*/ 85772 h 252460"/>
              <a:gd name="connsiteX202" fmla="*/ 143497 w 296725"/>
              <a:gd name="connsiteY202" fmla="*/ 83391 h 252460"/>
              <a:gd name="connsiteX203" fmla="*/ 124447 w 296725"/>
              <a:gd name="connsiteY203" fmla="*/ 73866 h 252460"/>
              <a:gd name="connsiteX204" fmla="*/ 114922 w 296725"/>
              <a:gd name="connsiteY204" fmla="*/ 69104 h 252460"/>
              <a:gd name="connsiteX205" fmla="*/ 95872 w 296725"/>
              <a:gd name="connsiteY205" fmla="*/ 57197 h 252460"/>
              <a:gd name="connsiteX206" fmla="*/ 79203 w 296725"/>
              <a:gd name="connsiteY206" fmla="*/ 35766 h 252460"/>
              <a:gd name="connsiteX207" fmla="*/ 74440 w 296725"/>
              <a:gd name="connsiteY207" fmla="*/ 45291 h 252460"/>
              <a:gd name="connsiteX208" fmla="*/ 81584 w 296725"/>
              <a:gd name="connsiteY208" fmla="*/ 57197 h 252460"/>
              <a:gd name="connsiteX209" fmla="*/ 83965 w 296725"/>
              <a:gd name="connsiteY209" fmla="*/ 66722 h 252460"/>
              <a:gd name="connsiteX210" fmla="*/ 112540 w 296725"/>
              <a:gd name="connsiteY210" fmla="*/ 116729 h 252460"/>
              <a:gd name="connsiteX211" fmla="*/ 124447 w 296725"/>
              <a:gd name="connsiteY211" fmla="*/ 131016 h 252460"/>
              <a:gd name="connsiteX212" fmla="*/ 136353 w 296725"/>
              <a:gd name="connsiteY212" fmla="*/ 147685 h 252460"/>
              <a:gd name="connsiteX213" fmla="*/ 153022 w 296725"/>
              <a:gd name="connsiteY213" fmla="*/ 171497 h 252460"/>
              <a:gd name="connsiteX214" fmla="*/ 160165 w 296725"/>
              <a:gd name="connsiteY214" fmla="*/ 181022 h 252460"/>
              <a:gd name="connsiteX215" fmla="*/ 164928 w 296725"/>
              <a:gd name="connsiteY215" fmla="*/ 188166 h 252460"/>
              <a:gd name="connsiteX216" fmla="*/ 179215 w 296725"/>
              <a:gd name="connsiteY216" fmla="*/ 202454 h 252460"/>
              <a:gd name="connsiteX217" fmla="*/ 160165 w 296725"/>
              <a:gd name="connsiteY217" fmla="*/ 204835 h 252460"/>
              <a:gd name="connsiteX218" fmla="*/ 148259 w 296725"/>
              <a:gd name="connsiteY218" fmla="*/ 207216 h 252460"/>
              <a:gd name="connsiteX219" fmla="*/ 126828 w 296725"/>
              <a:gd name="connsiteY219" fmla="*/ 209597 h 252460"/>
              <a:gd name="connsiteX220" fmla="*/ 117303 w 296725"/>
              <a:gd name="connsiteY220" fmla="*/ 211979 h 252460"/>
              <a:gd name="connsiteX221" fmla="*/ 131590 w 296725"/>
              <a:gd name="connsiteY221" fmla="*/ 214360 h 252460"/>
              <a:gd name="connsiteX222" fmla="*/ 174453 w 296725"/>
              <a:gd name="connsiteY222" fmla="*/ 216741 h 252460"/>
              <a:gd name="connsiteX223" fmla="*/ 188740 w 296725"/>
              <a:gd name="connsiteY223" fmla="*/ 211979 h 252460"/>
              <a:gd name="connsiteX224" fmla="*/ 219697 w 296725"/>
              <a:gd name="connsiteY224" fmla="*/ 185785 h 252460"/>
              <a:gd name="connsiteX225" fmla="*/ 264940 w 296725"/>
              <a:gd name="connsiteY225" fmla="*/ 173879 h 252460"/>
              <a:gd name="connsiteX226" fmla="*/ 288753 w 296725"/>
              <a:gd name="connsiteY226" fmla="*/ 157210 h 252460"/>
              <a:gd name="connsiteX227" fmla="*/ 293515 w 296725"/>
              <a:gd name="connsiteY227" fmla="*/ 150066 h 252460"/>
              <a:gd name="connsiteX228" fmla="*/ 295897 w 296725"/>
              <a:gd name="connsiteY228" fmla="*/ 142922 h 252460"/>
              <a:gd name="connsiteX229" fmla="*/ 267322 w 296725"/>
              <a:gd name="connsiteY229" fmla="*/ 145304 h 252460"/>
              <a:gd name="connsiteX230" fmla="*/ 243509 w 296725"/>
              <a:gd name="connsiteY230" fmla="*/ 154829 h 252460"/>
              <a:gd name="connsiteX231" fmla="*/ 226840 w 296725"/>
              <a:gd name="connsiteY231" fmla="*/ 166735 h 252460"/>
              <a:gd name="connsiteX232" fmla="*/ 212553 w 296725"/>
              <a:gd name="connsiteY232" fmla="*/ 173879 h 252460"/>
              <a:gd name="connsiteX233" fmla="*/ 205409 w 296725"/>
              <a:gd name="connsiteY233" fmla="*/ 181022 h 252460"/>
              <a:gd name="connsiteX234" fmla="*/ 164928 w 296725"/>
              <a:gd name="connsiteY234" fmla="*/ 200072 h 252460"/>
              <a:gd name="connsiteX235" fmla="*/ 148259 w 296725"/>
              <a:gd name="connsiteY235" fmla="*/ 202454 h 252460"/>
              <a:gd name="connsiteX236" fmla="*/ 198265 w 296725"/>
              <a:gd name="connsiteY236" fmla="*/ 171497 h 252460"/>
              <a:gd name="connsiteX237" fmla="*/ 214934 w 296725"/>
              <a:gd name="connsiteY237" fmla="*/ 159591 h 252460"/>
              <a:gd name="connsiteX238" fmla="*/ 233984 w 296725"/>
              <a:gd name="connsiteY238" fmla="*/ 142922 h 252460"/>
              <a:gd name="connsiteX239" fmla="*/ 269703 w 296725"/>
              <a:gd name="connsiteY239" fmla="*/ 133397 h 252460"/>
              <a:gd name="connsiteX240" fmla="*/ 276847 w 296725"/>
              <a:gd name="connsiteY240" fmla="*/ 131016 h 252460"/>
              <a:gd name="connsiteX241" fmla="*/ 245890 w 296725"/>
              <a:gd name="connsiteY241" fmla="*/ 135779 h 252460"/>
              <a:gd name="connsiteX242" fmla="*/ 195884 w 296725"/>
              <a:gd name="connsiteY242" fmla="*/ 159591 h 252460"/>
              <a:gd name="connsiteX243" fmla="*/ 179215 w 296725"/>
              <a:gd name="connsiteY243" fmla="*/ 169116 h 252460"/>
              <a:gd name="connsiteX244" fmla="*/ 172072 w 296725"/>
              <a:gd name="connsiteY244" fmla="*/ 173879 h 252460"/>
              <a:gd name="connsiteX245" fmla="*/ 136353 w 296725"/>
              <a:gd name="connsiteY245" fmla="*/ 183404 h 252460"/>
              <a:gd name="connsiteX246" fmla="*/ 107778 w 296725"/>
              <a:gd name="connsiteY246" fmla="*/ 190547 h 252460"/>
              <a:gd name="connsiteX247" fmla="*/ 124447 w 296725"/>
              <a:gd name="connsiteY247" fmla="*/ 178641 h 252460"/>
              <a:gd name="connsiteX248" fmla="*/ 157784 w 296725"/>
              <a:gd name="connsiteY248" fmla="*/ 166735 h 252460"/>
              <a:gd name="connsiteX249" fmla="*/ 193503 w 296725"/>
              <a:gd name="connsiteY249" fmla="*/ 152447 h 252460"/>
              <a:gd name="connsiteX250" fmla="*/ 205409 w 296725"/>
              <a:gd name="connsiteY250" fmla="*/ 142922 h 252460"/>
              <a:gd name="connsiteX251" fmla="*/ 224459 w 296725"/>
              <a:gd name="connsiteY251" fmla="*/ 135779 h 252460"/>
              <a:gd name="connsiteX252" fmla="*/ 248272 w 296725"/>
              <a:gd name="connsiteY252" fmla="*/ 121491 h 252460"/>
              <a:gd name="connsiteX253" fmla="*/ 200647 w 296725"/>
              <a:gd name="connsiteY253" fmla="*/ 128635 h 252460"/>
              <a:gd name="connsiteX254" fmla="*/ 176834 w 296725"/>
              <a:gd name="connsiteY254" fmla="*/ 140541 h 252460"/>
              <a:gd name="connsiteX255" fmla="*/ 153022 w 296725"/>
              <a:gd name="connsiteY255" fmla="*/ 150066 h 252460"/>
              <a:gd name="connsiteX256" fmla="*/ 119684 w 296725"/>
              <a:gd name="connsiteY256" fmla="*/ 166735 h 252460"/>
              <a:gd name="connsiteX257" fmla="*/ 107778 w 296725"/>
              <a:gd name="connsiteY257" fmla="*/ 171497 h 252460"/>
              <a:gd name="connsiteX258" fmla="*/ 98253 w 296725"/>
              <a:gd name="connsiteY258" fmla="*/ 176260 h 252460"/>
              <a:gd name="connsiteX259" fmla="*/ 83965 w 296725"/>
              <a:gd name="connsiteY259" fmla="*/ 181022 h 252460"/>
              <a:gd name="connsiteX260" fmla="*/ 107778 w 296725"/>
              <a:gd name="connsiteY260" fmla="*/ 166735 h 252460"/>
              <a:gd name="connsiteX261" fmla="*/ 141115 w 296725"/>
              <a:gd name="connsiteY261" fmla="*/ 152447 h 252460"/>
              <a:gd name="connsiteX262" fmla="*/ 164928 w 296725"/>
              <a:gd name="connsiteY262" fmla="*/ 138160 h 252460"/>
              <a:gd name="connsiteX263" fmla="*/ 186359 w 296725"/>
              <a:gd name="connsiteY263" fmla="*/ 126254 h 252460"/>
              <a:gd name="connsiteX264" fmla="*/ 210172 w 296725"/>
              <a:gd name="connsiteY264" fmla="*/ 109585 h 252460"/>
              <a:gd name="connsiteX265" fmla="*/ 224459 w 296725"/>
              <a:gd name="connsiteY265" fmla="*/ 95297 h 252460"/>
              <a:gd name="connsiteX266" fmla="*/ 198265 w 296725"/>
              <a:gd name="connsiteY266" fmla="*/ 104822 h 252460"/>
              <a:gd name="connsiteX267" fmla="*/ 179215 w 296725"/>
              <a:gd name="connsiteY267" fmla="*/ 114347 h 252460"/>
              <a:gd name="connsiteX268" fmla="*/ 157784 w 296725"/>
              <a:gd name="connsiteY268" fmla="*/ 121491 h 252460"/>
              <a:gd name="connsiteX269" fmla="*/ 141115 w 296725"/>
              <a:gd name="connsiteY269" fmla="*/ 131016 h 252460"/>
              <a:gd name="connsiteX270" fmla="*/ 114922 w 296725"/>
              <a:gd name="connsiteY270" fmla="*/ 140541 h 252460"/>
              <a:gd name="connsiteX271" fmla="*/ 100634 w 296725"/>
              <a:gd name="connsiteY271" fmla="*/ 150066 h 252460"/>
              <a:gd name="connsiteX272" fmla="*/ 148259 w 296725"/>
              <a:gd name="connsiteY272" fmla="*/ 150066 h 252460"/>
              <a:gd name="connsiteX273" fmla="*/ 217315 w 296725"/>
              <a:gd name="connsiteY273" fmla="*/ 126254 h 252460"/>
              <a:gd name="connsiteX274" fmla="*/ 231603 w 296725"/>
              <a:gd name="connsiteY274" fmla="*/ 116729 h 252460"/>
              <a:gd name="connsiteX275" fmla="*/ 264940 w 296725"/>
              <a:gd name="connsiteY275" fmla="*/ 90535 h 252460"/>
              <a:gd name="connsiteX276" fmla="*/ 276847 w 296725"/>
              <a:gd name="connsiteY276" fmla="*/ 83391 h 252460"/>
              <a:gd name="connsiteX277" fmla="*/ 286372 w 296725"/>
              <a:gd name="connsiteY277" fmla="*/ 76247 h 252460"/>
              <a:gd name="connsiteX278" fmla="*/ 274465 w 296725"/>
              <a:gd name="connsiteY278" fmla="*/ 81010 h 252460"/>
              <a:gd name="connsiteX279" fmla="*/ 248272 w 296725"/>
              <a:gd name="connsiteY279" fmla="*/ 95297 h 252460"/>
              <a:gd name="connsiteX280" fmla="*/ 162547 w 296725"/>
              <a:gd name="connsiteY280" fmla="*/ 116729 h 252460"/>
              <a:gd name="connsiteX281" fmla="*/ 110159 w 296725"/>
              <a:gd name="connsiteY281" fmla="*/ 121491 h 252460"/>
              <a:gd name="connsiteX282" fmla="*/ 136353 w 296725"/>
              <a:gd name="connsiteY282" fmla="*/ 116729 h 252460"/>
              <a:gd name="connsiteX283" fmla="*/ 148259 w 296725"/>
              <a:gd name="connsiteY283" fmla="*/ 111966 h 252460"/>
              <a:gd name="connsiteX284" fmla="*/ 155403 w 296725"/>
              <a:gd name="connsiteY284" fmla="*/ 109585 h 252460"/>
              <a:gd name="connsiteX285" fmla="*/ 188740 w 296725"/>
              <a:gd name="connsiteY285" fmla="*/ 88154 h 252460"/>
              <a:gd name="connsiteX286" fmla="*/ 195884 w 296725"/>
              <a:gd name="connsiteY286" fmla="*/ 85772 h 252460"/>
              <a:gd name="connsiteX287" fmla="*/ 210172 w 296725"/>
              <a:gd name="connsiteY287" fmla="*/ 88154 h 252460"/>
              <a:gd name="connsiteX288" fmla="*/ 193503 w 296725"/>
              <a:gd name="connsiteY288" fmla="*/ 90535 h 252460"/>
              <a:gd name="connsiteX289" fmla="*/ 164928 w 296725"/>
              <a:gd name="connsiteY289" fmla="*/ 95297 h 252460"/>
              <a:gd name="connsiteX290" fmla="*/ 114922 w 296725"/>
              <a:gd name="connsiteY290" fmla="*/ 109585 h 252460"/>
              <a:gd name="connsiteX291" fmla="*/ 55390 w 296725"/>
              <a:gd name="connsiteY291" fmla="*/ 128635 h 252460"/>
              <a:gd name="connsiteX292" fmla="*/ 33959 w 296725"/>
              <a:gd name="connsiteY292" fmla="*/ 145304 h 252460"/>
              <a:gd name="connsiteX293" fmla="*/ 48247 w 296725"/>
              <a:gd name="connsiteY293" fmla="*/ 150066 h 252460"/>
              <a:gd name="connsiteX294" fmla="*/ 105397 w 296725"/>
              <a:gd name="connsiteY294" fmla="*/ 135779 h 252460"/>
              <a:gd name="connsiteX295" fmla="*/ 150640 w 296725"/>
              <a:gd name="connsiteY295" fmla="*/ 121491 h 252460"/>
              <a:gd name="connsiteX296" fmla="*/ 181597 w 296725"/>
              <a:gd name="connsiteY296" fmla="*/ 104822 h 252460"/>
              <a:gd name="connsiteX297" fmla="*/ 188740 w 296725"/>
              <a:gd name="connsiteY297" fmla="*/ 100060 h 252460"/>
              <a:gd name="connsiteX298" fmla="*/ 195884 w 296725"/>
              <a:gd name="connsiteY298" fmla="*/ 97679 h 252460"/>
              <a:gd name="connsiteX299" fmla="*/ 205409 w 296725"/>
              <a:gd name="connsiteY299" fmla="*/ 92916 h 252460"/>
              <a:gd name="connsiteX300" fmla="*/ 167309 w 296725"/>
              <a:gd name="connsiteY300" fmla="*/ 111966 h 252460"/>
              <a:gd name="connsiteX301" fmla="*/ 153022 w 296725"/>
              <a:gd name="connsiteY301" fmla="*/ 116729 h 252460"/>
              <a:gd name="connsiteX302" fmla="*/ 133972 w 296725"/>
              <a:gd name="connsiteY302" fmla="*/ 126254 h 252460"/>
              <a:gd name="connsiteX303" fmla="*/ 95872 w 296725"/>
              <a:gd name="connsiteY303" fmla="*/ 140541 h 252460"/>
              <a:gd name="connsiteX304" fmla="*/ 86347 w 296725"/>
              <a:gd name="connsiteY304" fmla="*/ 142922 h 252460"/>
              <a:gd name="connsiteX305" fmla="*/ 79203 w 296725"/>
              <a:gd name="connsiteY305" fmla="*/ 145304 h 252460"/>
              <a:gd name="connsiteX306" fmla="*/ 105397 w 296725"/>
              <a:gd name="connsiteY306" fmla="*/ 138160 h 252460"/>
              <a:gd name="connsiteX307" fmla="*/ 155403 w 296725"/>
              <a:gd name="connsiteY307" fmla="*/ 100060 h 252460"/>
              <a:gd name="connsiteX308" fmla="*/ 167309 w 296725"/>
              <a:gd name="connsiteY308" fmla="*/ 90535 h 252460"/>
              <a:gd name="connsiteX309" fmla="*/ 176834 w 296725"/>
              <a:gd name="connsiteY309" fmla="*/ 88154 h 252460"/>
              <a:gd name="connsiteX310" fmla="*/ 191122 w 296725"/>
              <a:gd name="connsiteY310" fmla="*/ 83391 h 252460"/>
              <a:gd name="connsiteX311" fmla="*/ 200647 w 296725"/>
              <a:gd name="connsiteY311" fmla="*/ 78629 h 252460"/>
              <a:gd name="connsiteX312" fmla="*/ 217315 w 296725"/>
              <a:gd name="connsiteY312" fmla="*/ 76247 h 252460"/>
              <a:gd name="connsiteX313" fmla="*/ 231603 w 296725"/>
              <a:gd name="connsiteY313" fmla="*/ 66722 h 252460"/>
              <a:gd name="connsiteX314" fmla="*/ 243509 w 296725"/>
              <a:gd name="connsiteY314" fmla="*/ 54816 h 252460"/>
              <a:gd name="connsiteX315" fmla="*/ 219697 w 296725"/>
              <a:gd name="connsiteY315" fmla="*/ 69104 h 252460"/>
              <a:gd name="connsiteX316" fmla="*/ 183978 w 296725"/>
              <a:gd name="connsiteY316" fmla="*/ 88154 h 252460"/>
              <a:gd name="connsiteX317" fmla="*/ 162547 w 296725"/>
              <a:gd name="connsiteY317" fmla="*/ 95297 h 252460"/>
              <a:gd name="connsiteX318" fmla="*/ 150640 w 296725"/>
              <a:gd name="connsiteY318" fmla="*/ 102441 h 252460"/>
              <a:gd name="connsiteX319" fmla="*/ 88728 w 296725"/>
              <a:gd name="connsiteY319" fmla="*/ 121491 h 252460"/>
              <a:gd name="connsiteX320" fmla="*/ 69678 w 296725"/>
              <a:gd name="connsiteY320" fmla="*/ 128635 h 252460"/>
              <a:gd name="connsiteX321" fmla="*/ 157784 w 296725"/>
              <a:gd name="connsiteY321" fmla="*/ 126254 h 252460"/>
              <a:gd name="connsiteX322" fmla="*/ 174453 w 296725"/>
              <a:gd name="connsiteY322" fmla="*/ 121491 h 252460"/>
              <a:gd name="connsiteX323" fmla="*/ 181597 w 296725"/>
              <a:gd name="connsiteY323" fmla="*/ 119110 h 252460"/>
              <a:gd name="connsiteX324" fmla="*/ 191122 w 296725"/>
              <a:gd name="connsiteY324" fmla="*/ 114347 h 252460"/>
              <a:gd name="connsiteX325" fmla="*/ 212553 w 296725"/>
              <a:gd name="connsiteY325" fmla="*/ 107204 h 252460"/>
              <a:gd name="connsiteX326" fmla="*/ 226840 w 296725"/>
              <a:gd name="connsiteY326" fmla="*/ 97679 h 252460"/>
              <a:gd name="connsiteX327" fmla="*/ 181597 w 296725"/>
              <a:gd name="connsiteY327" fmla="*/ 102441 h 252460"/>
              <a:gd name="connsiteX328" fmla="*/ 143497 w 296725"/>
              <a:gd name="connsiteY328" fmla="*/ 114347 h 252460"/>
              <a:gd name="connsiteX329" fmla="*/ 133972 w 296725"/>
              <a:gd name="connsiteY329" fmla="*/ 116729 h 252460"/>
              <a:gd name="connsiteX330" fmla="*/ 117303 w 296725"/>
              <a:gd name="connsiteY330" fmla="*/ 126254 h 252460"/>
              <a:gd name="connsiteX331" fmla="*/ 100634 w 296725"/>
              <a:gd name="connsiteY331" fmla="*/ 133397 h 252460"/>
              <a:gd name="connsiteX332" fmla="*/ 91109 w 296725"/>
              <a:gd name="connsiteY332" fmla="*/ 138160 h 252460"/>
              <a:gd name="connsiteX333" fmla="*/ 81584 w 296725"/>
              <a:gd name="connsiteY333" fmla="*/ 133397 h 252460"/>
              <a:gd name="connsiteX334" fmla="*/ 91109 w 296725"/>
              <a:gd name="connsiteY334" fmla="*/ 123872 h 252460"/>
              <a:gd name="connsiteX335" fmla="*/ 114922 w 296725"/>
              <a:gd name="connsiteY335" fmla="*/ 114347 h 252460"/>
              <a:gd name="connsiteX336" fmla="*/ 174453 w 296725"/>
              <a:gd name="connsiteY336" fmla="*/ 90535 h 252460"/>
              <a:gd name="connsiteX337" fmla="*/ 193503 w 296725"/>
              <a:gd name="connsiteY337" fmla="*/ 81010 h 252460"/>
              <a:gd name="connsiteX338" fmla="*/ 222078 w 296725"/>
              <a:gd name="connsiteY338" fmla="*/ 73866 h 252460"/>
              <a:gd name="connsiteX339" fmla="*/ 224459 w 296725"/>
              <a:gd name="connsiteY339" fmla="*/ 64341 h 252460"/>
              <a:gd name="connsiteX340" fmla="*/ 205409 w 296725"/>
              <a:gd name="connsiteY340" fmla="*/ 59579 h 252460"/>
              <a:gd name="connsiteX341" fmla="*/ 136353 w 296725"/>
              <a:gd name="connsiteY341" fmla="*/ 83391 h 252460"/>
              <a:gd name="connsiteX342" fmla="*/ 86347 w 296725"/>
              <a:gd name="connsiteY342" fmla="*/ 116729 h 252460"/>
              <a:gd name="connsiteX343" fmla="*/ 69678 w 296725"/>
              <a:gd name="connsiteY343" fmla="*/ 123872 h 252460"/>
              <a:gd name="connsiteX344" fmla="*/ 53009 w 296725"/>
              <a:gd name="connsiteY344" fmla="*/ 128635 h 252460"/>
              <a:gd name="connsiteX345" fmla="*/ 38722 w 296725"/>
              <a:gd name="connsiteY345" fmla="*/ 131016 h 252460"/>
              <a:gd name="connsiteX346" fmla="*/ 31578 w 296725"/>
              <a:gd name="connsiteY346" fmla="*/ 133397 h 252460"/>
              <a:gd name="connsiteX347" fmla="*/ 50628 w 296725"/>
              <a:gd name="connsiteY347" fmla="*/ 128635 h 252460"/>
              <a:gd name="connsiteX348" fmla="*/ 62534 w 296725"/>
              <a:gd name="connsiteY348" fmla="*/ 126254 h 252460"/>
              <a:gd name="connsiteX349" fmla="*/ 86347 w 296725"/>
              <a:gd name="connsiteY349" fmla="*/ 114347 h 252460"/>
              <a:gd name="connsiteX350" fmla="*/ 129209 w 296725"/>
              <a:gd name="connsiteY350" fmla="*/ 88154 h 252460"/>
              <a:gd name="connsiteX351" fmla="*/ 167309 w 296725"/>
              <a:gd name="connsiteY351" fmla="*/ 76247 h 252460"/>
              <a:gd name="connsiteX352" fmla="*/ 186359 w 296725"/>
              <a:gd name="connsiteY352" fmla="*/ 66722 h 252460"/>
              <a:gd name="connsiteX353" fmla="*/ 200647 w 296725"/>
              <a:gd name="connsiteY353" fmla="*/ 59579 h 252460"/>
              <a:gd name="connsiteX354" fmla="*/ 214934 w 296725"/>
              <a:gd name="connsiteY354" fmla="*/ 50054 h 252460"/>
              <a:gd name="connsiteX355" fmla="*/ 219697 w 296725"/>
              <a:gd name="connsiteY355" fmla="*/ 42910 h 252460"/>
              <a:gd name="connsiteX356" fmla="*/ 203028 w 296725"/>
              <a:gd name="connsiteY356" fmla="*/ 40529 h 252460"/>
              <a:gd name="connsiteX357" fmla="*/ 162547 w 296725"/>
              <a:gd name="connsiteY357" fmla="*/ 47672 h 252460"/>
              <a:gd name="connsiteX358" fmla="*/ 131590 w 296725"/>
              <a:gd name="connsiteY358" fmla="*/ 59579 h 252460"/>
              <a:gd name="connsiteX359" fmla="*/ 103015 w 296725"/>
              <a:gd name="connsiteY359" fmla="*/ 73866 h 252460"/>
              <a:gd name="connsiteX360" fmla="*/ 95872 w 296725"/>
              <a:gd name="connsiteY360" fmla="*/ 78629 h 252460"/>
              <a:gd name="connsiteX361" fmla="*/ 81584 w 296725"/>
              <a:gd name="connsiteY361" fmla="*/ 81010 h 252460"/>
              <a:gd name="connsiteX362" fmla="*/ 57772 w 296725"/>
              <a:gd name="connsiteY362" fmla="*/ 88154 h 252460"/>
              <a:gd name="connsiteX363" fmla="*/ 22053 w 296725"/>
              <a:gd name="connsiteY363" fmla="*/ 102441 h 252460"/>
              <a:gd name="connsiteX364" fmla="*/ 14909 w 296725"/>
              <a:gd name="connsiteY364" fmla="*/ 104822 h 252460"/>
              <a:gd name="connsiteX365" fmla="*/ 7765 w 296725"/>
              <a:gd name="connsiteY365" fmla="*/ 111966 h 252460"/>
              <a:gd name="connsiteX366" fmla="*/ 622 w 296725"/>
              <a:gd name="connsiteY366" fmla="*/ 116729 h 252460"/>
              <a:gd name="connsiteX367" fmla="*/ 14909 w 296725"/>
              <a:gd name="connsiteY367" fmla="*/ 111966 h 252460"/>
              <a:gd name="connsiteX368" fmla="*/ 33959 w 296725"/>
              <a:gd name="connsiteY368" fmla="*/ 104822 h 252460"/>
              <a:gd name="connsiteX369" fmla="*/ 69678 w 296725"/>
              <a:gd name="connsiteY369" fmla="*/ 88154 h 252460"/>
              <a:gd name="connsiteX370" fmla="*/ 91109 w 296725"/>
              <a:gd name="connsiteY370" fmla="*/ 76247 h 252460"/>
              <a:gd name="connsiteX371" fmla="*/ 119684 w 296725"/>
              <a:gd name="connsiteY371" fmla="*/ 66722 h 252460"/>
              <a:gd name="connsiteX372" fmla="*/ 131590 w 296725"/>
              <a:gd name="connsiteY372" fmla="*/ 57197 h 252460"/>
              <a:gd name="connsiteX373" fmla="*/ 193503 w 296725"/>
              <a:gd name="connsiteY373" fmla="*/ 42910 h 252460"/>
              <a:gd name="connsiteX374" fmla="*/ 203028 w 296725"/>
              <a:gd name="connsiteY374" fmla="*/ 38147 h 252460"/>
              <a:gd name="connsiteX375" fmla="*/ 191122 w 296725"/>
              <a:gd name="connsiteY375" fmla="*/ 35766 h 252460"/>
              <a:gd name="connsiteX376" fmla="*/ 105397 w 296725"/>
              <a:gd name="connsiteY376" fmla="*/ 76247 h 252460"/>
              <a:gd name="connsiteX377" fmla="*/ 43484 w 296725"/>
              <a:gd name="connsiteY377" fmla="*/ 107204 h 252460"/>
              <a:gd name="connsiteX378" fmla="*/ 55390 w 296725"/>
              <a:gd name="connsiteY378" fmla="*/ 92916 h 252460"/>
              <a:gd name="connsiteX379" fmla="*/ 74440 w 296725"/>
              <a:gd name="connsiteY379" fmla="*/ 83391 h 252460"/>
              <a:gd name="connsiteX380" fmla="*/ 86347 w 296725"/>
              <a:gd name="connsiteY380" fmla="*/ 73866 h 252460"/>
              <a:gd name="connsiteX381" fmla="*/ 107778 w 296725"/>
              <a:gd name="connsiteY381" fmla="*/ 59579 h 252460"/>
              <a:gd name="connsiteX382" fmla="*/ 119684 w 296725"/>
              <a:gd name="connsiteY382" fmla="*/ 50054 h 252460"/>
              <a:gd name="connsiteX383" fmla="*/ 143497 w 296725"/>
              <a:gd name="connsiteY383" fmla="*/ 45291 h 252460"/>
              <a:gd name="connsiteX384" fmla="*/ 164928 w 296725"/>
              <a:gd name="connsiteY384" fmla="*/ 40529 h 252460"/>
              <a:gd name="connsiteX385" fmla="*/ 172072 w 296725"/>
              <a:gd name="connsiteY385" fmla="*/ 35766 h 252460"/>
              <a:gd name="connsiteX386" fmla="*/ 212553 w 296725"/>
              <a:gd name="connsiteY386" fmla="*/ 26241 h 252460"/>
              <a:gd name="connsiteX387" fmla="*/ 183978 w 296725"/>
              <a:gd name="connsiteY387" fmla="*/ 14335 h 252460"/>
              <a:gd name="connsiteX388" fmla="*/ 103015 w 296725"/>
              <a:gd name="connsiteY388" fmla="*/ 26241 h 252460"/>
              <a:gd name="connsiteX389" fmla="*/ 86347 w 296725"/>
              <a:gd name="connsiteY389" fmla="*/ 31004 h 252460"/>
              <a:gd name="connsiteX390" fmla="*/ 74440 w 296725"/>
              <a:gd name="connsiteY390" fmla="*/ 38147 h 252460"/>
              <a:gd name="connsiteX391" fmla="*/ 62534 w 296725"/>
              <a:gd name="connsiteY391" fmla="*/ 42910 h 252460"/>
              <a:gd name="connsiteX392" fmla="*/ 53009 w 296725"/>
              <a:gd name="connsiteY392" fmla="*/ 47672 h 252460"/>
              <a:gd name="connsiteX393" fmla="*/ 43484 w 296725"/>
              <a:gd name="connsiteY393" fmla="*/ 66722 h 252460"/>
              <a:gd name="connsiteX394" fmla="*/ 57772 w 296725"/>
              <a:gd name="connsiteY394" fmla="*/ 69104 h 252460"/>
              <a:gd name="connsiteX395" fmla="*/ 136353 w 296725"/>
              <a:gd name="connsiteY395" fmla="*/ 57197 h 252460"/>
              <a:gd name="connsiteX396" fmla="*/ 155403 w 296725"/>
              <a:gd name="connsiteY396" fmla="*/ 47672 h 252460"/>
              <a:gd name="connsiteX397" fmla="*/ 193503 w 296725"/>
              <a:gd name="connsiteY397" fmla="*/ 31004 h 252460"/>
              <a:gd name="connsiteX398" fmla="*/ 200647 w 296725"/>
              <a:gd name="connsiteY398" fmla="*/ 28622 h 252460"/>
              <a:gd name="connsiteX399" fmla="*/ 212553 w 296725"/>
              <a:gd name="connsiteY399" fmla="*/ 23860 h 252460"/>
              <a:gd name="connsiteX400" fmla="*/ 229222 w 296725"/>
              <a:gd name="connsiteY400" fmla="*/ 19097 h 252460"/>
              <a:gd name="connsiteX401" fmla="*/ 236365 w 296725"/>
              <a:gd name="connsiteY401" fmla="*/ 14335 h 252460"/>
              <a:gd name="connsiteX402" fmla="*/ 214934 w 296725"/>
              <a:gd name="connsiteY402" fmla="*/ 16716 h 252460"/>
              <a:gd name="connsiteX403" fmla="*/ 160165 w 296725"/>
              <a:gd name="connsiteY403" fmla="*/ 23860 h 252460"/>
              <a:gd name="connsiteX404" fmla="*/ 145878 w 296725"/>
              <a:gd name="connsiteY404" fmla="*/ 31004 h 252460"/>
              <a:gd name="connsiteX405" fmla="*/ 138734 w 296725"/>
              <a:gd name="connsiteY405" fmla="*/ 35766 h 252460"/>
              <a:gd name="connsiteX406" fmla="*/ 181597 w 296725"/>
              <a:gd name="connsiteY406" fmla="*/ 47672 h 252460"/>
              <a:gd name="connsiteX407" fmla="*/ 226840 w 296725"/>
              <a:gd name="connsiteY407" fmla="*/ 40529 h 252460"/>
              <a:gd name="connsiteX408" fmla="*/ 233984 w 296725"/>
              <a:gd name="connsiteY408" fmla="*/ 33385 h 252460"/>
              <a:gd name="connsiteX409" fmla="*/ 241128 w 296725"/>
              <a:gd name="connsiteY409" fmla="*/ 31004 h 252460"/>
              <a:gd name="connsiteX410" fmla="*/ 193503 w 296725"/>
              <a:gd name="connsiteY410" fmla="*/ 59579 h 252460"/>
              <a:gd name="connsiteX411" fmla="*/ 181597 w 296725"/>
              <a:gd name="connsiteY411" fmla="*/ 66722 h 252460"/>
              <a:gd name="connsiteX412" fmla="*/ 191122 w 296725"/>
              <a:gd name="connsiteY412" fmla="*/ 69104 h 252460"/>
              <a:gd name="connsiteX413" fmla="*/ 233984 w 296725"/>
              <a:gd name="connsiteY413" fmla="*/ 59579 h 252460"/>
              <a:gd name="connsiteX414" fmla="*/ 243509 w 296725"/>
              <a:gd name="connsiteY414" fmla="*/ 54816 h 252460"/>
              <a:gd name="connsiteX415" fmla="*/ 236365 w 296725"/>
              <a:gd name="connsiteY415" fmla="*/ 59579 h 252460"/>
              <a:gd name="connsiteX416" fmla="*/ 222078 w 296725"/>
              <a:gd name="connsiteY416" fmla="*/ 71485 h 252460"/>
              <a:gd name="connsiteX417" fmla="*/ 217315 w 296725"/>
              <a:gd name="connsiteY417" fmla="*/ 81010 h 252460"/>
              <a:gd name="connsiteX418" fmla="*/ 245890 w 296725"/>
              <a:gd name="connsiteY418" fmla="*/ 92916 h 252460"/>
              <a:gd name="connsiteX419" fmla="*/ 233984 w 296725"/>
              <a:gd name="connsiteY419" fmla="*/ 100060 h 252460"/>
              <a:gd name="connsiteX420" fmla="*/ 241128 w 296725"/>
              <a:gd name="connsiteY420" fmla="*/ 107204 h 252460"/>
              <a:gd name="connsiteX421" fmla="*/ 269703 w 296725"/>
              <a:gd name="connsiteY421" fmla="*/ 116729 h 252460"/>
              <a:gd name="connsiteX422" fmla="*/ 250653 w 296725"/>
              <a:gd name="connsiteY422" fmla="*/ 131016 h 252460"/>
              <a:gd name="connsiteX423" fmla="*/ 243509 w 296725"/>
              <a:gd name="connsiteY423" fmla="*/ 138160 h 252460"/>
              <a:gd name="connsiteX424" fmla="*/ 253034 w 296725"/>
              <a:gd name="connsiteY424" fmla="*/ 140541 h 252460"/>
              <a:gd name="connsiteX425" fmla="*/ 262559 w 296725"/>
              <a:gd name="connsiteY425" fmla="*/ 147685 h 252460"/>
              <a:gd name="connsiteX426" fmla="*/ 269703 w 296725"/>
              <a:gd name="connsiteY426" fmla="*/ 150066 h 252460"/>
              <a:gd name="connsiteX427" fmla="*/ 262559 w 296725"/>
              <a:gd name="connsiteY427" fmla="*/ 154829 h 252460"/>
              <a:gd name="connsiteX428" fmla="*/ 279228 w 296725"/>
              <a:gd name="connsiteY428" fmla="*/ 161972 h 252460"/>
              <a:gd name="connsiteX429" fmla="*/ 272084 w 296725"/>
              <a:gd name="connsiteY429" fmla="*/ 159591 h 252460"/>
              <a:gd name="connsiteX430" fmla="*/ 253034 w 296725"/>
              <a:gd name="connsiteY430" fmla="*/ 159591 h 25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</a:cxnLst>
            <a:rect l="l" t="t" r="r" b="b"/>
            <a:pathLst>
              <a:path w="296725" h="252460">
                <a:moveTo>
                  <a:pt x="145878" y="252460"/>
                </a:moveTo>
                <a:cubicBezTo>
                  <a:pt x="145084" y="248491"/>
                  <a:pt x="144479" y="244480"/>
                  <a:pt x="143497" y="240554"/>
                </a:cubicBezTo>
                <a:cubicBezTo>
                  <a:pt x="142302" y="235774"/>
                  <a:pt x="138972" y="227551"/>
                  <a:pt x="136353" y="223885"/>
                </a:cubicBezTo>
                <a:cubicBezTo>
                  <a:pt x="132526" y="218528"/>
                  <a:pt x="124686" y="213349"/>
                  <a:pt x="119684" y="209597"/>
                </a:cubicBezTo>
                <a:cubicBezTo>
                  <a:pt x="115090" y="186625"/>
                  <a:pt x="120716" y="206899"/>
                  <a:pt x="112540" y="190547"/>
                </a:cubicBezTo>
                <a:cubicBezTo>
                  <a:pt x="103520" y="172507"/>
                  <a:pt x="113170" y="184033"/>
                  <a:pt x="100634" y="171497"/>
                </a:cubicBezTo>
                <a:cubicBezTo>
                  <a:pt x="99840" y="167528"/>
                  <a:pt x="99533" y="163431"/>
                  <a:pt x="98253" y="159591"/>
                </a:cubicBezTo>
                <a:cubicBezTo>
                  <a:pt x="96672" y="154849"/>
                  <a:pt x="91861" y="147100"/>
                  <a:pt x="88728" y="142922"/>
                </a:cubicBezTo>
                <a:cubicBezTo>
                  <a:pt x="85679" y="138856"/>
                  <a:pt x="82192" y="135126"/>
                  <a:pt x="79203" y="131016"/>
                </a:cubicBezTo>
                <a:cubicBezTo>
                  <a:pt x="75836" y="126387"/>
                  <a:pt x="73112" y="121308"/>
                  <a:pt x="69678" y="116729"/>
                </a:cubicBezTo>
                <a:cubicBezTo>
                  <a:pt x="42903" y="81030"/>
                  <a:pt x="80284" y="129934"/>
                  <a:pt x="55390" y="100060"/>
                </a:cubicBezTo>
                <a:cubicBezTo>
                  <a:pt x="53558" y="97861"/>
                  <a:pt x="50628" y="90054"/>
                  <a:pt x="50628" y="92916"/>
                </a:cubicBezTo>
                <a:cubicBezTo>
                  <a:pt x="50628" y="97936"/>
                  <a:pt x="53947" y="102396"/>
                  <a:pt x="55390" y="107204"/>
                </a:cubicBezTo>
                <a:cubicBezTo>
                  <a:pt x="56330" y="110339"/>
                  <a:pt x="55727" y="114173"/>
                  <a:pt x="57772" y="116729"/>
                </a:cubicBezTo>
                <a:cubicBezTo>
                  <a:pt x="59340" y="118689"/>
                  <a:pt x="62534" y="118316"/>
                  <a:pt x="64915" y="119110"/>
                </a:cubicBezTo>
                <a:cubicBezTo>
                  <a:pt x="66503" y="121491"/>
                  <a:pt x="67443" y="124466"/>
                  <a:pt x="69678" y="126254"/>
                </a:cubicBezTo>
                <a:cubicBezTo>
                  <a:pt x="71638" y="127822"/>
                  <a:pt x="75047" y="126860"/>
                  <a:pt x="76822" y="128635"/>
                </a:cubicBezTo>
                <a:cubicBezTo>
                  <a:pt x="78597" y="130410"/>
                  <a:pt x="78081" y="133534"/>
                  <a:pt x="79203" y="135779"/>
                </a:cubicBezTo>
                <a:cubicBezTo>
                  <a:pt x="80483" y="138339"/>
                  <a:pt x="82545" y="140437"/>
                  <a:pt x="83965" y="142922"/>
                </a:cubicBezTo>
                <a:cubicBezTo>
                  <a:pt x="87761" y="149565"/>
                  <a:pt x="89663" y="156798"/>
                  <a:pt x="95872" y="161972"/>
                </a:cubicBezTo>
                <a:cubicBezTo>
                  <a:pt x="97800" y="163579"/>
                  <a:pt x="100634" y="163560"/>
                  <a:pt x="103015" y="164354"/>
                </a:cubicBezTo>
                <a:cubicBezTo>
                  <a:pt x="103809" y="166735"/>
                  <a:pt x="103622" y="169722"/>
                  <a:pt x="105397" y="171497"/>
                </a:cubicBezTo>
                <a:cubicBezTo>
                  <a:pt x="109444" y="175544"/>
                  <a:pt x="119684" y="181022"/>
                  <a:pt x="119684" y="181022"/>
                </a:cubicBezTo>
                <a:cubicBezTo>
                  <a:pt x="129917" y="196370"/>
                  <a:pt x="118216" y="179370"/>
                  <a:pt x="136353" y="202454"/>
                </a:cubicBezTo>
                <a:cubicBezTo>
                  <a:pt x="141257" y="208695"/>
                  <a:pt x="146236" y="214900"/>
                  <a:pt x="150640" y="221504"/>
                </a:cubicBezTo>
                <a:cubicBezTo>
                  <a:pt x="152228" y="223885"/>
                  <a:pt x="153571" y="226449"/>
                  <a:pt x="155403" y="228647"/>
                </a:cubicBezTo>
                <a:cubicBezTo>
                  <a:pt x="157559" y="231234"/>
                  <a:pt x="160166" y="233410"/>
                  <a:pt x="162547" y="235791"/>
                </a:cubicBezTo>
                <a:cubicBezTo>
                  <a:pt x="161753" y="228647"/>
                  <a:pt x="161646" y="221393"/>
                  <a:pt x="160165" y="214360"/>
                </a:cubicBezTo>
                <a:cubicBezTo>
                  <a:pt x="155674" y="193026"/>
                  <a:pt x="149216" y="182803"/>
                  <a:pt x="141115" y="161972"/>
                </a:cubicBezTo>
                <a:cubicBezTo>
                  <a:pt x="139296" y="157293"/>
                  <a:pt x="139137" y="151862"/>
                  <a:pt x="136353" y="147685"/>
                </a:cubicBezTo>
                <a:lnTo>
                  <a:pt x="126828" y="133397"/>
                </a:lnTo>
                <a:cubicBezTo>
                  <a:pt x="126263" y="130574"/>
                  <a:pt x="124295" y="118170"/>
                  <a:pt x="122065" y="114347"/>
                </a:cubicBezTo>
                <a:cubicBezTo>
                  <a:pt x="117739" y="106931"/>
                  <a:pt x="112195" y="100278"/>
                  <a:pt x="107778" y="92916"/>
                </a:cubicBezTo>
                <a:cubicBezTo>
                  <a:pt x="105397" y="88947"/>
                  <a:pt x="103907" y="84283"/>
                  <a:pt x="100634" y="81010"/>
                </a:cubicBezTo>
                <a:cubicBezTo>
                  <a:pt x="98124" y="78500"/>
                  <a:pt x="94191" y="78008"/>
                  <a:pt x="91109" y="76247"/>
                </a:cubicBezTo>
                <a:cubicBezTo>
                  <a:pt x="88624" y="74827"/>
                  <a:pt x="86346" y="73072"/>
                  <a:pt x="83965" y="71485"/>
                </a:cubicBezTo>
                <a:cubicBezTo>
                  <a:pt x="82397" y="66780"/>
                  <a:pt x="81018" y="60554"/>
                  <a:pt x="76822" y="57197"/>
                </a:cubicBezTo>
                <a:cubicBezTo>
                  <a:pt x="74862" y="55629"/>
                  <a:pt x="72059" y="55610"/>
                  <a:pt x="69678" y="54816"/>
                </a:cubicBezTo>
                <a:cubicBezTo>
                  <a:pt x="74677" y="84815"/>
                  <a:pt x="67205" y="57049"/>
                  <a:pt x="79203" y="76247"/>
                </a:cubicBezTo>
                <a:cubicBezTo>
                  <a:pt x="93335" y="98859"/>
                  <a:pt x="71729" y="78366"/>
                  <a:pt x="95872" y="97679"/>
                </a:cubicBezTo>
                <a:cubicBezTo>
                  <a:pt x="97459" y="100854"/>
                  <a:pt x="99236" y="103941"/>
                  <a:pt x="100634" y="107204"/>
                </a:cubicBezTo>
                <a:cubicBezTo>
                  <a:pt x="105561" y="118700"/>
                  <a:pt x="99880" y="110708"/>
                  <a:pt x="107778" y="123872"/>
                </a:cubicBezTo>
                <a:cubicBezTo>
                  <a:pt x="110723" y="128780"/>
                  <a:pt x="114743" y="133040"/>
                  <a:pt x="117303" y="138160"/>
                </a:cubicBezTo>
                <a:cubicBezTo>
                  <a:pt x="118890" y="141335"/>
                  <a:pt x="119817" y="144938"/>
                  <a:pt x="122065" y="147685"/>
                </a:cubicBezTo>
                <a:cubicBezTo>
                  <a:pt x="127041" y="153767"/>
                  <a:pt x="133477" y="158513"/>
                  <a:pt x="138734" y="164354"/>
                </a:cubicBezTo>
                <a:cubicBezTo>
                  <a:pt x="147966" y="174611"/>
                  <a:pt x="138084" y="169692"/>
                  <a:pt x="150640" y="173879"/>
                </a:cubicBezTo>
                <a:cubicBezTo>
                  <a:pt x="153021" y="176260"/>
                  <a:pt x="155717" y="178364"/>
                  <a:pt x="157784" y="181022"/>
                </a:cubicBezTo>
                <a:cubicBezTo>
                  <a:pt x="161298" y="185540"/>
                  <a:pt x="164134" y="190547"/>
                  <a:pt x="167309" y="195310"/>
                </a:cubicBezTo>
                <a:cubicBezTo>
                  <a:pt x="168897" y="197691"/>
                  <a:pt x="170600" y="200000"/>
                  <a:pt x="172072" y="202454"/>
                </a:cubicBezTo>
                <a:cubicBezTo>
                  <a:pt x="174453" y="206423"/>
                  <a:pt x="176493" y="210617"/>
                  <a:pt x="179215" y="214360"/>
                </a:cubicBezTo>
                <a:cubicBezTo>
                  <a:pt x="182861" y="219374"/>
                  <a:pt x="187153" y="223885"/>
                  <a:pt x="191122" y="228647"/>
                </a:cubicBezTo>
                <a:cubicBezTo>
                  <a:pt x="189534" y="221503"/>
                  <a:pt x="189174" y="213971"/>
                  <a:pt x="186359" y="207216"/>
                </a:cubicBezTo>
                <a:cubicBezTo>
                  <a:pt x="184596" y="202985"/>
                  <a:pt x="175726" y="197746"/>
                  <a:pt x="172072" y="195310"/>
                </a:cubicBezTo>
                <a:cubicBezTo>
                  <a:pt x="162471" y="180909"/>
                  <a:pt x="171526" y="192368"/>
                  <a:pt x="148259" y="176260"/>
                </a:cubicBezTo>
                <a:cubicBezTo>
                  <a:pt x="144080" y="173367"/>
                  <a:pt x="140322" y="169910"/>
                  <a:pt x="136353" y="166735"/>
                </a:cubicBezTo>
                <a:cubicBezTo>
                  <a:pt x="131718" y="152827"/>
                  <a:pt x="137599" y="165599"/>
                  <a:pt x="126828" y="154829"/>
                </a:cubicBezTo>
                <a:cubicBezTo>
                  <a:pt x="124022" y="152023"/>
                  <a:pt x="122490" y="148110"/>
                  <a:pt x="119684" y="145304"/>
                </a:cubicBezTo>
                <a:cubicBezTo>
                  <a:pt x="104352" y="129972"/>
                  <a:pt x="115471" y="147182"/>
                  <a:pt x="100634" y="128635"/>
                </a:cubicBezTo>
                <a:cubicBezTo>
                  <a:pt x="86739" y="111266"/>
                  <a:pt x="97845" y="116592"/>
                  <a:pt x="83965" y="111966"/>
                </a:cubicBezTo>
                <a:cubicBezTo>
                  <a:pt x="80790" y="109585"/>
                  <a:pt x="77246" y="107628"/>
                  <a:pt x="74440" y="104822"/>
                </a:cubicBezTo>
                <a:cubicBezTo>
                  <a:pt x="70846" y="101228"/>
                  <a:pt x="68714" y="96293"/>
                  <a:pt x="64915" y="92916"/>
                </a:cubicBezTo>
                <a:cubicBezTo>
                  <a:pt x="61456" y="89841"/>
                  <a:pt x="56978" y="88153"/>
                  <a:pt x="53009" y="85772"/>
                </a:cubicBezTo>
                <a:cubicBezTo>
                  <a:pt x="51422" y="83391"/>
                  <a:pt x="50079" y="80827"/>
                  <a:pt x="48247" y="78629"/>
                </a:cubicBezTo>
                <a:cubicBezTo>
                  <a:pt x="46091" y="76042"/>
                  <a:pt x="37908" y="72550"/>
                  <a:pt x="41103" y="71485"/>
                </a:cubicBezTo>
                <a:cubicBezTo>
                  <a:pt x="44186" y="70457"/>
                  <a:pt x="61205" y="78890"/>
                  <a:pt x="64915" y="81010"/>
                </a:cubicBezTo>
                <a:cubicBezTo>
                  <a:pt x="70463" y="84180"/>
                  <a:pt x="80169" y="91817"/>
                  <a:pt x="83965" y="95297"/>
                </a:cubicBezTo>
                <a:cubicBezTo>
                  <a:pt x="88551" y="99500"/>
                  <a:pt x="101868" y="114965"/>
                  <a:pt x="110159" y="119110"/>
                </a:cubicBezTo>
                <a:cubicBezTo>
                  <a:pt x="113086" y="120574"/>
                  <a:pt x="116509" y="120697"/>
                  <a:pt x="119684" y="121491"/>
                </a:cubicBezTo>
                <a:cubicBezTo>
                  <a:pt x="122065" y="123872"/>
                  <a:pt x="125157" y="125711"/>
                  <a:pt x="126828" y="128635"/>
                </a:cubicBezTo>
                <a:cubicBezTo>
                  <a:pt x="128452" y="131477"/>
                  <a:pt x="127284" y="135513"/>
                  <a:pt x="129209" y="138160"/>
                </a:cubicBezTo>
                <a:cubicBezTo>
                  <a:pt x="133831" y="144515"/>
                  <a:pt x="140969" y="148693"/>
                  <a:pt x="145878" y="154829"/>
                </a:cubicBezTo>
                <a:cubicBezTo>
                  <a:pt x="148863" y="158561"/>
                  <a:pt x="157537" y="170300"/>
                  <a:pt x="162547" y="173879"/>
                </a:cubicBezTo>
                <a:cubicBezTo>
                  <a:pt x="165436" y="175942"/>
                  <a:pt x="168897" y="177054"/>
                  <a:pt x="172072" y="178641"/>
                </a:cubicBezTo>
                <a:cubicBezTo>
                  <a:pt x="172866" y="181022"/>
                  <a:pt x="172678" y="184010"/>
                  <a:pt x="174453" y="185785"/>
                </a:cubicBezTo>
                <a:cubicBezTo>
                  <a:pt x="176963" y="188295"/>
                  <a:pt x="186195" y="193319"/>
                  <a:pt x="183978" y="190547"/>
                </a:cubicBezTo>
                <a:cubicBezTo>
                  <a:pt x="175563" y="180028"/>
                  <a:pt x="163485" y="172748"/>
                  <a:pt x="155403" y="161972"/>
                </a:cubicBezTo>
                <a:cubicBezTo>
                  <a:pt x="153022" y="158797"/>
                  <a:pt x="150566" y="155677"/>
                  <a:pt x="148259" y="152447"/>
                </a:cubicBezTo>
                <a:cubicBezTo>
                  <a:pt x="146596" y="150118"/>
                  <a:pt x="144598" y="147945"/>
                  <a:pt x="143497" y="145304"/>
                </a:cubicBezTo>
                <a:cubicBezTo>
                  <a:pt x="140601" y="138353"/>
                  <a:pt x="136353" y="123872"/>
                  <a:pt x="136353" y="123872"/>
                </a:cubicBezTo>
                <a:cubicBezTo>
                  <a:pt x="134656" y="111996"/>
                  <a:pt x="132948" y="96988"/>
                  <a:pt x="129209" y="85772"/>
                </a:cubicBezTo>
                <a:cubicBezTo>
                  <a:pt x="128304" y="83057"/>
                  <a:pt x="125727" y="81188"/>
                  <a:pt x="124447" y="78629"/>
                </a:cubicBezTo>
                <a:cubicBezTo>
                  <a:pt x="122535" y="74806"/>
                  <a:pt x="121950" y="70347"/>
                  <a:pt x="119684" y="66722"/>
                </a:cubicBezTo>
                <a:cubicBezTo>
                  <a:pt x="117899" y="63866"/>
                  <a:pt x="112540" y="56212"/>
                  <a:pt x="112540" y="59579"/>
                </a:cubicBezTo>
                <a:cubicBezTo>
                  <a:pt x="112540" y="63548"/>
                  <a:pt x="117303" y="65929"/>
                  <a:pt x="119684" y="69104"/>
                </a:cubicBezTo>
                <a:cubicBezTo>
                  <a:pt x="120478" y="71485"/>
                  <a:pt x="120618" y="74197"/>
                  <a:pt x="122065" y="76247"/>
                </a:cubicBezTo>
                <a:cubicBezTo>
                  <a:pt x="130215" y="87793"/>
                  <a:pt x="141247" y="97315"/>
                  <a:pt x="148259" y="109585"/>
                </a:cubicBezTo>
                <a:cubicBezTo>
                  <a:pt x="152666" y="117298"/>
                  <a:pt x="158738" y="127208"/>
                  <a:pt x="162547" y="135779"/>
                </a:cubicBezTo>
                <a:cubicBezTo>
                  <a:pt x="164590" y="140375"/>
                  <a:pt x="167470" y="150802"/>
                  <a:pt x="172072" y="154829"/>
                </a:cubicBezTo>
                <a:cubicBezTo>
                  <a:pt x="176379" y="158598"/>
                  <a:pt x="181597" y="161179"/>
                  <a:pt x="186359" y="164354"/>
                </a:cubicBezTo>
                <a:cubicBezTo>
                  <a:pt x="194522" y="188844"/>
                  <a:pt x="181370" y="155735"/>
                  <a:pt x="195884" y="173879"/>
                </a:cubicBezTo>
                <a:cubicBezTo>
                  <a:pt x="197928" y="176435"/>
                  <a:pt x="196641" y="180563"/>
                  <a:pt x="198265" y="183404"/>
                </a:cubicBezTo>
                <a:cubicBezTo>
                  <a:pt x="199936" y="186328"/>
                  <a:pt x="203253" y="187960"/>
                  <a:pt x="205409" y="190547"/>
                </a:cubicBezTo>
                <a:cubicBezTo>
                  <a:pt x="207241" y="192746"/>
                  <a:pt x="213034" y="197691"/>
                  <a:pt x="210172" y="197691"/>
                </a:cubicBezTo>
                <a:cubicBezTo>
                  <a:pt x="206804" y="197691"/>
                  <a:pt x="205132" y="193177"/>
                  <a:pt x="203028" y="190547"/>
                </a:cubicBezTo>
                <a:cubicBezTo>
                  <a:pt x="195590" y="181250"/>
                  <a:pt x="189035" y="171269"/>
                  <a:pt x="181597" y="161972"/>
                </a:cubicBezTo>
                <a:cubicBezTo>
                  <a:pt x="179493" y="159342"/>
                  <a:pt x="176834" y="157210"/>
                  <a:pt x="174453" y="154829"/>
                </a:cubicBezTo>
                <a:cubicBezTo>
                  <a:pt x="164423" y="124735"/>
                  <a:pt x="181154" y="172845"/>
                  <a:pt x="167309" y="140541"/>
                </a:cubicBezTo>
                <a:cubicBezTo>
                  <a:pt x="153659" y="108692"/>
                  <a:pt x="179508" y="157796"/>
                  <a:pt x="160165" y="119110"/>
                </a:cubicBezTo>
                <a:cubicBezTo>
                  <a:pt x="158095" y="114970"/>
                  <a:pt x="155092" y="111344"/>
                  <a:pt x="153022" y="107204"/>
                </a:cubicBezTo>
                <a:cubicBezTo>
                  <a:pt x="151578" y="104315"/>
                  <a:pt x="147115" y="92689"/>
                  <a:pt x="145878" y="88154"/>
                </a:cubicBezTo>
                <a:cubicBezTo>
                  <a:pt x="144156" y="81839"/>
                  <a:pt x="143185" y="75314"/>
                  <a:pt x="141115" y="69104"/>
                </a:cubicBezTo>
                <a:cubicBezTo>
                  <a:pt x="139203" y="63369"/>
                  <a:pt x="136838" y="57758"/>
                  <a:pt x="133972" y="52435"/>
                </a:cubicBezTo>
                <a:cubicBezTo>
                  <a:pt x="131258" y="47395"/>
                  <a:pt x="122637" y="32717"/>
                  <a:pt x="124447" y="38147"/>
                </a:cubicBezTo>
                <a:cubicBezTo>
                  <a:pt x="129448" y="53153"/>
                  <a:pt x="134496" y="69628"/>
                  <a:pt x="145878" y="81010"/>
                </a:cubicBezTo>
                <a:lnTo>
                  <a:pt x="155403" y="90535"/>
                </a:lnTo>
                <a:cubicBezTo>
                  <a:pt x="159637" y="107474"/>
                  <a:pt x="154265" y="94160"/>
                  <a:pt x="169690" y="109585"/>
                </a:cubicBezTo>
                <a:cubicBezTo>
                  <a:pt x="173284" y="113179"/>
                  <a:pt x="175868" y="117666"/>
                  <a:pt x="179215" y="121491"/>
                </a:cubicBezTo>
                <a:cubicBezTo>
                  <a:pt x="185633" y="128826"/>
                  <a:pt x="185893" y="128325"/>
                  <a:pt x="193503" y="133397"/>
                </a:cubicBezTo>
                <a:cubicBezTo>
                  <a:pt x="216440" y="163980"/>
                  <a:pt x="203639" y="158206"/>
                  <a:pt x="222078" y="164354"/>
                </a:cubicBezTo>
                <a:cubicBezTo>
                  <a:pt x="223665" y="167529"/>
                  <a:pt x="224330" y="171369"/>
                  <a:pt x="226840" y="173879"/>
                </a:cubicBezTo>
                <a:cubicBezTo>
                  <a:pt x="228615" y="175654"/>
                  <a:pt x="233375" y="178695"/>
                  <a:pt x="233984" y="176260"/>
                </a:cubicBezTo>
                <a:cubicBezTo>
                  <a:pt x="235021" y="172113"/>
                  <a:pt x="230991" y="168245"/>
                  <a:pt x="229222" y="164354"/>
                </a:cubicBezTo>
                <a:cubicBezTo>
                  <a:pt x="227019" y="159506"/>
                  <a:pt x="224957" y="154545"/>
                  <a:pt x="222078" y="150066"/>
                </a:cubicBezTo>
                <a:cubicBezTo>
                  <a:pt x="217786" y="143389"/>
                  <a:pt x="211340" y="138116"/>
                  <a:pt x="207790" y="131016"/>
                </a:cubicBezTo>
                <a:cubicBezTo>
                  <a:pt x="205409" y="126254"/>
                  <a:pt x="202744" y="121623"/>
                  <a:pt x="200647" y="116729"/>
                </a:cubicBezTo>
                <a:cubicBezTo>
                  <a:pt x="197976" y="110495"/>
                  <a:pt x="196309" y="103853"/>
                  <a:pt x="193503" y="97679"/>
                </a:cubicBezTo>
                <a:cubicBezTo>
                  <a:pt x="192319" y="95073"/>
                  <a:pt x="190404" y="92864"/>
                  <a:pt x="188740" y="90535"/>
                </a:cubicBezTo>
                <a:cubicBezTo>
                  <a:pt x="186947" y="88024"/>
                  <a:pt x="178702" y="77602"/>
                  <a:pt x="176834" y="73866"/>
                </a:cubicBezTo>
                <a:cubicBezTo>
                  <a:pt x="174922" y="70043"/>
                  <a:pt x="173808" y="65866"/>
                  <a:pt x="172072" y="61960"/>
                </a:cubicBezTo>
                <a:cubicBezTo>
                  <a:pt x="170630" y="58716"/>
                  <a:pt x="168627" y="55731"/>
                  <a:pt x="167309" y="52435"/>
                </a:cubicBezTo>
                <a:cubicBezTo>
                  <a:pt x="160470" y="35338"/>
                  <a:pt x="167951" y="39948"/>
                  <a:pt x="155403" y="35766"/>
                </a:cubicBezTo>
                <a:cubicBezTo>
                  <a:pt x="153980" y="31495"/>
                  <a:pt x="151203" y="22041"/>
                  <a:pt x="148259" y="19097"/>
                </a:cubicBezTo>
                <a:cubicBezTo>
                  <a:pt x="146484" y="17322"/>
                  <a:pt x="143496" y="17510"/>
                  <a:pt x="141115" y="16716"/>
                </a:cubicBezTo>
                <a:cubicBezTo>
                  <a:pt x="139688" y="14576"/>
                  <a:pt x="130392" y="343"/>
                  <a:pt x="129209" y="47"/>
                </a:cubicBezTo>
                <a:cubicBezTo>
                  <a:pt x="126774" y="-562"/>
                  <a:pt x="127622" y="4810"/>
                  <a:pt x="126828" y="7191"/>
                </a:cubicBezTo>
                <a:cubicBezTo>
                  <a:pt x="130797" y="11954"/>
                  <a:pt x="135610" y="16124"/>
                  <a:pt x="138734" y="21479"/>
                </a:cubicBezTo>
                <a:cubicBezTo>
                  <a:pt x="141263" y="25815"/>
                  <a:pt x="141633" y="31105"/>
                  <a:pt x="143497" y="35766"/>
                </a:cubicBezTo>
                <a:cubicBezTo>
                  <a:pt x="158446" y="73137"/>
                  <a:pt x="146397" y="44692"/>
                  <a:pt x="160165" y="66722"/>
                </a:cubicBezTo>
                <a:cubicBezTo>
                  <a:pt x="168796" y="80533"/>
                  <a:pt x="159888" y="72886"/>
                  <a:pt x="172072" y="81010"/>
                </a:cubicBezTo>
                <a:cubicBezTo>
                  <a:pt x="178707" y="90963"/>
                  <a:pt x="180349" y="95448"/>
                  <a:pt x="188740" y="102441"/>
                </a:cubicBezTo>
                <a:cubicBezTo>
                  <a:pt x="190939" y="104273"/>
                  <a:pt x="193503" y="105616"/>
                  <a:pt x="195884" y="107204"/>
                </a:cubicBezTo>
                <a:cubicBezTo>
                  <a:pt x="196678" y="109585"/>
                  <a:pt x="196759" y="112339"/>
                  <a:pt x="198265" y="114347"/>
                </a:cubicBezTo>
                <a:cubicBezTo>
                  <a:pt x="205764" y="124345"/>
                  <a:pt x="216617" y="131343"/>
                  <a:pt x="226840" y="138160"/>
                </a:cubicBezTo>
                <a:cubicBezTo>
                  <a:pt x="228124" y="140086"/>
                  <a:pt x="237763" y="154829"/>
                  <a:pt x="238747" y="154829"/>
                </a:cubicBezTo>
                <a:cubicBezTo>
                  <a:pt x="242020" y="154829"/>
                  <a:pt x="237483" y="148380"/>
                  <a:pt x="236365" y="145304"/>
                </a:cubicBezTo>
                <a:cubicBezTo>
                  <a:pt x="233529" y="137505"/>
                  <a:pt x="226284" y="121917"/>
                  <a:pt x="222078" y="114347"/>
                </a:cubicBezTo>
                <a:cubicBezTo>
                  <a:pt x="220688" y="111845"/>
                  <a:pt x="218903" y="109585"/>
                  <a:pt x="217315" y="107204"/>
                </a:cubicBezTo>
                <a:cubicBezTo>
                  <a:pt x="203216" y="43751"/>
                  <a:pt x="220525" y="118178"/>
                  <a:pt x="207790" y="71485"/>
                </a:cubicBezTo>
                <a:cubicBezTo>
                  <a:pt x="206725" y="67580"/>
                  <a:pt x="206770" y="63390"/>
                  <a:pt x="205409" y="59579"/>
                </a:cubicBezTo>
                <a:cubicBezTo>
                  <a:pt x="202780" y="52217"/>
                  <a:pt x="199059" y="45291"/>
                  <a:pt x="195884" y="38147"/>
                </a:cubicBezTo>
                <a:cubicBezTo>
                  <a:pt x="195090" y="34178"/>
                  <a:pt x="195178" y="29925"/>
                  <a:pt x="193503" y="26241"/>
                </a:cubicBezTo>
                <a:cubicBezTo>
                  <a:pt x="191135" y="21030"/>
                  <a:pt x="183978" y="11954"/>
                  <a:pt x="183978" y="11954"/>
                </a:cubicBezTo>
                <a:cubicBezTo>
                  <a:pt x="183978" y="11954"/>
                  <a:pt x="184565" y="27993"/>
                  <a:pt x="186359" y="35766"/>
                </a:cubicBezTo>
                <a:cubicBezTo>
                  <a:pt x="187003" y="38555"/>
                  <a:pt x="189534" y="40529"/>
                  <a:pt x="191122" y="42910"/>
                </a:cubicBezTo>
                <a:cubicBezTo>
                  <a:pt x="193468" y="54642"/>
                  <a:pt x="191872" y="55565"/>
                  <a:pt x="200647" y="64341"/>
                </a:cubicBezTo>
                <a:cubicBezTo>
                  <a:pt x="202671" y="66365"/>
                  <a:pt x="205766" y="67080"/>
                  <a:pt x="207790" y="69104"/>
                </a:cubicBezTo>
                <a:cubicBezTo>
                  <a:pt x="210596" y="71910"/>
                  <a:pt x="212393" y="75580"/>
                  <a:pt x="214934" y="78629"/>
                </a:cubicBezTo>
                <a:cubicBezTo>
                  <a:pt x="220796" y="85663"/>
                  <a:pt x="237803" y="105349"/>
                  <a:pt x="245890" y="111966"/>
                </a:cubicBezTo>
                <a:cubicBezTo>
                  <a:pt x="249472" y="114897"/>
                  <a:pt x="254054" y="116388"/>
                  <a:pt x="257797" y="119110"/>
                </a:cubicBezTo>
                <a:cubicBezTo>
                  <a:pt x="262811" y="122756"/>
                  <a:pt x="267191" y="127210"/>
                  <a:pt x="272084" y="131016"/>
                </a:cubicBezTo>
                <a:cubicBezTo>
                  <a:pt x="274343" y="132773"/>
                  <a:pt x="280648" y="138264"/>
                  <a:pt x="279228" y="135779"/>
                </a:cubicBezTo>
                <a:cubicBezTo>
                  <a:pt x="274738" y="127921"/>
                  <a:pt x="267049" y="122205"/>
                  <a:pt x="262559" y="114347"/>
                </a:cubicBezTo>
                <a:cubicBezTo>
                  <a:pt x="248578" y="89882"/>
                  <a:pt x="257559" y="102204"/>
                  <a:pt x="233984" y="78629"/>
                </a:cubicBezTo>
                <a:cubicBezTo>
                  <a:pt x="233190" y="76248"/>
                  <a:pt x="232848" y="73664"/>
                  <a:pt x="231603" y="71485"/>
                </a:cubicBezTo>
                <a:cubicBezTo>
                  <a:pt x="225117" y="60135"/>
                  <a:pt x="224992" y="64029"/>
                  <a:pt x="217315" y="54816"/>
                </a:cubicBezTo>
                <a:cubicBezTo>
                  <a:pt x="211205" y="47484"/>
                  <a:pt x="208957" y="36949"/>
                  <a:pt x="198265" y="33385"/>
                </a:cubicBezTo>
                <a:lnTo>
                  <a:pt x="191122" y="31004"/>
                </a:lnTo>
                <a:cubicBezTo>
                  <a:pt x="187947" y="27829"/>
                  <a:pt x="185251" y="24089"/>
                  <a:pt x="181597" y="21479"/>
                </a:cubicBezTo>
                <a:cubicBezTo>
                  <a:pt x="179554" y="20020"/>
                  <a:pt x="176698" y="20220"/>
                  <a:pt x="174453" y="19097"/>
                </a:cubicBezTo>
                <a:cubicBezTo>
                  <a:pt x="149467" y="6604"/>
                  <a:pt x="167097" y="11434"/>
                  <a:pt x="145878" y="7191"/>
                </a:cubicBezTo>
                <a:cubicBezTo>
                  <a:pt x="144290" y="9572"/>
                  <a:pt x="141520" y="11502"/>
                  <a:pt x="141115" y="14335"/>
                </a:cubicBezTo>
                <a:cubicBezTo>
                  <a:pt x="140652" y="17575"/>
                  <a:pt x="142168" y="20869"/>
                  <a:pt x="143497" y="23860"/>
                </a:cubicBezTo>
                <a:cubicBezTo>
                  <a:pt x="146839" y="31379"/>
                  <a:pt x="152874" y="38744"/>
                  <a:pt x="157784" y="45291"/>
                </a:cubicBezTo>
                <a:cubicBezTo>
                  <a:pt x="160093" y="54528"/>
                  <a:pt x="162179" y="63276"/>
                  <a:pt x="167309" y="71485"/>
                </a:cubicBezTo>
                <a:cubicBezTo>
                  <a:pt x="169412" y="74851"/>
                  <a:pt x="172526" y="77541"/>
                  <a:pt x="174453" y="81010"/>
                </a:cubicBezTo>
                <a:cubicBezTo>
                  <a:pt x="176529" y="84746"/>
                  <a:pt x="177479" y="89010"/>
                  <a:pt x="179215" y="92916"/>
                </a:cubicBezTo>
                <a:cubicBezTo>
                  <a:pt x="180657" y="96160"/>
                  <a:pt x="182490" y="99218"/>
                  <a:pt x="183978" y="102441"/>
                </a:cubicBezTo>
                <a:cubicBezTo>
                  <a:pt x="187254" y="109539"/>
                  <a:pt x="190424" y="116687"/>
                  <a:pt x="193503" y="123872"/>
                </a:cubicBezTo>
                <a:cubicBezTo>
                  <a:pt x="195187" y="127801"/>
                  <a:pt x="196025" y="132138"/>
                  <a:pt x="198265" y="135779"/>
                </a:cubicBezTo>
                <a:cubicBezTo>
                  <a:pt x="202425" y="142539"/>
                  <a:pt x="208035" y="148303"/>
                  <a:pt x="212553" y="154829"/>
                </a:cubicBezTo>
                <a:cubicBezTo>
                  <a:pt x="215188" y="158634"/>
                  <a:pt x="217130" y="162884"/>
                  <a:pt x="219697" y="166735"/>
                </a:cubicBezTo>
                <a:cubicBezTo>
                  <a:pt x="225808" y="175902"/>
                  <a:pt x="226624" y="176044"/>
                  <a:pt x="233984" y="183404"/>
                </a:cubicBezTo>
                <a:cubicBezTo>
                  <a:pt x="241772" y="171723"/>
                  <a:pt x="239326" y="178833"/>
                  <a:pt x="236365" y="159591"/>
                </a:cubicBezTo>
                <a:cubicBezTo>
                  <a:pt x="235101" y="151375"/>
                  <a:pt x="234893" y="142584"/>
                  <a:pt x="229222" y="135779"/>
                </a:cubicBezTo>
                <a:cubicBezTo>
                  <a:pt x="227390" y="133580"/>
                  <a:pt x="224459" y="132604"/>
                  <a:pt x="222078" y="131016"/>
                </a:cubicBezTo>
                <a:cubicBezTo>
                  <a:pt x="219697" y="120697"/>
                  <a:pt x="217922" y="110220"/>
                  <a:pt x="214934" y="100060"/>
                </a:cubicBezTo>
                <a:cubicBezTo>
                  <a:pt x="213932" y="96655"/>
                  <a:pt x="211418" y="93859"/>
                  <a:pt x="210172" y="90535"/>
                </a:cubicBezTo>
                <a:cubicBezTo>
                  <a:pt x="209023" y="87471"/>
                  <a:pt x="209254" y="83937"/>
                  <a:pt x="207790" y="81010"/>
                </a:cubicBezTo>
                <a:cubicBezTo>
                  <a:pt x="204441" y="74312"/>
                  <a:pt x="199470" y="68534"/>
                  <a:pt x="195884" y="61960"/>
                </a:cubicBezTo>
                <a:cubicBezTo>
                  <a:pt x="189935" y="51053"/>
                  <a:pt x="184771" y="39735"/>
                  <a:pt x="179215" y="28622"/>
                </a:cubicBezTo>
                <a:cubicBezTo>
                  <a:pt x="179215" y="28622"/>
                  <a:pt x="183497" y="46230"/>
                  <a:pt x="186359" y="54816"/>
                </a:cubicBezTo>
                <a:cubicBezTo>
                  <a:pt x="190550" y="67390"/>
                  <a:pt x="187348" y="59871"/>
                  <a:pt x="198265" y="76247"/>
                </a:cubicBezTo>
                <a:cubicBezTo>
                  <a:pt x="199059" y="79422"/>
                  <a:pt x="199318" y="82781"/>
                  <a:pt x="200647" y="85772"/>
                </a:cubicBezTo>
                <a:cubicBezTo>
                  <a:pt x="208762" y="104032"/>
                  <a:pt x="205930" y="91447"/>
                  <a:pt x="214934" y="107204"/>
                </a:cubicBezTo>
                <a:cubicBezTo>
                  <a:pt x="219337" y="114909"/>
                  <a:pt x="222722" y="123155"/>
                  <a:pt x="226840" y="131016"/>
                </a:cubicBezTo>
                <a:cubicBezTo>
                  <a:pt x="231455" y="139826"/>
                  <a:pt x="236448" y="148434"/>
                  <a:pt x="241128" y="157210"/>
                </a:cubicBezTo>
                <a:cubicBezTo>
                  <a:pt x="242798" y="160342"/>
                  <a:pt x="247359" y="169967"/>
                  <a:pt x="245890" y="166735"/>
                </a:cubicBezTo>
                <a:cubicBezTo>
                  <a:pt x="240453" y="154774"/>
                  <a:pt x="238187" y="140621"/>
                  <a:pt x="229222" y="131016"/>
                </a:cubicBezTo>
                <a:cubicBezTo>
                  <a:pt x="189709" y="88681"/>
                  <a:pt x="208740" y="105296"/>
                  <a:pt x="174453" y="78629"/>
                </a:cubicBezTo>
                <a:cubicBezTo>
                  <a:pt x="169498" y="63762"/>
                  <a:pt x="174464" y="75666"/>
                  <a:pt x="157784" y="54816"/>
                </a:cubicBezTo>
                <a:cubicBezTo>
                  <a:pt x="147119" y="41485"/>
                  <a:pt x="145975" y="39482"/>
                  <a:pt x="138734" y="28622"/>
                </a:cubicBezTo>
                <a:cubicBezTo>
                  <a:pt x="135080" y="39585"/>
                  <a:pt x="133213" y="41861"/>
                  <a:pt x="138734" y="57197"/>
                </a:cubicBezTo>
                <a:cubicBezTo>
                  <a:pt x="150297" y="89316"/>
                  <a:pt x="149877" y="87390"/>
                  <a:pt x="164928" y="102441"/>
                </a:cubicBezTo>
                <a:cubicBezTo>
                  <a:pt x="168103" y="108791"/>
                  <a:pt x="172731" y="114603"/>
                  <a:pt x="174453" y="121491"/>
                </a:cubicBezTo>
                <a:cubicBezTo>
                  <a:pt x="175247" y="124666"/>
                  <a:pt x="175077" y="128255"/>
                  <a:pt x="176834" y="131016"/>
                </a:cubicBezTo>
                <a:cubicBezTo>
                  <a:pt x="181637" y="138564"/>
                  <a:pt x="191321" y="147884"/>
                  <a:pt x="198265" y="154829"/>
                </a:cubicBezTo>
                <a:cubicBezTo>
                  <a:pt x="199038" y="157921"/>
                  <a:pt x="206663" y="181470"/>
                  <a:pt x="191122" y="154829"/>
                </a:cubicBezTo>
                <a:cubicBezTo>
                  <a:pt x="187705" y="148971"/>
                  <a:pt x="186123" y="142213"/>
                  <a:pt x="183978" y="135779"/>
                </a:cubicBezTo>
                <a:cubicBezTo>
                  <a:pt x="182943" y="132674"/>
                  <a:pt x="183061" y="129181"/>
                  <a:pt x="181597" y="126254"/>
                </a:cubicBezTo>
                <a:cubicBezTo>
                  <a:pt x="178248" y="119556"/>
                  <a:pt x="173659" y="113554"/>
                  <a:pt x="169690" y="107204"/>
                </a:cubicBezTo>
                <a:cubicBezTo>
                  <a:pt x="166021" y="92527"/>
                  <a:pt x="170551" y="101572"/>
                  <a:pt x="160165" y="92916"/>
                </a:cubicBezTo>
                <a:cubicBezTo>
                  <a:pt x="157578" y="90760"/>
                  <a:pt x="155946" y="87443"/>
                  <a:pt x="153022" y="85772"/>
                </a:cubicBezTo>
                <a:cubicBezTo>
                  <a:pt x="150181" y="84148"/>
                  <a:pt x="146518" y="84650"/>
                  <a:pt x="143497" y="83391"/>
                </a:cubicBezTo>
                <a:cubicBezTo>
                  <a:pt x="136944" y="80660"/>
                  <a:pt x="130797" y="77041"/>
                  <a:pt x="124447" y="73866"/>
                </a:cubicBezTo>
                <a:cubicBezTo>
                  <a:pt x="121272" y="72279"/>
                  <a:pt x="117966" y="70930"/>
                  <a:pt x="114922" y="69104"/>
                </a:cubicBezTo>
                <a:cubicBezTo>
                  <a:pt x="100561" y="60488"/>
                  <a:pt x="106866" y="64528"/>
                  <a:pt x="95872" y="57197"/>
                </a:cubicBezTo>
                <a:cubicBezTo>
                  <a:pt x="94778" y="55009"/>
                  <a:pt x="87155" y="34441"/>
                  <a:pt x="79203" y="35766"/>
                </a:cubicBezTo>
                <a:cubicBezTo>
                  <a:pt x="75701" y="36350"/>
                  <a:pt x="76028" y="42116"/>
                  <a:pt x="74440" y="45291"/>
                </a:cubicBezTo>
                <a:cubicBezTo>
                  <a:pt x="76821" y="49260"/>
                  <a:pt x="79704" y="52968"/>
                  <a:pt x="81584" y="57197"/>
                </a:cubicBezTo>
                <a:cubicBezTo>
                  <a:pt x="82913" y="60188"/>
                  <a:pt x="82564" y="63764"/>
                  <a:pt x="83965" y="66722"/>
                </a:cubicBezTo>
                <a:cubicBezTo>
                  <a:pt x="90511" y="80542"/>
                  <a:pt x="101977" y="102645"/>
                  <a:pt x="112540" y="116729"/>
                </a:cubicBezTo>
                <a:cubicBezTo>
                  <a:pt x="116260" y="121688"/>
                  <a:pt x="120892" y="125937"/>
                  <a:pt x="124447" y="131016"/>
                </a:cubicBezTo>
                <a:cubicBezTo>
                  <a:pt x="139077" y="151915"/>
                  <a:pt x="118766" y="130098"/>
                  <a:pt x="136353" y="147685"/>
                </a:cubicBezTo>
                <a:cubicBezTo>
                  <a:pt x="144233" y="167388"/>
                  <a:pt x="136735" y="153174"/>
                  <a:pt x="153022" y="171497"/>
                </a:cubicBezTo>
                <a:cubicBezTo>
                  <a:pt x="155659" y="174463"/>
                  <a:pt x="157858" y="177793"/>
                  <a:pt x="160165" y="181022"/>
                </a:cubicBezTo>
                <a:cubicBezTo>
                  <a:pt x="161829" y="183351"/>
                  <a:pt x="163027" y="186027"/>
                  <a:pt x="164928" y="188166"/>
                </a:cubicBezTo>
                <a:cubicBezTo>
                  <a:pt x="169403" y="193200"/>
                  <a:pt x="179215" y="202454"/>
                  <a:pt x="179215" y="202454"/>
                </a:cubicBezTo>
                <a:cubicBezTo>
                  <a:pt x="165584" y="211541"/>
                  <a:pt x="179291" y="204835"/>
                  <a:pt x="160165" y="204835"/>
                </a:cubicBezTo>
                <a:cubicBezTo>
                  <a:pt x="156118" y="204835"/>
                  <a:pt x="152266" y="206644"/>
                  <a:pt x="148259" y="207216"/>
                </a:cubicBezTo>
                <a:cubicBezTo>
                  <a:pt x="141144" y="208232"/>
                  <a:pt x="133972" y="208803"/>
                  <a:pt x="126828" y="209597"/>
                </a:cubicBezTo>
                <a:cubicBezTo>
                  <a:pt x="123653" y="210391"/>
                  <a:pt x="114989" y="209665"/>
                  <a:pt x="117303" y="211979"/>
                </a:cubicBezTo>
                <a:cubicBezTo>
                  <a:pt x="120717" y="215393"/>
                  <a:pt x="126779" y="213959"/>
                  <a:pt x="131590" y="214360"/>
                </a:cubicBezTo>
                <a:cubicBezTo>
                  <a:pt x="145850" y="215548"/>
                  <a:pt x="160165" y="215947"/>
                  <a:pt x="174453" y="216741"/>
                </a:cubicBezTo>
                <a:cubicBezTo>
                  <a:pt x="179215" y="215154"/>
                  <a:pt x="184613" y="214836"/>
                  <a:pt x="188740" y="211979"/>
                </a:cubicBezTo>
                <a:cubicBezTo>
                  <a:pt x="202256" y="202622"/>
                  <a:pt x="204116" y="191394"/>
                  <a:pt x="219697" y="185785"/>
                </a:cubicBezTo>
                <a:cubicBezTo>
                  <a:pt x="234370" y="180503"/>
                  <a:pt x="250992" y="180854"/>
                  <a:pt x="264940" y="173879"/>
                </a:cubicBezTo>
                <a:cubicBezTo>
                  <a:pt x="276761" y="167968"/>
                  <a:pt x="277412" y="168551"/>
                  <a:pt x="288753" y="157210"/>
                </a:cubicBezTo>
                <a:cubicBezTo>
                  <a:pt x="290777" y="155186"/>
                  <a:pt x="292235" y="152626"/>
                  <a:pt x="293515" y="150066"/>
                </a:cubicBezTo>
                <a:cubicBezTo>
                  <a:pt x="294638" y="147821"/>
                  <a:pt x="298367" y="143371"/>
                  <a:pt x="295897" y="142922"/>
                </a:cubicBezTo>
                <a:cubicBezTo>
                  <a:pt x="286493" y="141212"/>
                  <a:pt x="276847" y="144510"/>
                  <a:pt x="267322" y="145304"/>
                </a:cubicBezTo>
                <a:cubicBezTo>
                  <a:pt x="259384" y="148479"/>
                  <a:pt x="251065" y="150829"/>
                  <a:pt x="243509" y="154829"/>
                </a:cubicBezTo>
                <a:cubicBezTo>
                  <a:pt x="237474" y="158024"/>
                  <a:pt x="232655" y="163156"/>
                  <a:pt x="226840" y="166735"/>
                </a:cubicBezTo>
                <a:cubicBezTo>
                  <a:pt x="222305" y="169526"/>
                  <a:pt x="216983" y="170926"/>
                  <a:pt x="212553" y="173879"/>
                </a:cubicBezTo>
                <a:cubicBezTo>
                  <a:pt x="209751" y="175747"/>
                  <a:pt x="208103" y="179002"/>
                  <a:pt x="205409" y="181022"/>
                </a:cubicBezTo>
                <a:cubicBezTo>
                  <a:pt x="196425" y="187760"/>
                  <a:pt x="171535" y="199128"/>
                  <a:pt x="164928" y="200072"/>
                </a:cubicBezTo>
                <a:lnTo>
                  <a:pt x="148259" y="202454"/>
                </a:lnTo>
                <a:cubicBezTo>
                  <a:pt x="177736" y="187716"/>
                  <a:pt x="162883" y="196264"/>
                  <a:pt x="198265" y="171497"/>
                </a:cubicBezTo>
                <a:cubicBezTo>
                  <a:pt x="203859" y="167581"/>
                  <a:pt x="210106" y="164419"/>
                  <a:pt x="214934" y="159591"/>
                </a:cubicBezTo>
                <a:cubicBezTo>
                  <a:pt x="223744" y="150781"/>
                  <a:pt x="222358" y="151641"/>
                  <a:pt x="233984" y="142922"/>
                </a:cubicBezTo>
                <a:cubicBezTo>
                  <a:pt x="249845" y="131026"/>
                  <a:pt x="236002" y="144629"/>
                  <a:pt x="269703" y="133397"/>
                </a:cubicBezTo>
                <a:cubicBezTo>
                  <a:pt x="272084" y="132603"/>
                  <a:pt x="279357" y="131016"/>
                  <a:pt x="276847" y="131016"/>
                </a:cubicBezTo>
                <a:cubicBezTo>
                  <a:pt x="268192" y="131016"/>
                  <a:pt x="254957" y="133965"/>
                  <a:pt x="245890" y="135779"/>
                </a:cubicBezTo>
                <a:cubicBezTo>
                  <a:pt x="229221" y="143716"/>
                  <a:pt x="211914" y="150431"/>
                  <a:pt x="195884" y="159591"/>
                </a:cubicBezTo>
                <a:cubicBezTo>
                  <a:pt x="190328" y="162766"/>
                  <a:pt x="184702" y="165823"/>
                  <a:pt x="179215" y="169116"/>
                </a:cubicBezTo>
                <a:cubicBezTo>
                  <a:pt x="176761" y="170588"/>
                  <a:pt x="174729" y="172816"/>
                  <a:pt x="172072" y="173879"/>
                </a:cubicBezTo>
                <a:cubicBezTo>
                  <a:pt x="163950" y="177128"/>
                  <a:pt x="144199" y="180990"/>
                  <a:pt x="136353" y="183404"/>
                </a:cubicBezTo>
                <a:cubicBezTo>
                  <a:pt x="109655" y="191619"/>
                  <a:pt x="141259" y="185765"/>
                  <a:pt x="107778" y="190547"/>
                </a:cubicBezTo>
                <a:cubicBezTo>
                  <a:pt x="113334" y="186578"/>
                  <a:pt x="118412" y="181836"/>
                  <a:pt x="124447" y="178641"/>
                </a:cubicBezTo>
                <a:cubicBezTo>
                  <a:pt x="163962" y="157721"/>
                  <a:pt x="135117" y="175086"/>
                  <a:pt x="157784" y="166735"/>
                </a:cubicBezTo>
                <a:cubicBezTo>
                  <a:pt x="169817" y="162302"/>
                  <a:pt x="182033" y="158182"/>
                  <a:pt x="193503" y="152447"/>
                </a:cubicBezTo>
                <a:cubicBezTo>
                  <a:pt x="198049" y="150174"/>
                  <a:pt x="200934" y="145332"/>
                  <a:pt x="205409" y="142922"/>
                </a:cubicBezTo>
                <a:cubicBezTo>
                  <a:pt x="211380" y="139707"/>
                  <a:pt x="218226" y="138450"/>
                  <a:pt x="224459" y="135779"/>
                </a:cubicBezTo>
                <a:cubicBezTo>
                  <a:pt x="238332" y="129834"/>
                  <a:pt x="237442" y="129614"/>
                  <a:pt x="248272" y="121491"/>
                </a:cubicBezTo>
                <a:cubicBezTo>
                  <a:pt x="230071" y="109359"/>
                  <a:pt x="240695" y="113803"/>
                  <a:pt x="200647" y="128635"/>
                </a:cubicBezTo>
                <a:cubicBezTo>
                  <a:pt x="192325" y="131717"/>
                  <a:pt x="184927" y="136899"/>
                  <a:pt x="176834" y="140541"/>
                </a:cubicBezTo>
                <a:cubicBezTo>
                  <a:pt x="169038" y="144049"/>
                  <a:pt x="160793" y="146504"/>
                  <a:pt x="153022" y="150066"/>
                </a:cubicBezTo>
                <a:cubicBezTo>
                  <a:pt x="141727" y="155243"/>
                  <a:pt x="131220" y="162121"/>
                  <a:pt x="119684" y="166735"/>
                </a:cubicBezTo>
                <a:cubicBezTo>
                  <a:pt x="115715" y="168322"/>
                  <a:pt x="111684" y="169761"/>
                  <a:pt x="107778" y="171497"/>
                </a:cubicBezTo>
                <a:cubicBezTo>
                  <a:pt x="104534" y="172939"/>
                  <a:pt x="101549" y="174942"/>
                  <a:pt x="98253" y="176260"/>
                </a:cubicBezTo>
                <a:cubicBezTo>
                  <a:pt x="93592" y="178124"/>
                  <a:pt x="83965" y="181022"/>
                  <a:pt x="83965" y="181022"/>
                </a:cubicBezTo>
                <a:cubicBezTo>
                  <a:pt x="91903" y="176260"/>
                  <a:pt x="98996" y="169663"/>
                  <a:pt x="107778" y="166735"/>
                </a:cubicBezTo>
                <a:cubicBezTo>
                  <a:pt x="124639" y="161114"/>
                  <a:pt x="123460" y="162255"/>
                  <a:pt x="141115" y="152447"/>
                </a:cubicBezTo>
                <a:cubicBezTo>
                  <a:pt x="149207" y="147952"/>
                  <a:pt x="156649" y="142300"/>
                  <a:pt x="164928" y="138160"/>
                </a:cubicBezTo>
                <a:cubicBezTo>
                  <a:pt x="172167" y="134540"/>
                  <a:pt x="179786" y="131034"/>
                  <a:pt x="186359" y="126254"/>
                </a:cubicBezTo>
                <a:cubicBezTo>
                  <a:pt x="211315" y="108104"/>
                  <a:pt x="190555" y="119392"/>
                  <a:pt x="210172" y="109585"/>
                </a:cubicBezTo>
                <a:cubicBezTo>
                  <a:pt x="214934" y="104822"/>
                  <a:pt x="230712" y="97798"/>
                  <a:pt x="224459" y="95297"/>
                </a:cubicBezTo>
                <a:cubicBezTo>
                  <a:pt x="215833" y="91846"/>
                  <a:pt x="206828" y="101217"/>
                  <a:pt x="198265" y="104822"/>
                </a:cubicBezTo>
                <a:cubicBezTo>
                  <a:pt x="191722" y="107577"/>
                  <a:pt x="185780" y="111644"/>
                  <a:pt x="179215" y="114347"/>
                </a:cubicBezTo>
                <a:cubicBezTo>
                  <a:pt x="172252" y="117214"/>
                  <a:pt x="164683" y="118473"/>
                  <a:pt x="157784" y="121491"/>
                </a:cubicBezTo>
                <a:cubicBezTo>
                  <a:pt x="151921" y="124056"/>
                  <a:pt x="146839" y="128154"/>
                  <a:pt x="141115" y="131016"/>
                </a:cubicBezTo>
                <a:cubicBezTo>
                  <a:pt x="134483" y="134332"/>
                  <a:pt x="121597" y="138316"/>
                  <a:pt x="114922" y="140541"/>
                </a:cubicBezTo>
                <a:cubicBezTo>
                  <a:pt x="110159" y="143716"/>
                  <a:pt x="97058" y="145596"/>
                  <a:pt x="100634" y="150066"/>
                </a:cubicBezTo>
                <a:cubicBezTo>
                  <a:pt x="105337" y="155945"/>
                  <a:pt x="143555" y="150536"/>
                  <a:pt x="148259" y="150066"/>
                </a:cubicBezTo>
                <a:cubicBezTo>
                  <a:pt x="181276" y="141811"/>
                  <a:pt x="182194" y="143050"/>
                  <a:pt x="217315" y="126254"/>
                </a:cubicBezTo>
                <a:cubicBezTo>
                  <a:pt x="222479" y="123784"/>
                  <a:pt x="227024" y="120163"/>
                  <a:pt x="231603" y="116729"/>
                </a:cubicBezTo>
                <a:cubicBezTo>
                  <a:pt x="242909" y="108250"/>
                  <a:pt x="252822" y="97806"/>
                  <a:pt x="264940" y="90535"/>
                </a:cubicBezTo>
                <a:cubicBezTo>
                  <a:pt x="268909" y="88154"/>
                  <a:pt x="272996" y="85958"/>
                  <a:pt x="276847" y="83391"/>
                </a:cubicBezTo>
                <a:cubicBezTo>
                  <a:pt x="280149" y="81190"/>
                  <a:pt x="289179" y="79053"/>
                  <a:pt x="286372" y="76247"/>
                </a:cubicBezTo>
                <a:cubicBezTo>
                  <a:pt x="283349" y="73225"/>
                  <a:pt x="278288" y="79098"/>
                  <a:pt x="274465" y="81010"/>
                </a:cubicBezTo>
                <a:cubicBezTo>
                  <a:pt x="265570" y="85458"/>
                  <a:pt x="257228" y="90973"/>
                  <a:pt x="248272" y="95297"/>
                </a:cubicBezTo>
                <a:cubicBezTo>
                  <a:pt x="197350" y="119880"/>
                  <a:pt x="216428" y="113735"/>
                  <a:pt x="162547" y="116729"/>
                </a:cubicBezTo>
                <a:cubicBezTo>
                  <a:pt x="147366" y="119259"/>
                  <a:pt x="122351" y="123929"/>
                  <a:pt x="110159" y="121491"/>
                </a:cubicBezTo>
                <a:cubicBezTo>
                  <a:pt x="101457" y="119751"/>
                  <a:pt x="127622" y="118316"/>
                  <a:pt x="136353" y="116729"/>
                </a:cubicBezTo>
                <a:cubicBezTo>
                  <a:pt x="140322" y="115141"/>
                  <a:pt x="144257" y="113467"/>
                  <a:pt x="148259" y="111966"/>
                </a:cubicBezTo>
                <a:cubicBezTo>
                  <a:pt x="150609" y="111085"/>
                  <a:pt x="153158" y="110708"/>
                  <a:pt x="155403" y="109585"/>
                </a:cubicBezTo>
                <a:cubicBezTo>
                  <a:pt x="165168" y="104703"/>
                  <a:pt x="181087" y="92618"/>
                  <a:pt x="188740" y="88154"/>
                </a:cubicBezTo>
                <a:cubicBezTo>
                  <a:pt x="190908" y="86889"/>
                  <a:pt x="193503" y="86566"/>
                  <a:pt x="195884" y="85772"/>
                </a:cubicBezTo>
                <a:cubicBezTo>
                  <a:pt x="200647" y="86566"/>
                  <a:pt x="212331" y="83835"/>
                  <a:pt x="210172" y="88154"/>
                </a:cubicBezTo>
                <a:cubicBezTo>
                  <a:pt x="207662" y="93174"/>
                  <a:pt x="199047" y="89660"/>
                  <a:pt x="193503" y="90535"/>
                </a:cubicBezTo>
                <a:cubicBezTo>
                  <a:pt x="183965" y="92041"/>
                  <a:pt x="174364" y="93246"/>
                  <a:pt x="164928" y="95297"/>
                </a:cubicBezTo>
                <a:cubicBezTo>
                  <a:pt x="155291" y="97392"/>
                  <a:pt x="124922" y="106460"/>
                  <a:pt x="114922" y="109585"/>
                </a:cubicBezTo>
                <a:lnTo>
                  <a:pt x="55390" y="128635"/>
                </a:lnTo>
                <a:cubicBezTo>
                  <a:pt x="38301" y="140028"/>
                  <a:pt x="45150" y="134113"/>
                  <a:pt x="33959" y="145304"/>
                </a:cubicBezTo>
                <a:cubicBezTo>
                  <a:pt x="38722" y="146891"/>
                  <a:pt x="43227" y="150066"/>
                  <a:pt x="48247" y="150066"/>
                </a:cubicBezTo>
                <a:cubicBezTo>
                  <a:pt x="63800" y="150066"/>
                  <a:pt x="91826" y="139771"/>
                  <a:pt x="105397" y="135779"/>
                </a:cubicBezTo>
                <a:cubicBezTo>
                  <a:pt x="130895" y="128279"/>
                  <a:pt x="97255" y="142381"/>
                  <a:pt x="150640" y="121491"/>
                </a:cubicBezTo>
                <a:cubicBezTo>
                  <a:pt x="160090" y="117793"/>
                  <a:pt x="172560" y="110470"/>
                  <a:pt x="181597" y="104822"/>
                </a:cubicBezTo>
                <a:cubicBezTo>
                  <a:pt x="184024" y="103305"/>
                  <a:pt x="186180" y="101340"/>
                  <a:pt x="188740" y="100060"/>
                </a:cubicBezTo>
                <a:cubicBezTo>
                  <a:pt x="190985" y="98938"/>
                  <a:pt x="193577" y="98668"/>
                  <a:pt x="195884" y="97679"/>
                </a:cubicBezTo>
                <a:cubicBezTo>
                  <a:pt x="199147" y="96281"/>
                  <a:pt x="208453" y="91090"/>
                  <a:pt x="205409" y="92916"/>
                </a:cubicBezTo>
                <a:cubicBezTo>
                  <a:pt x="188612" y="102995"/>
                  <a:pt x="190810" y="102289"/>
                  <a:pt x="167309" y="111966"/>
                </a:cubicBezTo>
                <a:cubicBezTo>
                  <a:pt x="162667" y="113877"/>
                  <a:pt x="157636" y="114751"/>
                  <a:pt x="153022" y="116729"/>
                </a:cubicBezTo>
                <a:cubicBezTo>
                  <a:pt x="146497" y="119526"/>
                  <a:pt x="140460" y="123371"/>
                  <a:pt x="133972" y="126254"/>
                </a:cubicBezTo>
                <a:cubicBezTo>
                  <a:pt x="123060" y="131104"/>
                  <a:pt x="107957" y="136916"/>
                  <a:pt x="95872" y="140541"/>
                </a:cubicBezTo>
                <a:cubicBezTo>
                  <a:pt x="92737" y="141481"/>
                  <a:pt x="89494" y="142023"/>
                  <a:pt x="86347" y="142922"/>
                </a:cubicBezTo>
                <a:cubicBezTo>
                  <a:pt x="83933" y="143612"/>
                  <a:pt x="76768" y="145913"/>
                  <a:pt x="79203" y="145304"/>
                </a:cubicBezTo>
                <a:cubicBezTo>
                  <a:pt x="87983" y="143109"/>
                  <a:pt x="96666" y="140541"/>
                  <a:pt x="105397" y="138160"/>
                </a:cubicBezTo>
                <a:cubicBezTo>
                  <a:pt x="122066" y="125460"/>
                  <a:pt x="139040" y="113151"/>
                  <a:pt x="155403" y="100060"/>
                </a:cubicBezTo>
                <a:cubicBezTo>
                  <a:pt x="159372" y="96885"/>
                  <a:pt x="162866" y="93003"/>
                  <a:pt x="167309" y="90535"/>
                </a:cubicBezTo>
                <a:cubicBezTo>
                  <a:pt x="170170" y="88946"/>
                  <a:pt x="173699" y="89094"/>
                  <a:pt x="176834" y="88154"/>
                </a:cubicBezTo>
                <a:cubicBezTo>
                  <a:pt x="181643" y="86711"/>
                  <a:pt x="186461" y="85255"/>
                  <a:pt x="191122" y="83391"/>
                </a:cubicBezTo>
                <a:cubicBezTo>
                  <a:pt x="194418" y="82073"/>
                  <a:pt x="197222" y="79563"/>
                  <a:pt x="200647" y="78629"/>
                </a:cubicBezTo>
                <a:cubicBezTo>
                  <a:pt x="206062" y="77152"/>
                  <a:pt x="211759" y="77041"/>
                  <a:pt x="217315" y="76247"/>
                </a:cubicBezTo>
                <a:cubicBezTo>
                  <a:pt x="222078" y="73072"/>
                  <a:pt x="227556" y="70769"/>
                  <a:pt x="231603" y="66722"/>
                </a:cubicBezTo>
                <a:cubicBezTo>
                  <a:pt x="235572" y="62753"/>
                  <a:pt x="249012" y="53715"/>
                  <a:pt x="243509" y="54816"/>
                </a:cubicBezTo>
                <a:cubicBezTo>
                  <a:pt x="234432" y="56632"/>
                  <a:pt x="227865" y="64748"/>
                  <a:pt x="219697" y="69104"/>
                </a:cubicBezTo>
                <a:cubicBezTo>
                  <a:pt x="207791" y="75454"/>
                  <a:pt x="196245" y="82532"/>
                  <a:pt x="183978" y="88154"/>
                </a:cubicBezTo>
                <a:cubicBezTo>
                  <a:pt x="177133" y="91291"/>
                  <a:pt x="169468" y="92331"/>
                  <a:pt x="162547" y="95297"/>
                </a:cubicBezTo>
                <a:cubicBezTo>
                  <a:pt x="158293" y="97120"/>
                  <a:pt x="155002" y="100893"/>
                  <a:pt x="150640" y="102441"/>
                </a:cubicBezTo>
                <a:cubicBezTo>
                  <a:pt x="130291" y="109662"/>
                  <a:pt x="108775" y="113471"/>
                  <a:pt x="88728" y="121491"/>
                </a:cubicBezTo>
                <a:cubicBezTo>
                  <a:pt x="74491" y="127186"/>
                  <a:pt x="80877" y="124902"/>
                  <a:pt x="69678" y="128635"/>
                </a:cubicBezTo>
                <a:cubicBezTo>
                  <a:pt x="98986" y="148171"/>
                  <a:pt x="77556" y="136038"/>
                  <a:pt x="157784" y="126254"/>
                </a:cubicBezTo>
                <a:cubicBezTo>
                  <a:pt x="163520" y="125554"/>
                  <a:pt x="168918" y="123152"/>
                  <a:pt x="174453" y="121491"/>
                </a:cubicBezTo>
                <a:cubicBezTo>
                  <a:pt x="176857" y="120770"/>
                  <a:pt x="179290" y="120099"/>
                  <a:pt x="181597" y="119110"/>
                </a:cubicBezTo>
                <a:cubicBezTo>
                  <a:pt x="184860" y="117712"/>
                  <a:pt x="187798" y="115593"/>
                  <a:pt x="191122" y="114347"/>
                </a:cubicBezTo>
                <a:cubicBezTo>
                  <a:pt x="205057" y="109121"/>
                  <a:pt x="197265" y="115543"/>
                  <a:pt x="212553" y="107204"/>
                </a:cubicBezTo>
                <a:cubicBezTo>
                  <a:pt x="217578" y="104463"/>
                  <a:pt x="232532" y="97080"/>
                  <a:pt x="226840" y="97679"/>
                </a:cubicBezTo>
                <a:lnTo>
                  <a:pt x="181597" y="102441"/>
                </a:lnTo>
                <a:cubicBezTo>
                  <a:pt x="133598" y="116156"/>
                  <a:pt x="201801" y="96407"/>
                  <a:pt x="143497" y="114347"/>
                </a:cubicBezTo>
                <a:cubicBezTo>
                  <a:pt x="140369" y="115309"/>
                  <a:pt x="137036" y="115580"/>
                  <a:pt x="133972" y="116729"/>
                </a:cubicBezTo>
                <a:cubicBezTo>
                  <a:pt x="117260" y="122996"/>
                  <a:pt x="131131" y="119340"/>
                  <a:pt x="117303" y="126254"/>
                </a:cubicBezTo>
                <a:cubicBezTo>
                  <a:pt x="111896" y="128957"/>
                  <a:pt x="106137" y="130896"/>
                  <a:pt x="100634" y="133397"/>
                </a:cubicBezTo>
                <a:cubicBezTo>
                  <a:pt x="97402" y="134866"/>
                  <a:pt x="94284" y="136572"/>
                  <a:pt x="91109" y="138160"/>
                </a:cubicBezTo>
                <a:cubicBezTo>
                  <a:pt x="87934" y="136572"/>
                  <a:pt x="81584" y="136947"/>
                  <a:pt x="81584" y="133397"/>
                </a:cubicBezTo>
                <a:cubicBezTo>
                  <a:pt x="81584" y="128907"/>
                  <a:pt x="87210" y="126100"/>
                  <a:pt x="91109" y="123872"/>
                </a:cubicBezTo>
                <a:cubicBezTo>
                  <a:pt x="98532" y="119631"/>
                  <a:pt x="106917" y="117349"/>
                  <a:pt x="114922" y="114347"/>
                </a:cubicBezTo>
                <a:cubicBezTo>
                  <a:pt x="145010" y="103064"/>
                  <a:pt x="123681" y="115921"/>
                  <a:pt x="174453" y="90535"/>
                </a:cubicBezTo>
                <a:cubicBezTo>
                  <a:pt x="180803" y="87360"/>
                  <a:pt x="186911" y="83647"/>
                  <a:pt x="193503" y="81010"/>
                </a:cubicBezTo>
                <a:cubicBezTo>
                  <a:pt x="202318" y="77484"/>
                  <a:pt x="212732" y="75735"/>
                  <a:pt x="222078" y="73866"/>
                </a:cubicBezTo>
                <a:cubicBezTo>
                  <a:pt x="222872" y="70691"/>
                  <a:pt x="223560" y="67488"/>
                  <a:pt x="224459" y="64341"/>
                </a:cubicBezTo>
                <a:cubicBezTo>
                  <a:pt x="228426" y="50454"/>
                  <a:pt x="231301" y="56701"/>
                  <a:pt x="205409" y="59579"/>
                </a:cubicBezTo>
                <a:cubicBezTo>
                  <a:pt x="167508" y="69054"/>
                  <a:pt x="169451" y="66054"/>
                  <a:pt x="136353" y="83391"/>
                </a:cubicBezTo>
                <a:cubicBezTo>
                  <a:pt x="119258" y="92346"/>
                  <a:pt x="102346" y="107129"/>
                  <a:pt x="86347" y="116729"/>
                </a:cubicBezTo>
                <a:cubicBezTo>
                  <a:pt x="81163" y="119839"/>
                  <a:pt x="75291" y="121627"/>
                  <a:pt x="69678" y="123872"/>
                </a:cubicBezTo>
                <a:cubicBezTo>
                  <a:pt x="65133" y="125690"/>
                  <a:pt x="57533" y="127730"/>
                  <a:pt x="53009" y="128635"/>
                </a:cubicBezTo>
                <a:cubicBezTo>
                  <a:pt x="48275" y="129582"/>
                  <a:pt x="43435" y="129969"/>
                  <a:pt x="38722" y="131016"/>
                </a:cubicBezTo>
                <a:cubicBezTo>
                  <a:pt x="36272" y="131560"/>
                  <a:pt x="29117" y="133889"/>
                  <a:pt x="31578" y="133397"/>
                </a:cubicBezTo>
                <a:cubicBezTo>
                  <a:pt x="37996" y="132113"/>
                  <a:pt x="44250" y="130107"/>
                  <a:pt x="50628" y="128635"/>
                </a:cubicBezTo>
                <a:cubicBezTo>
                  <a:pt x="54572" y="127725"/>
                  <a:pt x="58565" y="127048"/>
                  <a:pt x="62534" y="126254"/>
                </a:cubicBezTo>
                <a:cubicBezTo>
                  <a:pt x="70472" y="122285"/>
                  <a:pt x="78698" y="118847"/>
                  <a:pt x="86347" y="114347"/>
                </a:cubicBezTo>
                <a:cubicBezTo>
                  <a:pt x="111502" y="99550"/>
                  <a:pt x="96447" y="101502"/>
                  <a:pt x="129209" y="88154"/>
                </a:cubicBezTo>
                <a:cubicBezTo>
                  <a:pt x="141531" y="83134"/>
                  <a:pt x="154686" y="80455"/>
                  <a:pt x="167309" y="76247"/>
                </a:cubicBezTo>
                <a:cubicBezTo>
                  <a:pt x="185502" y="70182"/>
                  <a:pt x="173228" y="74017"/>
                  <a:pt x="186359" y="66722"/>
                </a:cubicBezTo>
                <a:cubicBezTo>
                  <a:pt x="191014" y="64136"/>
                  <a:pt x="196048" y="62262"/>
                  <a:pt x="200647" y="59579"/>
                </a:cubicBezTo>
                <a:cubicBezTo>
                  <a:pt x="205591" y="56695"/>
                  <a:pt x="214934" y="50054"/>
                  <a:pt x="214934" y="50054"/>
                </a:cubicBezTo>
                <a:cubicBezTo>
                  <a:pt x="216522" y="47673"/>
                  <a:pt x="221932" y="44698"/>
                  <a:pt x="219697" y="42910"/>
                </a:cubicBezTo>
                <a:cubicBezTo>
                  <a:pt x="215314" y="39404"/>
                  <a:pt x="208621" y="40063"/>
                  <a:pt x="203028" y="40529"/>
                </a:cubicBezTo>
                <a:cubicBezTo>
                  <a:pt x="189373" y="41667"/>
                  <a:pt x="176041" y="45291"/>
                  <a:pt x="162547" y="47672"/>
                </a:cubicBezTo>
                <a:cubicBezTo>
                  <a:pt x="152228" y="51641"/>
                  <a:pt x="141710" y="55126"/>
                  <a:pt x="131590" y="59579"/>
                </a:cubicBezTo>
                <a:cubicBezTo>
                  <a:pt x="121843" y="63868"/>
                  <a:pt x="111875" y="67958"/>
                  <a:pt x="103015" y="73866"/>
                </a:cubicBezTo>
                <a:cubicBezTo>
                  <a:pt x="100634" y="75454"/>
                  <a:pt x="98587" y="77724"/>
                  <a:pt x="95872" y="78629"/>
                </a:cubicBezTo>
                <a:cubicBezTo>
                  <a:pt x="91291" y="80156"/>
                  <a:pt x="86268" y="79839"/>
                  <a:pt x="81584" y="81010"/>
                </a:cubicBezTo>
                <a:cubicBezTo>
                  <a:pt x="73545" y="83020"/>
                  <a:pt x="65569" y="85347"/>
                  <a:pt x="57772" y="88154"/>
                </a:cubicBezTo>
                <a:cubicBezTo>
                  <a:pt x="45707" y="92498"/>
                  <a:pt x="34219" y="98386"/>
                  <a:pt x="22053" y="102441"/>
                </a:cubicBezTo>
                <a:lnTo>
                  <a:pt x="14909" y="104822"/>
                </a:lnTo>
                <a:cubicBezTo>
                  <a:pt x="12528" y="107203"/>
                  <a:pt x="10352" y="109810"/>
                  <a:pt x="7765" y="111966"/>
                </a:cubicBezTo>
                <a:cubicBezTo>
                  <a:pt x="5567" y="113798"/>
                  <a:pt x="-2240" y="116729"/>
                  <a:pt x="622" y="116729"/>
                </a:cubicBezTo>
                <a:cubicBezTo>
                  <a:pt x="5642" y="116729"/>
                  <a:pt x="10209" y="113729"/>
                  <a:pt x="14909" y="111966"/>
                </a:cubicBezTo>
                <a:cubicBezTo>
                  <a:pt x="21259" y="109585"/>
                  <a:pt x="27740" y="107526"/>
                  <a:pt x="33959" y="104822"/>
                </a:cubicBezTo>
                <a:cubicBezTo>
                  <a:pt x="46008" y="99583"/>
                  <a:pt x="57926" y="94030"/>
                  <a:pt x="69678" y="88154"/>
                </a:cubicBezTo>
                <a:cubicBezTo>
                  <a:pt x="76987" y="84499"/>
                  <a:pt x="83598" y="79466"/>
                  <a:pt x="91109" y="76247"/>
                </a:cubicBezTo>
                <a:cubicBezTo>
                  <a:pt x="100337" y="72292"/>
                  <a:pt x="110159" y="69897"/>
                  <a:pt x="119684" y="66722"/>
                </a:cubicBezTo>
                <a:cubicBezTo>
                  <a:pt x="123653" y="63547"/>
                  <a:pt x="126841" y="59006"/>
                  <a:pt x="131590" y="57197"/>
                </a:cubicBezTo>
                <a:cubicBezTo>
                  <a:pt x="144292" y="52358"/>
                  <a:pt x="177414" y="46127"/>
                  <a:pt x="193503" y="42910"/>
                </a:cubicBezTo>
                <a:cubicBezTo>
                  <a:pt x="196678" y="41322"/>
                  <a:pt x="204150" y="41515"/>
                  <a:pt x="203028" y="38147"/>
                </a:cubicBezTo>
                <a:cubicBezTo>
                  <a:pt x="201748" y="34307"/>
                  <a:pt x="194892" y="34295"/>
                  <a:pt x="191122" y="35766"/>
                </a:cubicBezTo>
                <a:cubicBezTo>
                  <a:pt x="161683" y="47254"/>
                  <a:pt x="133361" y="61529"/>
                  <a:pt x="105397" y="76247"/>
                </a:cubicBezTo>
                <a:cubicBezTo>
                  <a:pt x="54804" y="102876"/>
                  <a:pt x="75818" y="93346"/>
                  <a:pt x="43484" y="107204"/>
                </a:cubicBezTo>
                <a:cubicBezTo>
                  <a:pt x="46833" y="102181"/>
                  <a:pt x="50085" y="96292"/>
                  <a:pt x="55390" y="92916"/>
                </a:cubicBezTo>
                <a:cubicBezTo>
                  <a:pt x="61380" y="89104"/>
                  <a:pt x="68394" y="87112"/>
                  <a:pt x="74440" y="83391"/>
                </a:cubicBezTo>
                <a:cubicBezTo>
                  <a:pt x="78769" y="80727"/>
                  <a:pt x="82211" y="76820"/>
                  <a:pt x="86347" y="73866"/>
                </a:cubicBezTo>
                <a:cubicBezTo>
                  <a:pt x="93333" y="68876"/>
                  <a:pt x="100792" y="64569"/>
                  <a:pt x="107778" y="59579"/>
                </a:cubicBezTo>
                <a:cubicBezTo>
                  <a:pt x="111914" y="56625"/>
                  <a:pt x="115374" y="52748"/>
                  <a:pt x="119684" y="50054"/>
                </a:cubicBezTo>
                <a:cubicBezTo>
                  <a:pt x="124636" y="46959"/>
                  <a:pt x="141150" y="45652"/>
                  <a:pt x="143497" y="45291"/>
                </a:cubicBezTo>
                <a:cubicBezTo>
                  <a:pt x="159062" y="42897"/>
                  <a:pt x="153826" y="44229"/>
                  <a:pt x="164928" y="40529"/>
                </a:cubicBezTo>
                <a:cubicBezTo>
                  <a:pt x="167309" y="38941"/>
                  <a:pt x="169382" y="36744"/>
                  <a:pt x="172072" y="35766"/>
                </a:cubicBezTo>
                <a:cubicBezTo>
                  <a:pt x="177200" y="33901"/>
                  <a:pt x="208235" y="27201"/>
                  <a:pt x="212553" y="26241"/>
                </a:cubicBezTo>
                <a:cubicBezTo>
                  <a:pt x="206001" y="22965"/>
                  <a:pt x="189083" y="14092"/>
                  <a:pt x="183978" y="14335"/>
                </a:cubicBezTo>
                <a:cubicBezTo>
                  <a:pt x="156731" y="15632"/>
                  <a:pt x="103015" y="26241"/>
                  <a:pt x="103015" y="26241"/>
                </a:cubicBezTo>
                <a:cubicBezTo>
                  <a:pt x="97459" y="27829"/>
                  <a:pt x="91681" y="28782"/>
                  <a:pt x="86347" y="31004"/>
                </a:cubicBezTo>
                <a:cubicBezTo>
                  <a:pt x="82075" y="32784"/>
                  <a:pt x="78580" y="36077"/>
                  <a:pt x="74440" y="38147"/>
                </a:cubicBezTo>
                <a:cubicBezTo>
                  <a:pt x="70617" y="40059"/>
                  <a:pt x="66440" y="41174"/>
                  <a:pt x="62534" y="42910"/>
                </a:cubicBezTo>
                <a:cubicBezTo>
                  <a:pt x="59290" y="44352"/>
                  <a:pt x="56184" y="46085"/>
                  <a:pt x="53009" y="47672"/>
                </a:cubicBezTo>
                <a:cubicBezTo>
                  <a:pt x="50136" y="50545"/>
                  <a:pt x="37953" y="60086"/>
                  <a:pt x="43484" y="66722"/>
                </a:cubicBezTo>
                <a:cubicBezTo>
                  <a:pt x="46575" y="70431"/>
                  <a:pt x="53009" y="68310"/>
                  <a:pt x="57772" y="69104"/>
                </a:cubicBezTo>
                <a:cubicBezTo>
                  <a:pt x="88417" y="66549"/>
                  <a:pt x="103303" y="66314"/>
                  <a:pt x="136353" y="57197"/>
                </a:cubicBezTo>
                <a:cubicBezTo>
                  <a:pt x="143197" y="55309"/>
                  <a:pt x="148949" y="50630"/>
                  <a:pt x="155403" y="47672"/>
                </a:cubicBezTo>
                <a:cubicBezTo>
                  <a:pt x="168005" y="41896"/>
                  <a:pt x="180353" y="35389"/>
                  <a:pt x="193503" y="31004"/>
                </a:cubicBezTo>
                <a:cubicBezTo>
                  <a:pt x="195884" y="30210"/>
                  <a:pt x="198297" y="29503"/>
                  <a:pt x="200647" y="28622"/>
                </a:cubicBezTo>
                <a:cubicBezTo>
                  <a:pt x="204649" y="27121"/>
                  <a:pt x="208498" y="25212"/>
                  <a:pt x="212553" y="23860"/>
                </a:cubicBezTo>
                <a:cubicBezTo>
                  <a:pt x="218035" y="22033"/>
                  <a:pt x="223666" y="20685"/>
                  <a:pt x="229222" y="19097"/>
                </a:cubicBezTo>
                <a:cubicBezTo>
                  <a:pt x="231603" y="17510"/>
                  <a:pt x="239188" y="14805"/>
                  <a:pt x="236365" y="14335"/>
                </a:cubicBezTo>
                <a:cubicBezTo>
                  <a:pt x="229275" y="13154"/>
                  <a:pt x="222049" y="15699"/>
                  <a:pt x="214934" y="16716"/>
                </a:cubicBezTo>
                <a:cubicBezTo>
                  <a:pt x="160647" y="24472"/>
                  <a:pt x="211468" y="19197"/>
                  <a:pt x="160165" y="23860"/>
                </a:cubicBezTo>
                <a:cubicBezTo>
                  <a:pt x="155403" y="26241"/>
                  <a:pt x="150532" y="28418"/>
                  <a:pt x="145878" y="31004"/>
                </a:cubicBezTo>
                <a:cubicBezTo>
                  <a:pt x="143376" y="32394"/>
                  <a:pt x="137262" y="33312"/>
                  <a:pt x="138734" y="35766"/>
                </a:cubicBezTo>
                <a:cubicBezTo>
                  <a:pt x="143829" y="44257"/>
                  <a:pt x="180104" y="47423"/>
                  <a:pt x="181597" y="47672"/>
                </a:cubicBezTo>
                <a:cubicBezTo>
                  <a:pt x="196678" y="45291"/>
                  <a:pt x="212110" y="44546"/>
                  <a:pt x="226840" y="40529"/>
                </a:cubicBezTo>
                <a:cubicBezTo>
                  <a:pt x="230089" y="39643"/>
                  <a:pt x="231182" y="35253"/>
                  <a:pt x="233984" y="33385"/>
                </a:cubicBezTo>
                <a:cubicBezTo>
                  <a:pt x="236073" y="31993"/>
                  <a:pt x="243235" y="29640"/>
                  <a:pt x="241128" y="31004"/>
                </a:cubicBezTo>
                <a:cubicBezTo>
                  <a:pt x="225585" y="41061"/>
                  <a:pt x="209378" y="50054"/>
                  <a:pt x="193503" y="59579"/>
                </a:cubicBezTo>
                <a:lnTo>
                  <a:pt x="181597" y="66722"/>
                </a:lnTo>
                <a:cubicBezTo>
                  <a:pt x="184772" y="67516"/>
                  <a:pt x="187849" y="69104"/>
                  <a:pt x="191122" y="69104"/>
                </a:cubicBezTo>
                <a:cubicBezTo>
                  <a:pt x="208084" y="69104"/>
                  <a:pt x="218257" y="65628"/>
                  <a:pt x="233984" y="59579"/>
                </a:cubicBezTo>
                <a:cubicBezTo>
                  <a:pt x="237297" y="58305"/>
                  <a:pt x="239959" y="54816"/>
                  <a:pt x="243509" y="54816"/>
                </a:cubicBezTo>
                <a:cubicBezTo>
                  <a:pt x="246371" y="54816"/>
                  <a:pt x="238624" y="57822"/>
                  <a:pt x="236365" y="59579"/>
                </a:cubicBezTo>
                <a:cubicBezTo>
                  <a:pt x="231472" y="63385"/>
                  <a:pt x="226840" y="67516"/>
                  <a:pt x="222078" y="71485"/>
                </a:cubicBezTo>
                <a:cubicBezTo>
                  <a:pt x="220490" y="74660"/>
                  <a:pt x="217817" y="77496"/>
                  <a:pt x="217315" y="81010"/>
                </a:cubicBezTo>
                <a:cubicBezTo>
                  <a:pt x="215280" y="95259"/>
                  <a:pt x="242767" y="92348"/>
                  <a:pt x="245890" y="92916"/>
                </a:cubicBezTo>
                <a:cubicBezTo>
                  <a:pt x="241921" y="95297"/>
                  <a:pt x="235447" y="95669"/>
                  <a:pt x="233984" y="100060"/>
                </a:cubicBezTo>
                <a:cubicBezTo>
                  <a:pt x="232919" y="103255"/>
                  <a:pt x="238076" y="105780"/>
                  <a:pt x="241128" y="107204"/>
                </a:cubicBezTo>
                <a:cubicBezTo>
                  <a:pt x="250226" y="111450"/>
                  <a:pt x="260178" y="113554"/>
                  <a:pt x="269703" y="116729"/>
                </a:cubicBezTo>
                <a:cubicBezTo>
                  <a:pt x="263353" y="121491"/>
                  <a:pt x="256796" y="125990"/>
                  <a:pt x="250653" y="131016"/>
                </a:cubicBezTo>
                <a:cubicBezTo>
                  <a:pt x="248047" y="133149"/>
                  <a:pt x="242692" y="134893"/>
                  <a:pt x="243509" y="138160"/>
                </a:cubicBezTo>
                <a:cubicBezTo>
                  <a:pt x="244303" y="141335"/>
                  <a:pt x="249859" y="139747"/>
                  <a:pt x="253034" y="140541"/>
                </a:cubicBezTo>
                <a:cubicBezTo>
                  <a:pt x="256209" y="142922"/>
                  <a:pt x="259113" y="145716"/>
                  <a:pt x="262559" y="147685"/>
                </a:cubicBezTo>
                <a:cubicBezTo>
                  <a:pt x="264738" y="148930"/>
                  <a:pt x="269703" y="147556"/>
                  <a:pt x="269703" y="150066"/>
                </a:cubicBezTo>
                <a:cubicBezTo>
                  <a:pt x="269703" y="152928"/>
                  <a:pt x="264940" y="153241"/>
                  <a:pt x="262559" y="154829"/>
                </a:cubicBezTo>
                <a:cubicBezTo>
                  <a:pt x="268392" y="158717"/>
                  <a:pt x="271540" y="161972"/>
                  <a:pt x="279228" y="161972"/>
                </a:cubicBezTo>
                <a:cubicBezTo>
                  <a:pt x="281738" y="161972"/>
                  <a:pt x="274584" y="159818"/>
                  <a:pt x="272084" y="159591"/>
                </a:cubicBezTo>
                <a:cubicBezTo>
                  <a:pt x="265760" y="159016"/>
                  <a:pt x="259384" y="159591"/>
                  <a:pt x="253034" y="159591"/>
                </a:cubicBezTo>
              </a:path>
            </a:pathLst>
          </a:custGeom>
          <a:noFill/>
          <a:ln w="28575">
            <a:solidFill>
              <a:srgbClr val="E41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0325" y="4574415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Competition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690479" y="4574415"/>
            <a:ext cx="2255103" cy="907116"/>
            <a:chOff x="6690479" y="4630860"/>
            <a:chExt cx="2255103" cy="907116"/>
          </a:xfrm>
        </p:grpSpPr>
        <p:sp>
          <p:nvSpPr>
            <p:cNvPr id="22" name="Freeform 21"/>
            <p:cNvSpPr/>
            <p:nvPr/>
          </p:nvSpPr>
          <p:spPr>
            <a:xfrm>
              <a:off x="6690479" y="4630861"/>
              <a:ext cx="395633" cy="336613"/>
            </a:xfrm>
            <a:custGeom>
              <a:avLst/>
              <a:gdLst>
                <a:gd name="connsiteX0" fmla="*/ 145878 w 296725"/>
                <a:gd name="connsiteY0" fmla="*/ 252460 h 252460"/>
                <a:gd name="connsiteX1" fmla="*/ 143497 w 296725"/>
                <a:gd name="connsiteY1" fmla="*/ 240554 h 252460"/>
                <a:gd name="connsiteX2" fmla="*/ 136353 w 296725"/>
                <a:gd name="connsiteY2" fmla="*/ 223885 h 252460"/>
                <a:gd name="connsiteX3" fmla="*/ 119684 w 296725"/>
                <a:gd name="connsiteY3" fmla="*/ 209597 h 252460"/>
                <a:gd name="connsiteX4" fmla="*/ 112540 w 296725"/>
                <a:gd name="connsiteY4" fmla="*/ 190547 h 252460"/>
                <a:gd name="connsiteX5" fmla="*/ 100634 w 296725"/>
                <a:gd name="connsiteY5" fmla="*/ 171497 h 252460"/>
                <a:gd name="connsiteX6" fmla="*/ 98253 w 296725"/>
                <a:gd name="connsiteY6" fmla="*/ 159591 h 252460"/>
                <a:gd name="connsiteX7" fmla="*/ 88728 w 296725"/>
                <a:gd name="connsiteY7" fmla="*/ 142922 h 252460"/>
                <a:gd name="connsiteX8" fmla="*/ 79203 w 296725"/>
                <a:gd name="connsiteY8" fmla="*/ 131016 h 252460"/>
                <a:gd name="connsiteX9" fmla="*/ 69678 w 296725"/>
                <a:gd name="connsiteY9" fmla="*/ 116729 h 252460"/>
                <a:gd name="connsiteX10" fmla="*/ 55390 w 296725"/>
                <a:gd name="connsiteY10" fmla="*/ 100060 h 252460"/>
                <a:gd name="connsiteX11" fmla="*/ 50628 w 296725"/>
                <a:gd name="connsiteY11" fmla="*/ 92916 h 252460"/>
                <a:gd name="connsiteX12" fmla="*/ 55390 w 296725"/>
                <a:gd name="connsiteY12" fmla="*/ 107204 h 252460"/>
                <a:gd name="connsiteX13" fmla="*/ 57772 w 296725"/>
                <a:gd name="connsiteY13" fmla="*/ 116729 h 252460"/>
                <a:gd name="connsiteX14" fmla="*/ 64915 w 296725"/>
                <a:gd name="connsiteY14" fmla="*/ 119110 h 252460"/>
                <a:gd name="connsiteX15" fmla="*/ 69678 w 296725"/>
                <a:gd name="connsiteY15" fmla="*/ 126254 h 252460"/>
                <a:gd name="connsiteX16" fmla="*/ 76822 w 296725"/>
                <a:gd name="connsiteY16" fmla="*/ 128635 h 252460"/>
                <a:gd name="connsiteX17" fmla="*/ 79203 w 296725"/>
                <a:gd name="connsiteY17" fmla="*/ 135779 h 252460"/>
                <a:gd name="connsiteX18" fmla="*/ 83965 w 296725"/>
                <a:gd name="connsiteY18" fmla="*/ 142922 h 252460"/>
                <a:gd name="connsiteX19" fmla="*/ 95872 w 296725"/>
                <a:gd name="connsiteY19" fmla="*/ 161972 h 252460"/>
                <a:gd name="connsiteX20" fmla="*/ 103015 w 296725"/>
                <a:gd name="connsiteY20" fmla="*/ 164354 h 252460"/>
                <a:gd name="connsiteX21" fmla="*/ 105397 w 296725"/>
                <a:gd name="connsiteY21" fmla="*/ 171497 h 252460"/>
                <a:gd name="connsiteX22" fmla="*/ 119684 w 296725"/>
                <a:gd name="connsiteY22" fmla="*/ 181022 h 252460"/>
                <a:gd name="connsiteX23" fmla="*/ 136353 w 296725"/>
                <a:gd name="connsiteY23" fmla="*/ 202454 h 252460"/>
                <a:gd name="connsiteX24" fmla="*/ 150640 w 296725"/>
                <a:gd name="connsiteY24" fmla="*/ 221504 h 252460"/>
                <a:gd name="connsiteX25" fmla="*/ 155403 w 296725"/>
                <a:gd name="connsiteY25" fmla="*/ 228647 h 252460"/>
                <a:gd name="connsiteX26" fmla="*/ 162547 w 296725"/>
                <a:gd name="connsiteY26" fmla="*/ 235791 h 252460"/>
                <a:gd name="connsiteX27" fmla="*/ 160165 w 296725"/>
                <a:gd name="connsiteY27" fmla="*/ 214360 h 252460"/>
                <a:gd name="connsiteX28" fmla="*/ 141115 w 296725"/>
                <a:gd name="connsiteY28" fmla="*/ 161972 h 252460"/>
                <a:gd name="connsiteX29" fmla="*/ 136353 w 296725"/>
                <a:gd name="connsiteY29" fmla="*/ 147685 h 252460"/>
                <a:gd name="connsiteX30" fmla="*/ 126828 w 296725"/>
                <a:gd name="connsiteY30" fmla="*/ 133397 h 252460"/>
                <a:gd name="connsiteX31" fmla="*/ 122065 w 296725"/>
                <a:gd name="connsiteY31" fmla="*/ 114347 h 252460"/>
                <a:gd name="connsiteX32" fmla="*/ 107778 w 296725"/>
                <a:gd name="connsiteY32" fmla="*/ 92916 h 252460"/>
                <a:gd name="connsiteX33" fmla="*/ 100634 w 296725"/>
                <a:gd name="connsiteY33" fmla="*/ 81010 h 252460"/>
                <a:gd name="connsiteX34" fmla="*/ 91109 w 296725"/>
                <a:gd name="connsiteY34" fmla="*/ 76247 h 252460"/>
                <a:gd name="connsiteX35" fmla="*/ 83965 w 296725"/>
                <a:gd name="connsiteY35" fmla="*/ 71485 h 252460"/>
                <a:gd name="connsiteX36" fmla="*/ 76822 w 296725"/>
                <a:gd name="connsiteY36" fmla="*/ 57197 h 252460"/>
                <a:gd name="connsiteX37" fmla="*/ 69678 w 296725"/>
                <a:gd name="connsiteY37" fmla="*/ 54816 h 252460"/>
                <a:gd name="connsiteX38" fmla="*/ 79203 w 296725"/>
                <a:gd name="connsiteY38" fmla="*/ 76247 h 252460"/>
                <a:gd name="connsiteX39" fmla="*/ 95872 w 296725"/>
                <a:gd name="connsiteY39" fmla="*/ 97679 h 252460"/>
                <a:gd name="connsiteX40" fmla="*/ 100634 w 296725"/>
                <a:gd name="connsiteY40" fmla="*/ 107204 h 252460"/>
                <a:gd name="connsiteX41" fmla="*/ 107778 w 296725"/>
                <a:gd name="connsiteY41" fmla="*/ 123872 h 252460"/>
                <a:gd name="connsiteX42" fmla="*/ 117303 w 296725"/>
                <a:gd name="connsiteY42" fmla="*/ 138160 h 252460"/>
                <a:gd name="connsiteX43" fmla="*/ 122065 w 296725"/>
                <a:gd name="connsiteY43" fmla="*/ 147685 h 252460"/>
                <a:gd name="connsiteX44" fmla="*/ 138734 w 296725"/>
                <a:gd name="connsiteY44" fmla="*/ 164354 h 252460"/>
                <a:gd name="connsiteX45" fmla="*/ 150640 w 296725"/>
                <a:gd name="connsiteY45" fmla="*/ 173879 h 252460"/>
                <a:gd name="connsiteX46" fmla="*/ 157784 w 296725"/>
                <a:gd name="connsiteY46" fmla="*/ 181022 h 252460"/>
                <a:gd name="connsiteX47" fmla="*/ 167309 w 296725"/>
                <a:gd name="connsiteY47" fmla="*/ 195310 h 252460"/>
                <a:gd name="connsiteX48" fmla="*/ 172072 w 296725"/>
                <a:gd name="connsiteY48" fmla="*/ 202454 h 252460"/>
                <a:gd name="connsiteX49" fmla="*/ 179215 w 296725"/>
                <a:gd name="connsiteY49" fmla="*/ 214360 h 252460"/>
                <a:gd name="connsiteX50" fmla="*/ 191122 w 296725"/>
                <a:gd name="connsiteY50" fmla="*/ 228647 h 252460"/>
                <a:gd name="connsiteX51" fmla="*/ 186359 w 296725"/>
                <a:gd name="connsiteY51" fmla="*/ 207216 h 252460"/>
                <a:gd name="connsiteX52" fmla="*/ 172072 w 296725"/>
                <a:gd name="connsiteY52" fmla="*/ 195310 h 252460"/>
                <a:gd name="connsiteX53" fmla="*/ 148259 w 296725"/>
                <a:gd name="connsiteY53" fmla="*/ 176260 h 252460"/>
                <a:gd name="connsiteX54" fmla="*/ 136353 w 296725"/>
                <a:gd name="connsiteY54" fmla="*/ 166735 h 252460"/>
                <a:gd name="connsiteX55" fmla="*/ 126828 w 296725"/>
                <a:gd name="connsiteY55" fmla="*/ 154829 h 252460"/>
                <a:gd name="connsiteX56" fmla="*/ 119684 w 296725"/>
                <a:gd name="connsiteY56" fmla="*/ 145304 h 252460"/>
                <a:gd name="connsiteX57" fmla="*/ 100634 w 296725"/>
                <a:gd name="connsiteY57" fmla="*/ 128635 h 252460"/>
                <a:gd name="connsiteX58" fmla="*/ 83965 w 296725"/>
                <a:gd name="connsiteY58" fmla="*/ 111966 h 252460"/>
                <a:gd name="connsiteX59" fmla="*/ 74440 w 296725"/>
                <a:gd name="connsiteY59" fmla="*/ 104822 h 252460"/>
                <a:gd name="connsiteX60" fmla="*/ 64915 w 296725"/>
                <a:gd name="connsiteY60" fmla="*/ 92916 h 252460"/>
                <a:gd name="connsiteX61" fmla="*/ 53009 w 296725"/>
                <a:gd name="connsiteY61" fmla="*/ 85772 h 252460"/>
                <a:gd name="connsiteX62" fmla="*/ 48247 w 296725"/>
                <a:gd name="connsiteY62" fmla="*/ 78629 h 252460"/>
                <a:gd name="connsiteX63" fmla="*/ 41103 w 296725"/>
                <a:gd name="connsiteY63" fmla="*/ 71485 h 252460"/>
                <a:gd name="connsiteX64" fmla="*/ 64915 w 296725"/>
                <a:gd name="connsiteY64" fmla="*/ 81010 h 252460"/>
                <a:gd name="connsiteX65" fmla="*/ 83965 w 296725"/>
                <a:gd name="connsiteY65" fmla="*/ 95297 h 252460"/>
                <a:gd name="connsiteX66" fmla="*/ 110159 w 296725"/>
                <a:gd name="connsiteY66" fmla="*/ 119110 h 252460"/>
                <a:gd name="connsiteX67" fmla="*/ 119684 w 296725"/>
                <a:gd name="connsiteY67" fmla="*/ 121491 h 252460"/>
                <a:gd name="connsiteX68" fmla="*/ 126828 w 296725"/>
                <a:gd name="connsiteY68" fmla="*/ 128635 h 252460"/>
                <a:gd name="connsiteX69" fmla="*/ 129209 w 296725"/>
                <a:gd name="connsiteY69" fmla="*/ 138160 h 252460"/>
                <a:gd name="connsiteX70" fmla="*/ 145878 w 296725"/>
                <a:gd name="connsiteY70" fmla="*/ 154829 h 252460"/>
                <a:gd name="connsiteX71" fmla="*/ 162547 w 296725"/>
                <a:gd name="connsiteY71" fmla="*/ 173879 h 252460"/>
                <a:gd name="connsiteX72" fmla="*/ 172072 w 296725"/>
                <a:gd name="connsiteY72" fmla="*/ 178641 h 252460"/>
                <a:gd name="connsiteX73" fmla="*/ 174453 w 296725"/>
                <a:gd name="connsiteY73" fmla="*/ 185785 h 252460"/>
                <a:gd name="connsiteX74" fmla="*/ 183978 w 296725"/>
                <a:gd name="connsiteY74" fmla="*/ 190547 h 252460"/>
                <a:gd name="connsiteX75" fmla="*/ 155403 w 296725"/>
                <a:gd name="connsiteY75" fmla="*/ 161972 h 252460"/>
                <a:gd name="connsiteX76" fmla="*/ 148259 w 296725"/>
                <a:gd name="connsiteY76" fmla="*/ 152447 h 252460"/>
                <a:gd name="connsiteX77" fmla="*/ 143497 w 296725"/>
                <a:gd name="connsiteY77" fmla="*/ 145304 h 252460"/>
                <a:gd name="connsiteX78" fmla="*/ 136353 w 296725"/>
                <a:gd name="connsiteY78" fmla="*/ 123872 h 252460"/>
                <a:gd name="connsiteX79" fmla="*/ 129209 w 296725"/>
                <a:gd name="connsiteY79" fmla="*/ 85772 h 252460"/>
                <a:gd name="connsiteX80" fmla="*/ 124447 w 296725"/>
                <a:gd name="connsiteY80" fmla="*/ 78629 h 252460"/>
                <a:gd name="connsiteX81" fmla="*/ 119684 w 296725"/>
                <a:gd name="connsiteY81" fmla="*/ 66722 h 252460"/>
                <a:gd name="connsiteX82" fmla="*/ 112540 w 296725"/>
                <a:gd name="connsiteY82" fmla="*/ 59579 h 252460"/>
                <a:gd name="connsiteX83" fmla="*/ 119684 w 296725"/>
                <a:gd name="connsiteY83" fmla="*/ 69104 h 252460"/>
                <a:gd name="connsiteX84" fmla="*/ 122065 w 296725"/>
                <a:gd name="connsiteY84" fmla="*/ 76247 h 252460"/>
                <a:gd name="connsiteX85" fmla="*/ 148259 w 296725"/>
                <a:gd name="connsiteY85" fmla="*/ 109585 h 252460"/>
                <a:gd name="connsiteX86" fmla="*/ 162547 w 296725"/>
                <a:gd name="connsiteY86" fmla="*/ 135779 h 252460"/>
                <a:gd name="connsiteX87" fmla="*/ 172072 w 296725"/>
                <a:gd name="connsiteY87" fmla="*/ 154829 h 252460"/>
                <a:gd name="connsiteX88" fmla="*/ 186359 w 296725"/>
                <a:gd name="connsiteY88" fmla="*/ 164354 h 252460"/>
                <a:gd name="connsiteX89" fmla="*/ 195884 w 296725"/>
                <a:gd name="connsiteY89" fmla="*/ 173879 h 252460"/>
                <a:gd name="connsiteX90" fmla="*/ 198265 w 296725"/>
                <a:gd name="connsiteY90" fmla="*/ 183404 h 252460"/>
                <a:gd name="connsiteX91" fmla="*/ 205409 w 296725"/>
                <a:gd name="connsiteY91" fmla="*/ 190547 h 252460"/>
                <a:gd name="connsiteX92" fmla="*/ 210172 w 296725"/>
                <a:gd name="connsiteY92" fmla="*/ 197691 h 252460"/>
                <a:gd name="connsiteX93" fmla="*/ 203028 w 296725"/>
                <a:gd name="connsiteY93" fmla="*/ 190547 h 252460"/>
                <a:gd name="connsiteX94" fmla="*/ 181597 w 296725"/>
                <a:gd name="connsiteY94" fmla="*/ 161972 h 252460"/>
                <a:gd name="connsiteX95" fmla="*/ 174453 w 296725"/>
                <a:gd name="connsiteY95" fmla="*/ 154829 h 252460"/>
                <a:gd name="connsiteX96" fmla="*/ 167309 w 296725"/>
                <a:gd name="connsiteY96" fmla="*/ 140541 h 252460"/>
                <a:gd name="connsiteX97" fmla="*/ 160165 w 296725"/>
                <a:gd name="connsiteY97" fmla="*/ 119110 h 252460"/>
                <a:gd name="connsiteX98" fmla="*/ 153022 w 296725"/>
                <a:gd name="connsiteY98" fmla="*/ 107204 h 252460"/>
                <a:gd name="connsiteX99" fmla="*/ 145878 w 296725"/>
                <a:gd name="connsiteY99" fmla="*/ 88154 h 252460"/>
                <a:gd name="connsiteX100" fmla="*/ 141115 w 296725"/>
                <a:gd name="connsiteY100" fmla="*/ 69104 h 252460"/>
                <a:gd name="connsiteX101" fmla="*/ 133972 w 296725"/>
                <a:gd name="connsiteY101" fmla="*/ 52435 h 252460"/>
                <a:gd name="connsiteX102" fmla="*/ 124447 w 296725"/>
                <a:gd name="connsiteY102" fmla="*/ 38147 h 252460"/>
                <a:gd name="connsiteX103" fmla="*/ 145878 w 296725"/>
                <a:gd name="connsiteY103" fmla="*/ 81010 h 252460"/>
                <a:gd name="connsiteX104" fmla="*/ 155403 w 296725"/>
                <a:gd name="connsiteY104" fmla="*/ 90535 h 252460"/>
                <a:gd name="connsiteX105" fmla="*/ 169690 w 296725"/>
                <a:gd name="connsiteY105" fmla="*/ 109585 h 252460"/>
                <a:gd name="connsiteX106" fmla="*/ 179215 w 296725"/>
                <a:gd name="connsiteY106" fmla="*/ 121491 h 252460"/>
                <a:gd name="connsiteX107" fmla="*/ 193503 w 296725"/>
                <a:gd name="connsiteY107" fmla="*/ 133397 h 252460"/>
                <a:gd name="connsiteX108" fmla="*/ 222078 w 296725"/>
                <a:gd name="connsiteY108" fmla="*/ 164354 h 252460"/>
                <a:gd name="connsiteX109" fmla="*/ 226840 w 296725"/>
                <a:gd name="connsiteY109" fmla="*/ 173879 h 252460"/>
                <a:gd name="connsiteX110" fmla="*/ 233984 w 296725"/>
                <a:gd name="connsiteY110" fmla="*/ 176260 h 252460"/>
                <a:gd name="connsiteX111" fmla="*/ 229222 w 296725"/>
                <a:gd name="connsiteY111" fmla="*/ 164354 h 252460"/>
                <a:gd name="connsiteX112" fmla="*/ 222078 w 296725"/>
                <a:gd name="connsiteY112" fmla="*/ 150066 h 252460"/>
                <a:gd name="connsiteX113" fmla="*/ 207790 w 296725"/>
                <a:gd name="connsiteY113" fmla="*/ 131016 h 252460"/>
                <a:gd name="connsiteX114" fmla="*/ 200647 w 296725"/>
                <a:gd name="connsiteY114" fmla="*/ 116729 h 252460"/>
                <a:gd name="connsiteX115" fmla="*/ 193503 w 296725"/>
                <a:gd name="connsiteY115" fmla="*/ 97679 h 252460"/>
                <a:gd name="connsiteX116" fmla="*/ 188740 w 296725"/>
                <a:gd name="connsiteY116" fmla="*/ 90535 h 252460"/>
                <a:gd name="connsiteX117" fmla="*/ 176834 w 296725"/>
                <a:gd name="connsiteY117" fmla="*/ 73866 h 252460"/>
                <a:gd name="connsiteX118" fmla="*/ 172072 w 296725"/>
                <a:gd name="connsiteY118" fmla="*/ 61960 h 252460"/>
                <a:gd name="connsiteX119" fmla="*/ 167309 w 296725"/>
                <a:gd name="connsiteY119" fmla="*/ 52435 h 252460"/>
                <a:gd name="connsiteX120" fmla="*/ 155403 w 296725"/>
                <a:gd name="connsiteY120" fmla="*/ 35766 h 252460"/>
                <a:gd name="connsiteX121" fmla="*/ 148259 w 296725"/>
                <a:gd name="connsiteY121" fmla="*/ 19097 h 252460"/>
                <a:gd name="connsiteX122" fmla="*/ 141115 w 296725"/>
                <a:gd name="connsiteY122" fmla="*/ 16716 h 252460"/>
                <a:gd name="connsiteX123" fmla="*/ 129209 w 296725"/>
                <a:gd name="connsiteY123" fmla="*/ 47 h 252460"/>
                <a:gd name="connsiteX124" fmla="*/ 126828 w 296725"/>
                <a:gd name="connsiteY124" fmla="*/ 7191 h 252460"/>
                <a:gd name="connsiteX125" fmla="*/ 138734 w 296725"/>
                <a:gd name="connsiteY125" fmla="*/ 21479 h 252460"/>
                <a:gd name="connsiteX126" fmla="*/ 143497 w 296725"/>
                <a:gd name="connsiteY126" fmla="*/ 35766 h 252460"/>
                <a:gd name="connsiteX127" fmla="*/ 160165 w 296725"/>
                <a:gd name="connsiteY127" fmla="*/ 66722 h 252460"/>
                <a:gd name="connsiteX128" fmla="*/ 172072 w 296725"/>
                <a:gd name="connsiteY128" fmla="*/ 81010 h 252460"/>
                <a:gd name="connsiteX129" fmla="*/ 188740 w 296725"/>
                <a:gd name="connsiteY129" fmla="*/ 102441 h 252460"/>
                <a:gd name="connsiteX130" fmla="*/ 195884 w 296725"/>
                <a:gd name="connsiteY130" fmla="*/ 107204 h 252460"/>
                <a:gd name="connsiteX131" fmla="*/ 198265 w 296725"/>
                <a:gd name="connsiteY131" fmla="*/ 114347 h 252460"/>
                <a:gd name="connsiteX132" fmla="*/ 226840 w 296725"/>
                <a:gd name="connsiteY132" fmla="*/ 138160 h 252460"/>
                <a:gd name="connsiteX133" fmla="*/ 238747 w 296725"/>
                <a:gd name="connsiteY133" fmla="*/ 154829 h 252460"/>
                <a:gd name="connsiteX134" fmla="*/ 236365 w 296725"/>
                <a:gd name="connsiteY134" fmla="*/ 145304 h 252460"/>
                <a:gd name="connsiteX135" fmla="*/ 222078 w 296725"/>
                <a:gd name="connsiteY135" fmla="*/ 114347 h 252460"/>
                <a:gd name="connsiteX136" fmla="*/ 217315 w 296725"/>
                <a:gd name="connsiteY136" fmla="*/ 107204 h 252460"/>
                <a:gd name="connsiteX137" fmla="*/ 207790 w 296725"/>
                <a:gd name="connsiteY137" fmla="*/ 71485 h 252460"/>
                <a:gd name="connsiteX138" fmla="*/ 205409 w 296725"/>
                <a:gd name="connsiteY138" fmla="*/ 59579 h 252460"/>
                <a:gd name="connsiteX139" fmla="*/ 195884 w 296725"/>
                <a:gd name="connsiteY139" fmla="*/ 38147 h 252460"/>
                <a:gd name="connsiteX140" fmla="*/ 193503 w 296725"/>
                <a:gd name="connsiteY140" fmla="*/ 26241 h 252460"/>
                <a:gd name="connsiteX141" fmla="*/ 183978 w 296725"/>
                <a:gd name="connsiteY141" fmla="*/ 11954 h 252460"/>
                <a:gd name="connsiteX142" fmla="*/ 186359 w 296725"/>
                <a:gd name="connsiteY142" fmla="*/ 35766 h 252460"/>
                <a:gd name="connsiteX143" fmla="*/ 191122 w 296725"/>
                <a:gd name="connsiteY143" fmla="*/ 42910 h 252460"/>
                <a:gd name="connsiteX144" fmla="*/ 200647 w 296725"/>
                <a:gd name="connsiteY144" fmla="*/ 64341 h 252460"/>
                <a:gd name="connsiteX145" fmla="*/ 207790 w 296725"/>
                <a:gd name="connsiteY145" fmla="*/ 69104 h 252460"/>
                <a:gd name="connsiteX146" fmla="*/ 214934 w 296725"/>
                <a:gd name="connsiteY146" fmla="*/ 78629 h 252460"/>
                <a:gd name="connsiteX147" fmla="*/ 245890 w 296725"/>
                <a:gd name="connsiteY147" fmla="*/ 111966 h 252460"/>
                <a:gd name="connsiteX148" fmla="*/ 257797 w 296725"/>
                <a:gd name="connsiteY148" fmla="*/ 119110 h 252460"/>
                <a:gd name="connsiteX149" fmla="*/ 272084 w 296725"/>
                <a:gd name="connsiteY149" fmla="*/ 131016 h 252460"/>
                <a:gd name="connsiteX150" fmla="*/ 279228 w 296725"/>
                <a:gd name="connsiteY150" fmla="*/ 135779 h 252460"/>
                <a:gd name="connsiteX151" fmla="*/ 262559 w 296725"/>
                <a:gd name="connsiteY151" fmla="*/ 114347 h 252460"/>
                <a:gd name="connsiteX152" fmla="*/ 233984 w 296725"/>
                <a:gd name="connsiteY152" fmla="*/ 78629 h 252460"/>
                <a:gd name="connsiteX153" fmla="*/ 231603 w 296725"/>
                <a:gd name="connsiteY153" fmla="*/ 71485 h 252460"/>
                <a:gd name="connsiteX154" fmla="*/ 217315 w 296725"/>
                <a:gd name="connsiteY154" fmla="*/ 54816 h 252460"/>
                <a:gd name="connsiteX155" fmla="*/ 198265 w 296725"/>
                <a:gd name="connsiteY155" fmla="*/ 33385 h 252460"/>
                <a:gd name="connsiteX156" fmla="*/ 191122 w 296725"/>
                <a:gd name="connsiteY156" fmla="*/ 31004 h 252460"/>
                <a:gd name="connsiteX157" fmla="*/ 181597 w 296725"/>
                <a:gd name="connsiteY157" fmla="*/ 21479 h 252460"/>
                <a:gd name="connsiteX158" fmla="*/ 174453 w 296725"/>
                <a:gd name="connsiteY158" fmla="*/ 19097 h 252460"/>
                <a:gd name="connsiteX159" fmla="*/ 145878 w 296725"/>
                <a:gd name="connsiteY159" fmla="*/ 7191 h 252460"/>
                <a:gd name="connsiteX160" fmla="*/ 141115 w 296725"/>
                <a:gd name="connsiteY160" fmla="*/ 14335 h 252460"/>
                <a:gd name="connsiteX161" fmla="*/ 143497 w 296725"/>
                <a:gd name="connsiteY161" fmla="*/ 23860 h 252460"/>
                <a:gd name="connsiteX162" fmla="*/ 157784 w 296725"/>
                <a:gd name="connsiteY162" fmla="*/ 45291 h 252460"/>
                <a:gd name="connsiteX163" fmla="*/ 167309 w 296725"/>
                <a:gd name="connsiteY163" fmla="*/ 71485 h 252460"/>
                <a:gd name="connsiteX164" fmla="*/ 174453 w 296725"/>
                <a:gd name="connsiteY164" fmla="*/ 81010 h 252460"/>
                <a:gd name="connsiteX165" fmla="*/ 179215 w 296725"/>
                <a:gd name="connsiteY165" fmla="*/ 92916 h 252460"/>
                <a:gd name="connsiteX166" fmla="*/ 183978 w 296725"/>
                <a:gd name="connsiteY166" fmla="*/ 102441 h 252460"/>
                <a:gd name="connsiteX167" fmla="*/ 193503 w 296725"/>
                <a:gd name="connsiteY167" fmla="*/ 123872 h 252460"/>
                <a:gd name="connsiteX168" fmla="*/ 198265 w 296725"/>
                <a:gd name="connsiteY168" fmla="*/ 135779 h 252460"/>
                <a:gd name="connsiteX169" fmla="*/ 212553 w 296725"/>
                <a:gd name="connsiteY169" fmla="*/ 154829 h 252460"/>
                <a:gd name="connsiteX170" fmla="*/ 219697 w 296725"/>
                <a:gd name="connsiteY170" fmla="*/ 166735 h 252460"/>
                <a:gd name="connsiteX171" fmla="*/ 233984 w 296725"/>
                <a:gd name="connsiteY171" fmla="*/ 183404 h 252460"/>
                <a:gd name="connsiteX172" fmla="*/ 236365 w 296725"/>
                <a:gd name="connsiteY172" fmla="*/ 159591 h 252460"/>
                <a:gd name="connsiteX173" fmla="*/ 229222 w 296725"/>
                <a:gd name="connsiteY173" fmla="*/ 135779 h 252460"/>
                <a:gd name="connsiteX174" fmla="*/ 222078 w 296725"/>
                <a:gd name="connsiteY174" fmla="*/ 131016 h 252460"/>
                <a:gd name="connsiteX175" fmla="*/ 214934 w 296725"/>
                <a:gd name="connsiteY175" fmla="*/ 100060 h 252460"/>
                <a:gd name="connsiteX176" fmla="*/ 210172 w 296725"/>
                <a:gd name="connsiteY176" fmla="*/ 90535 h 252460"/>
                <a:gd name="connsiteX177" fmla="*/ 207790 w 296725"/>
                <a:gd name="connsiteY177" fmla="*/ 81010 h 252460"/>
                <a:gd name="connsiteX178" fmla="*/ 195884 w 296725"/>
                <a:gd name="connsiteY178" fmla="*/ 61960 h 252460"/>
                <a:gd name="connsiteX179" fmla="*/ 179215 w 296725"/>
                <a:gd name="connsiteY179" fmla="*/ 28622 h 252460"/>
                <a:gd name="connsiteX180" fmla="*/ 186359 w 296725"/>
                <a:gd name="connsiteY180" fmla="*/ 54816 h 252460"/>
                <a:gd name="connsiteX181" fmla="*/ 198265 w 296725"/>
                <a:gd name="connsiteY181" fmla="*/ 76247 h 252460"/>
                <a:gd name="connsiteX182" fmla="*/ 200647 w 296725"/>
                <a:gd name="connsiteY182" fmla="*/ 85772 h 252460"/>
                <a:gd name="connsiteX183" fmla="*/ 214934 w 296725"/>
                <a:gd name="connsiteY183" fmla="*/ 107204 h 252460"/>
                <a:gd name="connsiteX184" fmla="*/ 226840 w 296725"/>
                <a:gd name="connsiteY184" fmla="*/ 131016 h 252460"/>
                <a:gd name="connsiteX185" fmla="*/ 241128 w 296725"/>
                <a:gd name="connsiteY185" fmla="*/ 157210 h 252460"/>
                <a:gd name="connsiteX186" fmla="*/ 245890 w 296725"/>
                <a:gd name="connsiteY186" fmla="*/ 166735 h 252460"/>
                <a:gd name="connsiteX187" fmla="*/ 229222 w 296725"/>
                <a:gd name="connsiteY187" fmla="*/ 131016 h 252460"/>
                <a:gd name="connsiteX188" fmla="*/ 174453 w 296725"/>
                <a:gd name="connsiteY188" fmla="*/ 78629 h 252460"/>
                <a:gd name="connsiteX189" fmla="*/ 157784 w 296725"/>
                <a:gd name="connsiteY189" fmla="*/ 54816 h 252460"/>
                <a:gd name="connsiteX190" fmla="*/ 138734 w 296725"/>
                <a:gd name="connsiteY190" fmla="*/ 28622 h 252460"/>
                <a:gd name="connsiteX191" fmla="*/ 138734 w 296725"/>
                <a:gd name="connsiteY191" fmla="*/ 57197 h 252460"/>
                <a:gd name="connsiteX192" fmla="*/ 164928 w 296725"/>
                <a:gd name="connsiteY192" fmla="*/ 102441 h 252460"/>
                <a:gd name="connsiteX193" fmla="*/ 174453 w 296725"/>
                <a:gd name="connsiteY193" fmla="*/ 121491 h 252460"/>
                <a:gd name="connsiteX194" fmla="*/ 176834 w 296725"/>
                <a:gd name="connsiteY194" fmla="*/ 131016 h 252460"/>
                <a:gd name="connsiteX195" fmla="*/ 198265 w 296725"/>
                <a:gd name="connsiteY195" fmla="*/ 154829 h 252460"/>
                <a:gd name="connsiteX196" fmla="*/ 191122 w 296725"/>
                <a:gd name="connsiteY196" fmla="*/ 154829 h 252460"/>
                <a:gd name="connsiteX197" fmla="*/ 183978 w 296725"/>
                <a:gd name="connsiteY197" fmla="*/ 135779 h 252460"/>
                <a:gd name="connsiteX198" fmla="*/ 181597 w 296725"/>
                <a:gd name="connsiteY198" fmla="*/ 126254 h 252460"/>
                <a:gd name="connsiteX199" fmla="*/ 169690 w 296725"/>
                <a:gd name="connsiteY199" fmla="*/ 107204 h 252460"/>
                <a:gd name="connsiteX200" fmla="*/ 160165 w 296725"/>
                <a:gd name="connsiteY200" fmla="*/ 92916 h 252460"/>
                <a:gd name="connsiteX201" fmla="*/ 153022 w 296725"/>
                <a:gd name="connsiteY201" fmla="*/ 85772 h 252460"/>
                <a:gd name="connsiteX202" fmla="*/ 143497 w 296725"/>
                <a:gd name="connsiteY202" fmla="*/ 83391 h 252460"/>
                <a:gd name="connsiteX203" fmla="*/ 124447 w 296725"/>
                <a:gd name="connsiteY203" fmla="*/ 73866 h 252460"/>
                <a:gd name="connsiteX204" fmla="*/ 114922 w 296725"/>
                <a:gd name="connsiteY204" fmla="*/ 69104 h 252460"/>
                <a:gd name="connsiteX205" fmla="*/ 95872 w 296725"/>
                <a:gd name="connsiteY205" fmla="*/ 57197 h 252460"/>
                <a:gd name="connsiteX206" fmla="*/ 79203 w 296725"/>
                <a:gd name="connsiteY206" fmla="*/ 35766 h 252460"/>
                <a:gd name="connsiteX207" fmla="*/ 74440 w 296725"/>
                <a:gd name="connsiteY207" fmla="*/ 45291 h 252460"/>
                <a:gd name="connsiteX208" fmla="*/ 81584 w 296725"/>
                <a:gd name="connsiteY208" fmla="*/ 57197 h 252460"/>
                <a:gd name="connsiteX209" fmla="*/ 83965 w 296725"/>
                <a:gd name="connsiteY209" fmla="*/ 66722 h 252460"/>
                <a:gd name="connsiteX210" fmla="*/ 112540 w 296725"/>
                <a:gd name="connsiteY210" fmla="*/ 116729 h 252460"/>
                <a:gd name="connsiteX211" fmla="*/ 124447 w 296725"/>
                <a:gd name="connsiteY211" fmla="*/ 131016 h 252460"/>
                <a:gd name="connsiteX212" fmla="*/ 136353 w 296725"/>
                <a:gd name="connsiteY212" fmla="*/ 147685 h 252460"/>
                <a:gd name="connsiteX213" fmla="*/ 153022 w 296725"/>
                <a:gd name="connsiteY213" fmla="*/ 171497 h 252460"/>
                <a:gd name="connsiteX214" fmla="*/ 160165 w 296725"/>
                <a:gd name="connsiteY214" fmla="*/ 181022 h 252460"/>
                <a:gd name="connsiteX215" fmla="*/ 164928 w 296725"/>
                <a:gd name="connsiteY215" fmla="*/ 188166 h 252460"/>
                <a:gd name="connsiteX216" fmla="*/ 179215 w 296725"/>
                <a:gd name="connsiteY216" fmla="*/ 202454 h 252460"/>
                <a:gd name="connsiteX217" fmla="*/ 160165 w 296725"/>
                <a:gd name="connsiteY217" fmla="*/ 204835 h 252460"/>
                <a:gd name="connsiteX218" fmla="*/ 148259 w 296725"/>
                <a:gd name="connsiteY218" fmla="*/ 207216 h 252460"/>
                <a:gd name="connsiteX219" fmla="*/ 126828 w 296725"/>
                <a:gd name="connsiteY219" fmla="*/ 209597 h 252460"/>
                <a:gd name="connsiteX220" fmla="*/ 117303 w 296725"/>
                <a:gd name="connsiteY220" fmla="*/ 211979 h 252460"/>
                <a:gd name="connsiteX221" fmla="*/ 131590 w 296725"/>
                <a:gd name="connsiteY221" fmla="*/ 214360 h 252460"/>
                <a:gd name="connsiteX222" fmla="*/ 174453 w 296725"/>
                <a:gd name="connsiteY222" fmla="*/ 216741 h 252460"/>
                <a:gd name="connsiteX223" fmla="*/ 188740 w 296725"/>
                <a:gd name="connsiteY223" fmla="*/ 211979 h 252460"/>
                <a:gd name="connsiteX224" fmla="*/ 219697 w 296725"/>
                <a:gd name="connsiteY224" fmla="*/ 185785 h 252460"/>
                <a:gd name="connsiteX225" fmla="*/ 264940 w 296725"/>
                <a:gd name="connsiteY225" fmla="*/ 173879 h 252460"/>
                <a:gd name="connsiteX226" fmla="*/ 288753 w 296725"/>
                <a:gd name="connsiteY226" fmla="*/ 157210 h 252460"/>
                <a:gd name="connsiteX227" fmla="*/ 293515 w 296725"/>
                <a:gd name="connsiteY227" fmla="*/ 150066 h 252460"/>
                <a:gd name="connsiteX228" fmla="*/ 295897 w 296725"/>
                <a:gd name="connsiteY228" fmla="*/ 142922 h 252460"/>
                <a:gd name="connsiteX229" fmla="*/ 267322 w 296725"/>
                <a:gd name="connsiteY229" fmla="*/ 145304 h 252460"/>
                <a:gd name="connsiteX230" fmla="*/ 243509 w 296725"/>
                <a:gd name="connsiteY230" fmla="*/ 154829 h 252460"/>
                <a:gd name="connsiteX231" fmla="*/ 226840 w 296725"/>
                <a:gd name="connsiteY231" fmla="*/ 166735 h 252460"/>
                <a:gd name="connsiteX232" fmla="*/ 212553 w 296725"/>
                <a:gd name="connsiteY232" fmla="*/ 173879 h 252460"/>
                <a:gd name="connsiteX233" fmla="*/ 205409 w 296725"/>
                <a:gd name="connsiteY233" fmla="*/ 181022 h 252460"/>
                <a:gd name="connsiteX234" fmla="*/ 164928 w 296725"/>
                <a:gd name="connsiteY234" fmla="*/ 200072 h 252460"/>
                <a:gd name="connsiteX235" fmla="*/ 148259 w 296725"/>
                <a:gd name="connsiteY235" fmla="*/ 202454 h 252460"/>
                <a:gd name="connsiteX236" fmla="*/ 198265 w 296725"/>
                <a:gd name="connsiteY236" fmla="*/ 171497 h 252460"/>
                <a:gd name="connsiteX237" fmla="*/ 214934 w 296725"/>
                <a:gd name="connsiteY237" fmla="*/ 159591 h 252460"/>
                <a:gd name="connsiteX238" fmla="*/ 233984 w 296725"/>
                <a:gd name="connsiteY238" fmla="*/ 142922 h 252460"/>
                <a:gd name="connsiteX239" fmla="*/ 269703 w 296725"/>
                <a:gd name="connsiteY239" fmla="*/ 133397 h 252460"/>
                <a:gd name="connsiteX240" fmla="*/ 276847 w 296725"/>
                <a:gd name="connsiteY240" fmla="*/ 131016 h 252460"/>
                <a:gd name="connsiteX241" fmla="*/ 245890 w 296725"/>
                <a:gd name="connsiteY241" fmla="*/ 135779 h 252460"/>
                <a:gd name="connsiteX242" fmla="*/ 195884 w 296725"/>
                <a:gd name="connsiteY242" fmla="*/ 159591 h 252460"/>
                <a:gd name="connsiteX243" fmla="*/ 179215 w 296725"/>
                <a:gd name="connsiteY243" fmla="*/ 169116 h 252460"/>
                <a:gd name="connsiteX244" fmla="*/ 172072 w 296725"/>
                <a:gd name="connsiteY244" fmla="*/ 173879 h 252460"/>
                <a:gd name="connsiteX245" fmla="*/ 136353 w 296725"/>
                <a:gd name="connsiteY245" fmla="*/ 183404 h 252460"/>
                <a:gd name="connsiteX246" fmla="*/ 107778 w 296725"/>
                <a:gd name="connsiteY246" fmla="*/ 190547 h 252460"/>
                <a:gd name="connsiteX247" fmla="*/ 124447 w 296725"/>
                <a:gd name="connsiteY247" fmla="*/ 178641 h 252460"/>
                <a:gd name="connsiteX248" fmla="*/ 157784 w 296725"/>
                <a:gd name="connsiteY248" fmla="*/ 166735 h 252460"/>
                <a:gd name="connsiteX249" fmla="*/ 193503 w 296725"/>
                <a:gd name="connsiteY249" fmla="*/ 152447 h 252460"/>
                <a:gd name="connsiteX250" fmla="*/ 205409 w 296725"/>
                <a:gd name="connsiteY250" fmla="*/ 142922 h 252460"/>
                <a:gd name="connsiteX251" fmla="*/ 224459 w 296725"/>
                <a:gd name="connsiteY251" fmla="*/ 135779 h 252460"/>
                <a:gd name="connsiteX252" fmla="*/ 248272 w 296725"/>
                <a:gd name="connsiteY252" fmla="*/ 121491 h 252460"/>
                <a:gd name="connsiteX253" fmla="*/ 200647 w 296725"/>
                <a:gd name="connsiteY253" fmla="*/ 128635 h 252460"/>
                <a:gd name="connsiteX254" fmla="*/ 176834 w 296725"/>
                <a:gd name="connsiteY254" fmla="*/ 140541 h 252460"/>
                <a:gd name="connsiteX255" fmla="*/ 153022 w 296725"/>
                <a:gd name="connsiteY255" fmla="*/ 150066 h 252460"/>
                <a:gd name="connsiteX256" fmla="*/ 119684 w 296725"/>
                <a:gd name="connsiteY256" fmla="*/ 166735 h 252460"/>
                <a:gd name="connsiteX257" fmla="*/ 107778 w 296725"/>
                <a:gd name="connsiteY257" fmla="*/ 171497 h 252460"/>
                <a:gd name="connsiteX258" fmla="*/ 98253 w 296725"/>
                <a:gd name="connsiteY258" fmla="*/ 176260 h 252460"/>
                <a:gd name="connsiteX259" fmla="*/ 83965 w 296725"/>
                <a:gd name="connsiteY259" fmla="*/ 181022 h 252460"/>
                <a:gd name="connsiteX260" fmla="*/ 107778 w 296725"/>
                <a:gd name="connsiteY260" fmla="*/ 166735 h 252460"/>
                <a:gd name="connsiteX261" fmla="*/ 141115 w 296725"/>
                <a:gd name="connsiteY261" fmla="*/ 152447 h 252460"/>
                <a:gd name="connsiteX262" fmla="*/ 164928 w 296725"/>
                <a:gd name="connsiteY262" fmla="*/ 138160 h 252460"/>
                <a:gd name="connsiteX263" fmla="*/ 186359 w 296725"/>
                <a:gd name="connsiteY263" fmla="*/ 126254 h 252460"/>
                <a:gd name="connsiteX264" fmla="*/ 210172 w 296725"/>
                <a:gd name="connsiteY264" fmla="*/ 109585 h 252460"/>
                <a:gd name="connsiteX265" fmla="*/ 224459 w 296725"/>
                <a:gd name="connsiteY265" fmla="*/ 95297 h 252460"/>
                <a:gd name="connsiteX266" fmla="*/ 198265 w 296725"/>
                <a:gd name="connsiteY266" fmla="*/ 104822 h 252460"/>
                <a:gd name="connsiteX267" fmla="*/ 179215 w 296725"/>
                <a:gd name="connsiteY267" fmla="*/ 114347 h 252460"/>
                <a:gd name="connsiteX268" fmla="*/ 157784 w 296725"/>
                <a:gd name="connsiteY268" fmla="*/ 121491 h 252460"/>
                <a:gd name="connsiteX269" fmla="*/ 141115 w 296725"/>
                <a:gd name="connsiteY269" fmla="*/ 131016 h 252460"/>
                <a:gd name="connsiteX270" fmla="*/ 114922 w 296725"/>
                <a:gd name="connsiteY270" fmla="*/ 140541 h 252460"/>
                <a:gd name="connsiteX271" fmla="*/ 100634 w 296725"/>
                <a:gd name="connsiteY271" fmla="*/ 150066 h 252460"/>
                <a:gd name="connsiteX272" fmla="*/ 148259 w 296725"/>
                <a:gd name="connsiteY272" fmla="*/ 150066 h 252460"/>
                <a:gd name="connsiteX273" fmla="*/ 217315 w 296725"/>
                <a:gd name="connsiteY273" fmla="*/ 126254 h 252460"/>
                <a:gd name="connsiteX274" fmla="*/ 231603 w 296725"/>
                <a:gd name="connsiteY274" fmla="*/ 116729 h 252460"/>
                <a:gd name="connsiteX275" fmla="*/ 264940 w 296725"/>
                <a:gd name="connsiteY275" fmla="*/ 90535 h 252460"/>
                <a:gd name="connsiteX276" fmla="*/ 276847 w 296725"/>
                <a:gd name="connsiteY276" fmla="*/ 83391 h 252460"/>
                <a:gd name="connsiteX277" fmla="*/ 286372 w 296725"/>
                <a:gd name="connsiteY277" fmla="*/ 76247 h 252460"/>
                <a:gd name="connsiteX278" fmla="*/ 274465 w 296725"/>
                <a:gd name="connsiteY278" fmla="*/ 81010 h 252460"/>
                <a:gd name="connsiteX279" fmla="*/ 248272 w 296725"/>
                <a:gd name="connsiteY279" fmla="*/ 95297 h 252460"/>
                <a:gd name="connsiteX280" fmla="*/ 162547 w 296725"/>
                <a:gd name="connsiteY280" fmla="*/ 116729 h 252460"/>
                <a:gd name="connsiteX281" fmla="*/ 110159 w 296725"/>
                <a:gd name="connsiteY281" fmla="*/ 121491 h 252460"/>
                <a:gd name="connsiteX282" fmla="*/ 136353 w 296725"/>
                <a:gd name="connsiteY282" fmla="*/ 116729 h 252460"/>
                <a:gd name="connsiteX283" fmla="*/ 148259 w 296725"/>
                <a:gd name="connsiteY283" fmla="*/ 111966 h 252460"/>
                <a:gd name="connsiteX284" fmla="*/ 155403 w 296725"/>
                <a:gd name="connsiteY284" fmla="*/ 109585 h 252460"/>
                <a:gd name="connsiteX285" fmla="*/ 188740 w 296725"/>
                <a:gd name="connsiteY285" fmla="*/ 88154 h 252460"/>
                <a:gd name="connsiteX286" fmla="*/ 195884 w 296725"/>
                <a:gd name="connsiteY286" fmla="*/ 85772 h 252460"/>
                <a:gd name="connsiteX287" fmla="*/ 210172 w 296725"/>
                <a:gd name="connsiteY287" fmla="*/ 88154 h 252460"/>
                <a:gd name="connsiteX288" fmla="*/ 193503 w 296725"/>
                <a:gd name="connsiteY288" fmla="*/ 90535 h 252460"/>
                <a:gd name="connsiteX289" fmla="*/ 164928 w 296725"/>
                <a:gd name="connsiteY289" fmla="*/ 95297 h 252460"/>
                <a:gd name="connsiteX290" fmla="*/ 114922 w 296725"/>
                <a:gd name="connsiteY290" fmla="*/ 109585 h 252460"/>
                <a:gd name="connsiteX291" fmla="*/ 55390 w 296725"/>
                <a:gd name="connsiteY291" fmla="*/ 128635 h 252460"/>
                <a:gd name="connsiteX292" fmla="*/ 33959 w 296725"/>
                <a:gd name="connsiteY292" fmla="*/ 145304 h 252460"/>
                <a:gd name="connsiteX293" fmla="*/ 48247 w 296725"/>
                <a:gd name="connsiteY293" fmla="*/ 150066 h 252460"/>
                <a:gd name="connsiteX294" fmla="*/ 105397 w 296725"/>
                <a:gd name="connsiteY294" fmla="*/ 135779 h 252460"/>
                <a:gd name="connsiteX295" fmla="*/ 150640 w 296725"/>
                <a:gd name="connsiteY295" fmla="*/ 121491 h 252460"/>
                <a:gd name="connsiteX296" fmla="*/ 181597 w 296725"/>
                <a:gd name="connsiteY296" fmla="*/ 104822 h 252460"/>
                <a:gd name="connsiteX297" fmla="*/ 188740 w 296725"/>
                <a:gd name="connsiteY297" fmla="*/ 100060 h 252460"/>
                <a:gd name="connsiteX298" fmla="*/ 195884 w 296725"/>
                <a:gd name="connsiteY298" fmla="*/ 97679 h 252460"/>
                <a:gd name="connsiteX299" fmla="*/ 205409 w 296725"/>
                <a:gd name="connsiteY299" fmla="*/ 92916 h 252460"/>
                <a:gd name="connsiteX300" fmla="*/ 167309 w 296725"/>
                <a:gd name="connsiteY300" fmla="*/ 111966 h 252460"/>
                <a:gd name="connsiteX301" fmla="*/ 153022 w 296725"/>
                <a:gd name="connsiteY301" fmla="*/ 116729 h 252460"/>
                <a:gd name="connsiteX302" fmla="*/ 133972 w 296725"/>
                <a:gd name="connsiteY302" fmla="*/ 126254 h 252460"/>
                <a:gd name="connsiteX303" fmla="*/ 95872 w 296725"/>
                <a:gd name="connsiteY303" fmla="*/ 140541 h 252460"/>
                <a:gd name="connsiteX304" fmla="*/ 86347 w 296725"/>
                <a:gd name="connsiteY304" fmla="*/ 142922 h 252460"/>
                <a:gd name="connsiteX305" fmla="*/ 79203 w 296725"/>
                <a:gd name="connsiteY305" fmla="*/ 145304 h 252460"/>
                <a:gd name="connsiteX306" fmla="*/ 105397 w 296725"/>
                <a:gd name="connsiteY306" fmla="*/ 138160 h 252460"/>
                <a:gd name="connsiteX307" fmla="*/ 155403 w 296725"/>
                <a:gd name="connsiteY307" fmla="*/ 100060 h 252460"/>
                <a:gd name="connsiteX308" fmla="*/ 167309 w 296725"/>
                <a:gd name="connsiteY308" fmla="*/ 90535 h 252460"/>
                <a:gd name="connsiteX309" fmla="*/ 176834 w 296725"/>
                <a:gd name="connsiteY309" fmla="*/ 88154 h 252460"/>
                <a:gd name="connsiteX310" fmla="*/ 191122 w 296725"/>
                <a:gd name="connsiteY310" fmla="*/ 83391 h 252460"/>
                <a:gd name="connsiteX311" fmla="*/ 200647 w 296725"/>
                <a:gd name="connsiteY311" fmla="*/ 78629 h 252460"/>
                <a:gd name="connsiteX312" fmla="*/ 217315 w 296725"/>
                <a:gd name="connsiteY312" fmla="*/ 76247 h 252460"/>
                <a:gd name="connsiteX313" fmla="*/ 231603 w 296725"/>
                <a:gd name="connsiteY313" fmla="*/ 66722 h 252460"/>
                <a:gd name="connsiteX314" fmla="*/ 243509 w 296725"/>
                <a:gd name="connsiteY314" fmla="*/ 54816 h 252460"/>
                <a:gd name="connsiteX315" fmla="*/ 219697 w 296725"/>
                <a:gd name="connsiteY315" fmla="*/ 69104 h 252460"/>
                <a:gd name="connsiteX316" fmla="*/ 183978 w 296725"/>
                <a:gd name="connsiteY316" fmla="*/ 88154 h 252460"/>
                <a:gd name="connsiteX317" fmla="*/ 162547 w 296725"/>
                <a:gd name="connsiteY317" fmla="*/ 95297 h 252460"/>
                <a:gd name="connsiteX318" fmla="*/ 150640 w 296725"/>
                <a:gd name="connsiteY318" fmla="*/ 102441 h 252460"/>
                <a:gd name="connsiteX319" fmla="*/ 88728 w 296725"/>
                <a:gd name="connsiteY319" fmla="*/ 121491 h 252460"/>
                <a:gd name="connsiteX320" fmla="*/ 69678 w 296725"/>
                <a:gd name="connsiteY320" fmla="*/ 128635 h 252460"/>
                <a:gd name="connsiteX321" fmla="*/ 157784 w 296725"/>
                <a:gd name="connsiteY321" fmla="*/ 126254 h 252460"/>
                <a:gd name="connsiteX322" fmla="*/ 174453 w 296725"/>
                <a:gd name="connsiteY322" fmla="*/ 121491 h 252460"/>
                <a:gd name="connsiteX323" fmla="*/ 181597 w 296725"/>
                <a:gd name="connsiteY323" fmla="*/ 119110 h 252460"/>
                <a:gd name="connsiteX324" fmla="*/ 191122 w 296725"/>
                <a:gd name="connsiteY324" fmla="*/ 114347 h 252460"/>
                <a:gd name="connsiteX325" fmla="*/ 212553 w 296725"/>
                <a:gd name="connsiteY325" fmla="*/ 107204 h 252460"/>
                <a:gd name="connsiteX326" fmla="*/ 226840 w 296725"/>
                <a:gd name="connsiteY326" fmla="*/ 97679 h 252460"/>
                <a:gd name="connsiteX327" fmla="*/ 181597 w 296725"/>
                <a:gd name="connsiteY327" fmla="*/ 102441 h 252460"/>
                <a:gd name="connsiteX328" fmla="*/ 143497 w 296725"/>
                <a:gd name="connsiteY328" fmla="*/ 114347 h 252460"/>
                <a:gd name="connsiteX329" fmla="*/ 133972 w 296725"/>
                <a:gd name="connsiteY329" fmla="*/ 116729 h 252460"/>
                <a:gd name="connsiteX330" fmla="*/ 117303 w 296725"/>
                <a:gd name="connsiteY330" fmla="*/ 126254 h 252460"/>
                <a:gd name="connsiteX331" fmla="*/ 100634 w 296725"/>
                <a:gd name="connsiteY331" fmla="*/ 133397 h 252460"/>
                <a:gd name="connsiteX332" fmla="*/ 91109 w 296725"/>
                <a:gd name="connsiteY332" fmla="*/ 138160 h 252460"/>
                <a:gd name="connsiteX333" fmla="*/ 81584 w 296725"/>
                <a:gd name="connsiteY333" fmla="*/ 133397 h 252460"/>
                <a:gd name="connsiteX334" fmla="*/ 91109 w 296725"/>
                <a:gd name="connsiteY334" fmla="*/ 123872 h 252460"/>
                <a:gd name="connsiteX335" fmla="*/ 114922 w 296725"/>
                <a:gd name="connsiteY335" fmla="*/ 114347 h 252460"/>
                <a:gd name="connsiteX336" fmla="*/ 174453 w 296725"/>
                <a:gd name="connsiteY336" fmla="*/ 90535 h 252460"/>
                <a:gd name="connsiteX337" fmla="*/ 193503 w 296725"/>
                <a:gd name="connsiteY337" fmla="*/ 81010 h 252460"/>
                <a:gd name="connsiteX338" fmla="*/ 222078 w 296725"/>
                <a:gd name="connsiteY338" fmla="*/ 73866 h 252460"/>
                <a:gd name="connsiteX339" fmla="*/ 224459 w 296725"/>
                <a:gd name="connsiteY339" fmla="*/ 64341 h 252460"/>
                <a:gd name="connsiteX340" fmla="*/ 205409 w 296725"/>
                <a:gd name="connsiteY340" fmla="*/ 59579 h 252460"/>
                <a:gd name="connsiteX341" fmla="*/ 136353 w 296725"/>
                <a:gd name="connsiteY341" fmla="*/ 83391 h 252460"/>
                <a:gd name="connsiteX342" fmla="*/ 86347 w 296725"/>
                <a:gd name="connsiteY342" fmla="*/ 116729 h 252460"/>
                <a:gd name="connsiteX343" fmla="*/ 69678 w 296725"/>
                <a:gd name="connsiteY343" fmla="*/ 123872 h 252460"/>
                <a:gd name="connsiteX344" fmla="*/ 53009 w 296725"/>
                <a:gd name="connsiteY344" fmla="*/ 128635 h 252460"/>
                <a:gd name="connsiteX345" fmla="*/ 38722 w 296725"/>
                <a:gd name="connsiteY345" fmla="*/ 131016 h 252460"/>
                <a:gd name="connsiteX346" fmla="*/ 31578 w 296725"/>
                <a:gd name="connsiteY346" fmla="*/ 133397 h 252460"/>
                <a:gd name="connsiteX347" fmla="*/ 50628 w 296725"/>
                <a:gd name="connsiteY347" fmla="*/ 128635 h 252460"/>
                <a:gd name="connsiteX348" fmla="*/ 62534 w 296725"/>
                <a:gd name="connsiteY348" fmla="*/ 126254 h 252460"/>
                <a:gd name="connsiteX349" fmla="*/ 86347 w 296725"/>
                <a:gd name="connsiteY349" fmla="*/ 114347 h 252460"/>
                <a:gd name="connsiteX350" fmla="*/ 129209 w 296725"/>
                <a:gd name="connsiteY350" fmla="*/ 88154 h 252460"/>
                <a:gd name="connsiteX351" fmla="*/ 167309 w 296725"/>
                <a:gd name="connsiteY351" fmla="*/ 76247 h 252460"/>
                <a:gd name="connsiteX352" fmla="*/ 186359 w 296725"/>
                <a:gd name="connsiteY352" fmla="*/ 66722 h 252460"/>
                <a:gd name="connsiteX353" fmla="*/ 200647 w 296725"/>
                <a:gd name="connsiteY353" fmla="*/ 59579 h 252460"/>
                <a:gd name="connsiteX354" fmla="*/ 214934 w 296725"/>
                <a:gd name="connsiteY354" fmla="*/ 50054 h 252460"/>
                <a:gd name="connsiteX355" fmla="*/ 219697 w 296725"/>
                <a:gd name="connsiteY355" fmla="*/ 42910 h 252460"/>
                <a:gd name="connsiteX356" fmla="*/ 203028 w 296725"/>
                <a:gd name="connsiteY356" fmla="*/ 40529 h 252460"/>
                <a:gd name="connsiteX357" fmla="*/ 162547 w 296725"/>
                <a:gd name="connsiteY357" fmla="*/ 47672 h 252460"/>
                <a:gd name="connsiteX358" fmla="*/ 131590 w 296725"/>
                <a:gd name="connsiteY358" fmla="*/ 59579 h 252460"/>
                <a:gd name="connsiteX359" fmla="*/ 103015 w 296725"/>
                <a:gd name="connsiteY359" fmla="*/ 73866 h 252460"/>
                <a:gd name="connsiteX360" fmla="*/ 95872 w 296725"/>
                <a:gd name="connsiteY360" fmla="*/ 78629 h 252460"/>
                <a:gd name="connsiteX361" fmla="*/ 81584 w 296725"/>
                <a:gd name="connsiteY361" fmla="*/ 81010 h 252460"/>
                <a:gd name="connsiteX362" fmla="*/ 57772 w 296725"/>
                <a:gd name="connsiteY362" fmla="*/ 88154 h 252460"/>
                <a:gd name="connsiteX363" fmla="*/ 22053 w 296725"/>
                <a:gd name="connsiteY363" fmla="*/ 102441 h 252460"/>
                <a:gd name="connsiteX364" fmla="*/ 14909 w 296725"/>
                <a:gd name="connsiteY364" fmla="*/ 104822 h 252460"/>
                <a:gd name="connsiteX365" fmla="*/ 7765 w 296725"/>
                <a:gd name="connsiteY365" fmla="*/ 111966 h 252460"/>
                <a:gd name="connsiteX366" fmla="*/ 622 w 296725"/>
                <a:gd name="connsiteY366" fmla="*/ 116729 h 252460"/>
                <a:gd name="connsiteX367" fmla="*/ 14909 w 296725"/>
                <a:gd name="connsiteY367" fmla="*/ 111966 h 252460"/>
                <a:gd name="connsiteX368" fmla="*/ 33959 w 296725"/>
                <a:gd name="connsiteY368" fmla="*/ 104822 h 252460"/>
                <a:gd name="connsiteX369" fmla="*/ 69678 w 296725"/>
                <a:gd name="connsiteY369" fmla="*/ 88154 h 252460"/>
                <a:gd name="connsiteX370" fmla="*/ 91109 w 296725"/>
                <a:gd name="connsiteY370" fmla="*/ 76247 h 252460"/>
                <a:gd name="connsiteX371" fmla="*/ 119684 w 296725"/>
                <a:gd name="connsiteY371" fmla="*/ 66722 h 252460"/>
                <a:gd name="connsiteX372" fmla="*/ 131590 w 296725"/>
                <a:gd name="connsiteY372" fmla="*/ 57197 h 252460"/>
                <a:gd name="connsiteX373" fmla="*/ 193503 w 296725"/>
                <a:gd name="connsiteY373" fmla="*/ 42910 h 252460"/>
                <a:gd name="connsiteX374" fmla="*/ 203028 w 296725"/>
                <a:gd name="connsiteY374" fmla="*/ 38147 h 252460"/>
                <a:gd name="connsiteX375" fmla="*/ 191122 w 296725"/>
                <a:gd name="connsiteY375" fmla="*/ 35766 h 252460"/>
                <a:gd name="connsiteX376" fmla="*/ 105397 w 296725"/>
                <a:gd name="connsiteY376" fmla="*/ 76247 h 252460"/>
                <a:gd name="connsiteX377" fmla="*/ 43484 w 296725"/>
                <a:gd name="connsiteY377" fmla="*/ 107204 h 252460"/>
                <a:gd name="connsiteX378" fmla="*/ 55390 w 296725"/>
                <a:gd name="connsiteY378" fmla="*/ 92916 h 252460"/>
                <a:gd name="connsiteX379" fmla="*/ 74440 w 296725"/>
                <a:gd name="connsiteY379" fmla="*/ 83391 h 252460"/>
                <a:gd name="connsiteX380" fmla="*/ 86347 w 296725"/>
                <a:gd name="connsiteY380" fmla="*/ 73866 h 252460"/>
                <a:gd name="connsiteX381" fmla="*/ 107778 w 296725"/>
                <a:gd name="connsiteY381" fmla="*/ 59579 h 252460"/>
                <a:gd name="connsiteX382" fmla="*/ 119684 w 296725"/>
                <a:gd name="connsiteY382" fmla="*/ 50054 h 252460"/>
                <a:gd name="connsiteX383" fmla="*/ 143497 w 296725"/>
                <a:gd name="connsiteY383" fmla="*/ 45291 h 252460"/>
                <a:gd name="connsiteX384" fmla="*/ 164928 w 296725"/>
                <a:gd name="connsiteY384" fmla="*/ 40529 h 252460"/>
                <a:gd name="connsiteX385" fmla="*/ 172072 w 296725"/>
                <a:gd name="connsiteY385" fmla="*/ 35766 h 252460"/>
                <a:gd name="connsiteX386" fmla="*/ 212553 w 296725"/>
                <a:gd name="connsiteY386" fmla="*/ 26241 h 252460"/>
                <a:gd name="connsiteX387" fmla="*/ 183978 w 296725"/>
                <a:gd name="connsiteY387" fmla="*/ 14335 h 252460"/>
                <a:gd name="connsiteX388" fmla="*/ 103015 w 296725"/>
                <a:gd name="connsiteY388" fmla="*/ 26241 h 252460"/>
                <a:gd name="connsiteX389" fmla="*/ 86347 w 296725"/>
                <a:gd name="connsiteY389" fmla="*/ 31004 h 252460"/>
                <a:gd name="connsiteX390" fmla="*/ 74440 w 296725"/>
                <a:gd name="connsiteY390" fmla="*/ 38147 h 252460"/>
                <a:gd name="connsiteX391" fmla="*/ 62534 w 296725"/>
                <a:gd name="connsiteY391" fmla="*/ 42910 h 252460"/>
                <a:gd name="connsiteX392" fmla="*/ 53009 w 296725"/>
                <a:gd name="connsiteY392" fmla="*/ 47672 h 252460"/>
                <a:gd name="connsiteX393" fmla="*/ 43484 w 296725"/>
                <a:gd name="connsiteY393" fmla="*/ 66722 h 252460"/>
                <a:gd name="connsiteX394" fmla="*/ 57772 w 296725"/>
                <a:gd name="connsiteY394" fmla="*/ 69104 h 252460"/>
                <a:gd name="connsiteX395" fmla="*/ 136353 w 296725"/>
                <a:gd name="connsiteY395" fmla="*/ 57197 h 252460"/>
                <a:gd name="connsiteX396" fmla="*/ 155403 w 296725"/>
                <a:gd name="connsiteY396" fmla="*/ 47672 h 252460"/>
                <a:gd name="connsiteX397" fmla="*/ 193503 w 296725"/>
                <a:gd name="connsiteY397" fmla="*/ 31004 h 252460"/>
                <a:gd name="connsiteX398" fmla="*/ 200647 w 296725"/>
                <a:gd name="connsiteY398" fmla="*/ 28622 h 252460"/>
                <a:gd name="connsiteX399" fmla="*/ 212553 w 296725"/>
                <a:gd name="connsiteY399" fmla="*/ 23860 h 252460"/>
                <a:gd name="connsiteX400" fmla="*/ 229222 w 296725"/>
                <a:gd name="connsiteY400" fmla="*/ 19097 h 252460"/>
                <a:gd name="connsiteX401" fmla="*/ 236365 w 296725"/>
                <a:gd name="connsiteY401" fmla="*/ 14335 h 252460"/>
                <a:gd name="connsiteX402" fmla="*/ 214934 w 296725"/>
                <a:gd name="connsiteY402" fmla="*/ 16716 h 252460"/>
                <a:gd name="connsiteX403" fmla="*/ 160165 w 296725"/>
                <a:gd name="connsiteY403" fmla="*/ 23860 h 252460"/>
                <a:gd name="connsiteX404" fmla="*/ 145878 w 296725"/>
                <a:gd name="connsiteY404" fmla="*/ 31004 h 252460"/>
                <a:gd name="connsiteX405" fmla="*/ 138734 w 296725"/>
                <a:gd name="connsiteY405" fmla="*/ 35766 h 252460"/>
                <a:gd name="connsiteX406" fmla="*/ 181597 w 296725"/>
                <a:gd name="connsiteY406" fmla="*/ 47672 h 252460"/>
                <a:gd name="connsiteX407" fmla="*/ 226840 w 296725"/>
                <a:gd name="connsiteY407" fmla="*/ 40529 h 252460"/>
                <a:gd name="connsiteX408" fmla="*/ 233984 w 296725"/>
                <a:gd name="connsiteY408" fmla="*/ 33385 h 252460"/>
                <a:gd name="connsiteX409" fmla="*/ 241128 w 296725"/>
                <a:gd name="connsiteY409" fmla="*/ 31004 h 252460"/>
                <a:gd name="connsiteX410" fmla="*/ 193503 w 296725"/>
                <a:gd name="connsiteY410" fmla="*/ 59579 h 252460"/>
                <a:gd name="connsiteX411" fmla="*/ 181597 w 296725"/>
                <a:gd name="connsiteY411" fmla="*/ 66722 h 252460"/>
                <a:gd name="connsiteX412" fmla="*/ 191122 w 296725"/>
                <a:gd name="connsiteY412" fmla="*/ 69104 h 252460"/>
                <a:gd name="connsiteX413" fmla="*/ 233984 w 296725"/>
                <a:gd name="connsiteY413" fmla="*/ 59579 h 252460"/>
                <a:gd name="connsiteX414" fmla="*/ 243509 w 296725"/>
                <a:gd name="connsiteY414" fmla="*/ 54816 h 252460"/>
                <a:gd name="connsiteX415" fmla="*/ 236365 w 296725"/>
                <a:gd name="connsiteY415" fmla="*/ 59579 h 252460"/>
                <a:gd name="connsiteX416" fmla="*/ 222078 w 296725"/>
                <a:gd name="connsiteY416" fmla="*/ 71485 h 252460"/>
                <a:gd name="connsiteX417" fmla="*/ 217315 w 296725"/>
                <a:gd name="connsiteY417" fmla="*/ 81010 h 252460"/>
                <a:gd name="connsiteX418" fmla="*/ 245890 w 296725"/>
                <a:gd name="connsiteY418" fmla="*/ 92916 h 252460"/>
                <a:gd name="connsiteX419" fmla="*/ 233984 w 296725"/>
                <a:gd name="connsiteY419" fmla="*/ 100060 h 252460"/>
                <a:gd name="connsiteX420" fmla="*/ 241128 w 296725"/>
                <a:gd name="connsiteY420" fmla="*/ 107204 h 252460"/>
                <a:gd name="connsiteX421" fmla="*/ 269703 w 296725"/>
                <a:gd name="connsiteY421" fmla="*/ 116729 h 252460"/>
                <a:gd name="connsiteX422" fmla="*/ 250653 w 296725"/>
                <a:gd name="connsiteY422" fmla="*/ 131016 h 252460"/>
                <a:gd name="connsiteX423" fmla="*/ 243509 w 296725"/>
                <a:gd name="connsiteY423" fmla="*/ 138160 h 252460"/>
                <a:gd name="connsiteX424" fmla="*/ 253034 w 296725"/>
                <a:gd name="connsiteY424" fmla="*/ 140541 h 252460"/>
                <a:gd name="connsiteX425" fmla="*/ 262559 w 296725"/>
                <a:gd name="connsiteY425" fmla="*/ 147685 h 252460"/>
                <a:gd name="connsiteX426" fmla="*/ 269703 w 296725"/>
                <a:gd name="connsiteY426" fmla="*/ 150066 h 252460"/>
                <a:gd name="connsiteX427" fmla="*/ 262559 w 296725"/>
                <a:gd name="connsiteY427" fmla="*/ 154829 h 252460"/>
                <a:gd name="connsiteX428" fmla="*/ 279228 w 296725"/>
                <a:gd name="connsiteY428" fmla="*/ 161972 h 252460"/>
                <a:gd name="connsiteX429" fmla="*/ 272084 w 296725"/>
                <a:gd name="connsiteY429" fmla="*/ 159591 h 252460"/>
                <a:gd name="connsiteX430" fmla="*/ 253034 w 296725"/>
                <a:gd name="connsiteY430" fmla="*/ 159591 h 25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</a:cxnLst>
              <a:rect l="l" t="t" r="r" b="b"/>
              <a:pathLst>
                <a:path w="296725" h="252460">
                  <a:moveTo>
                    <a:pt x="145878" y="252460"/>
                  </a:moveTo>
                  <a:cubicBezTo>
                    <a:pt x="145084" y="248491"/>
                    <a:pt x="144479" y="244480"/>
                    <a:pt x="143497" y="240554"/>
                  </a:cubicBezTo>
                  <a:cubicBezTo>
                    <a:pt x="142302" y="235774"/>
                    <a:pt x="138972" y="227551"/>
                    <a:pt x="136353" y="223885"/>
                  </a:cubicBezTo>
                  <a:cubicBezTo>
                    <a:pt x="132526" y="218528"/>
                    <a:pt x="124686" y="213349"/>
                    <a:pt x="119684" y="209597"/>
                  </a:cubicBezTo>
                  <a:cubicBezTo>
                    <a:pt x="115090" y="186625"/>
                    <a:pt x="120716" y="206899"/>
                    <a:pt x="112540" y="190547"/>
                  </a:cubicBezTo>
                  <a:cubicBezTo>
                    <a:pt x="103520" y="172507"/>
                    <a:pt x="113170" y="184033"/>
                    <a:pt x="100634" y="171497"/>
                  </a:cubicBezTo>
                  <a:cubicBezTo>
                    <a:pt x="99840" y="167528"/>
                    <a:pt x="99533" y="163431"/>
                    <a:pt x="98253" y="159591"/>
                  </a:cubicBezTo>
                  <a:cubicBezTo>
                    <a:pt x="96672" y="154849"/>
                    <a:pt x="91861" y="147100"/>
                    <a:pt x="88728" y="142922"/>
                  </a:cubicBezTo>
                  <a:cubicBezTo>
                    <a:pt x="85679" y="138856"/>
                    <a:pt x="82192" y="135126"/>
                    <a:pt x="79203" y="131016"/>
                  </a:cubicBezTo>
                  <a:cubicBezTo>
                    <a:pt x="75836" y="126387"/>
                    <a:pt x="73112" y="121308"/>
                    <a:pt x="69678" y="116729"/>
                  </a:cubicBezTo>
                  <a:cubicBezTo>
                    <a:pt x="42903" y="81030"/>
                    <a:pt x="80284" y="129934"/>
                    <a:pt x="55390" y="100060"/>
                  </a:cubicBezTo>
                  <a:cubicBezTo>
                    <a:pt x="53558" y="97861"/>
                    <a:pt x="50628" y="90054"/>
                    <a:pt x="50628" y="92916"/>
                  </a:cubicBezTo>
                  <a:cubicBezTo>
                    <a:pt x="50628" y="97936"/>
                    <a:pt x="53947" y="102396"/>
                    <a:pt x="55390" y="107204"/>
                  </a:cubicBezTo>
                  <a:cubicBezTo>
                    <a:pt x="56330" y="110339"/>
                    <a:pt x="55727" y="114173"/>
                    <a:pt x="57772" y="116729"/>
                  </a:cubicBezTo>
                  <a:cubicBezTo>
                    <a:pt x="59340" y="118689"/>
                    <a:pt x="62534" y="118316"/>
                    <a:pt x="64915" y="119110"/>
                  </a:cubicBezTo>
                  <a:cubicBezTo>
                    <a:pt x="66503" y="121491"/>
                    <a:pt x="67443" y="124466"/>
                    <a:pt x="69678" y="126254"/>
                  </a:cubicBezTo>
                  <a:cubicBezTo>
                    <a:pt x="71638" y="127822"/>
                    <a:pt x="75047" y="126860"/>
                    <a:pt x="76822" y="128635"/>
                  </a:cubicBezTo>
                  <a:cubicBezTo>
                    <a:pt x="78597" y="130410"/>
                    <a:pt x="78081" y="133534"/>
                    <a:pt x="79203" y="135779"/>
                  </a:cubicBezTo>
                  <a:cubicBezTo>
                    <a:pt x="80483" y="138339"/>
                    <a:pt x="82545" y="140437"/>
                    <a:pt x="83965" y="142922"/>
                  </a:cubicBezTo>
                  <a:cubicBezTo>
                    <a:pt x="87761" y="149565"/>
                    <a:pt x="89663" y="156798"/>
                    <a:pt x="95872" y="161972"/>
                  </a:cubicBezTo>
                  <a:cubicBezTo>
                    <a:pt x="97800" y="163579"/>
                    <a:pt x="100634" y="163560"/>
                    <a:pt x="103015" y="164354"/>
                  </a:cubicBezTo>
                  <a:cubicBezTo>
                    <a:pt x="103809" y="166735"/>
                    <a:pt x="103622" y="169722"/>
                    <a:pt x="105397" y="171497"/>
                  </a:cubicBezTo>
                  <a:cubicBezTo>
                    <a:pt x="109444" y="175544"/>
                    <a:pt x="119684" y="181022"/>
                    <a:pt x="119684" y="181022"/>
                  </a:cubicBezTo>
                  <a:cubicBezTo>
                    <a:pt x="129917" y="196370"/>
                    <a:pt x="118216" y="179370"/>
                    <a:pt x="136353" y="202454"/>
                  </a:cubicBezTo>
                  <a:cubicBezTo>
                    <a:pt x="141257" y="208695"/>
                    <a:pt x="146236" y="214900"/>
                    <a:pt x="150640" y="221504"/>
                  </a:cubicBezTo>
                  <a:cubicBezTo>
                    <a:pt x="152228" y="223885"/>
                    <a:pt x="153571" y="226449"/>
                    <a:pt x="155403" y="228647"/>
                  </a:cubicBezTo>
                  <a:cubicBezTo>
                    <a:pt x="157559" y="231234"/>
                    <a:pt x="160166" y="233410"/>
                    <a:pt x="162547" y="235791"/>
                  </a:cubicBezTo>
                  <a:cubicBezTo>
                    <a:pt x="161753" y="228647"/>
                    <a:pt x="161646" y="221393"/>
                    <a:pt x="160165" y="214360"/>
                  </a:cubicBezTo>
                  <a:cubicBezTo>
                    <a:pt x="155674" y="193026"/>
                    <a:pt x="149216" y="182803"/>
                    <a:pt x="141115" y="161972"/>
                  </a:cubicBezTo>
                  <a:cubicBezTo>
                    <a:pt x="139296" y="157293"/>
                    <a:pt x="139137" y="151862"/>
                    <a:pt x="136353" y="147685"/>
                  </a:cubicBezTo>
                  <a:lnTo>
                    <a:pt x="126828" y="133397"/>
                  </a:lnTo>
                  <a:cubicBezTo>
                    <a:pt x="126263" y="130574"/>
                    <a:pt x="124295" y="118170"/>
                    <a:pt x="122065" y="114347"/>
                  </a:cubicBezTo>
                  <a:cubicBezTo>
                    <a:pt x="117739" y="106931"/>
                    <a:pt x="112195" y="100278"/>
                    <a:pt x="107778" y="92916"/>
                  </a:cubicBezTo>
                  <a:cubicBezTo>
                    <a:pt x="105397" y="88947"/>
                    <a:pt x="103907" y="84283"/>
                    <a:pt x="100634" y="81010"/>
                  </a:cubicBezTo>
                  <a:cubicBezTo>
                    <a:pt x="98124" y="78500"/>
                    <a:pt x="94191" y="78008"/>
                    <a:pt x="91109" y="76247"/>
                  </a:cubicBezTo>
                  <a:cubicBezTo>
                    <a:pt x="88624" y="74827"/>
                    <a:pt x="86346" y="73072"/>
                    <a:pt x="83965" y="71485"/>
                  </a:cubicBezTo>
                  <a:cubicBezTo>
                    <a:pt x="82397" y="66780"/>
                    <a:pt x="81018" y="60554"/>
                    <a:pt x="76822" y="57197"/>
                  </a:cubicBezTo>
                  <a:cubicBezTo>
                    <a:pt x="74862" y="55629"/>
                    <a:pt x="72059" y="55610"/>
                    <a:pt x="69678" y="54816"/>
                  </a:cubicBezTo>
                  <a:cubicBezTo>
                    <a:pt x="74677" y="84815"/>
                    <a:pt x="67205" y="57049"/>
                    <a:pt x="79203" y="76247"/>
                  </a:cubicBezTo>
                  <a:cubicBezTo>
                    <a:pt x="93335" y="98859"/>
                    <a:pt x="71729" y="78366"/>
                    <a:pt x="95872" y="97679"/>
                  </a:cubicBezTo>
                  <a:cubicBezTo>
                    <a:pt x="97459" y="100854"/>
                    <a:pt x="99236" y="103941"/>
                    <a:pt x="100634" y="107204"/>
                  </a:cubicBezTo>
                  <a:cubicBezTo>
                    <a:pt x="105561" y="118700"/>
                    <a:pt x="99880" y="110708"/>
                    <a:pt x="107778" y="123872"/>
                  </a:cubicBezTo>
                  <a:cubicBezTo>
                    <a:pt x="110723" y="128780"/>
                    <a:pt x="114743" y="133040"/>
                    <a:pt x="117303" y="138160"/>
                  </a:cubicBezTo>
                  <a:cubicBezTo>
                    <a:pt x="118890" y="141335"/>
                    <a:pt x="119817" y="144938"/>
                    <a:pt x="122065" y="147685"/>
                  </a:cubicBezTo>
                  <a:cubicBezTo>
                    <a:pt x="127041" y="153767"/>
                    <a:pt x="133477" y="158513"/>
                    <a:pt x="138734" y="164354"/>
                  </a:cubicBezTo>
                  <a:cubicBezTo>
                    <a:pt x="147966" y="174611"/>
                    <a:pt x="138084" y="169692"/>
                    <a:pt x="150640" y="173879"/>
                  </a:cubicBezTo>
                  <a:cubicBezTo>
                    <a:pt x="153021" y="176260"/>
                    <a:pt x="155717" y="178364"/>
                    <a:pt x="157784" y="181022"/>
                  </a:cubicBezTo>
                  <a:cubicBezTo>
                    <a:pt x="161298" y="185540"/>
                    <a:pt x="164134" y="190547"/>
                    <a:pt x="167309" y="195310"/>
                  </a:cubicBezTo>
                  <a:cubicBezTo>
                    <a:pt x="168897" y="197691"/>
                    <a:pt x="170600" y="200000"/>
                    <a:pt x="172072" y="202454"/>
                  </a:cubicBezTo>
                  <a:cubicBezTo>
                    <a:pt x="174453" y="206423"/>
                    <a:pt x="176493" y="210617"/>
                    <a:pt x="179215" y="214360"/>
                  </a:cubicBezTo>
                  <a:cubicBezTo>
                    <a:pt x="182861" y="219374"/>
                    <a:pt x="187153" y="223885"/>
                    <a:pt x="191122" y="228647"/>
                  </a:cubicBezTo>
                  <a:cubicBezTo>
                    <a:pt x="189534" y="221503"/>
                    <a:pt x="189174" y="213971"/>
                    <a:pt x="186359" y="207216"/>
                  </a:cubicBezTo>
                  <a:cubicBezTo>
                    <a:pt x="184596" y="202985"/>
                    <a:pt x="175726" y="197746"/>
                    <a:pt x="172072" y="195310"/>
                  </a:cubicBezTo>
                  <a:cubicBezTo>
                    <a:pt x="162471" y="180909"/>
                    <a:pt x="171526" y="192368"/>
                    <a:pt x="148259" y="176260"/>
                  </a:cubicBezTo>
                  <a:cubicBezTo>
                    <a:pt x="144080" y="173367"/>
                    <a:pt x="140322" y="169910"/>
                    <a:pt x="136353" y="166735"/>
                  </a:cubicBezTo>
                  <a:cubicBezTo>
                    <a:pt x="131718" y="152827"/>
                    <a:pt x="137599" y="165599"/>
                    <a:pt x="126828" y="154829"/>
                  </a:cubicBezTo>
                  <a:cubicBezTo>
                    <a:pt x="124022" y="152023"/>
                    <a:pt x="122490" y="148110"/>
                    <a:pt x="119684" y="145304"/>
                  </a:cubicBezTo>
                  <a:cubicBezTo>
                    <a:pt x="104352" y="129972"/>
                    <a:pt x="115471" y="147182"/>
                    <a:pt x="100634" y="128635"/>
                  </a:cubicBezTo>
                  <a:cubicBezTo>
                    <a:pt x="86739" y="111266"/>
                    <a:pt x="97845" y="116592"/>
                    <a:pt x="83965" y="111966"/>
                  </a:cubicBezTo>
                  <a:cubicBezTo>
                    <a:pt x="80790" y="109585"/>
                    <a:pt x="77246" y="107628"/>
                    <a:pt x="74440" y="104822"/>
                  </a:cubicBezTo>
                  <a:cubicBezTo>
                    <a:pt x="70846" y="101228"/>
                    <a:pt x="68714" y="96293"/>
                    <a:pt x="64915" y="92916"/>
                  </a:cubicBezTo>
                  <a:cubicBezTo>
                    <a:pt x="61456" y="89841"/>
                    <a:pt x="56978" y="88153"/>
                    <a:pt x="53009" y="85772"/>
                  </a:cubicBezTo>
                  <a:cubicBezTo>
                    <a:pt x="51422" y="83391"/>
                    <a:pt x="50079" y="80827"/>
                    <a:pt x="48247" y="78629"/>
                  </a:cubicBezTo>
                  <a:cubicBezTo>
                    <a:pt x="46091" y="76042"/>
                    <a:pt x="37908" y="72550"/>
                    <a:pt x="41103" y="71485"/>
                  </a:cubicBezTo>
                  <a:cubicBezTo>
                    <a:pt x="44186" y="70457"/>
                    <a:pt x="61205" y="78890"/>
                    <a:pt x="64915" y="81010"/>
                  </a:cubicBezTo>
                  <a:cubicBezTo>
                    <a:pt x="70463" y="84180"/>
                    <a:pt x="80169" y="91817"/>
                    <a:pt x="83965" y="95297"/>
                  </a:cubicBezTo>
                  <a:cubicBezTo>
                    <a:pt x="88551" y="99500"/>
                    <a:pt x="101868" y="114965"/>
                    <a:pt x="110159" y="119110"/>
                  </a:cubicBezTo>
                  <a:cubicBezTo>
                    <a:pt x="113086" y="120574"/>
                    <a:pt x="116509" y="120697"/>
                    <a:pt x="119684" y="121491"/>
                  </a:cubicBezTo>
                  <a:cubicBezTo>
                    <a:pt x="122065" y="123872"/>
                    <a:pt x="125157" y="125711"/>
                    <a:pt x="126828" y="128635"/>
                  </a:cubicBezTo>
                  <a:cubicBezTo>
                    <a:pt x="128452" y="131477"/>
                    <a:pt x="127284" y="135513"/>
                    <a:pt x="129209" y="138160"/>
                  </a:cubicBezTo>
                  <a:cubicBezTo>
                    <a:pt x="133831" y="144515"/>
                    <a:pt x="140969" y="148693"/>
                    <a:pt x="145878" y="154829"/>
                  </a:cubicBezTo>
                  <a:cubicBezTo>
                    <a:pt x="148863" y="158561"/>
                    <a:pt x="157537" y="170300"/>
                    <a:pt x="162547" y="173879"/>
                  </a:cubicBezTo>
                  <a:cubicBezTo>
                    <a:pt x="165436" y="175942"/>
                    <a:pt x="168897" y="177054"/>
                    <a:pt x="172072" y="178641"/>
                  </a:cubicBezTo>
                  <a:cubicBezTo>
                    <a:pt x="172866" y="181022"/>
                    <a:pt x="172678" y="184010"/>
                    <a:pt x="174453" y="185785"/>
                  </a:cubicBezTo>
                  <a:cubicBezTo>
                    <a:pt x="176963" y="188295"/>
                    <a:pt x="186195" y="193319"/>
                    <a:pt x="183978" y="190547"/>
                  </a:cubicBezTo>
                  <a:cubicBezTo>
                    <a:pt x="175563" y="180028"/>
                    <a:pt x="163485" y="172748"/>
                    <a:pt x="155403" y="161972"/>
                  </a:cubicBezTo>
                  <a:cubicBezTo>
                    <a:pt x="153022" y="158797"/>
                    <a:pt x="150566" y="155677"/>
                    <a:pt x="148259" y="152447"/>
                  </a:cubicBezTo>
                  <a:cubicBezTo>
                    <a:pt x="146596" y="150118"/>
                    <a:pt x="144598" y="147945"/>
                    <a:pt x="143497" y="145304"/>
                  </a:cubicBezTo>
                  <a:cubicBezTo>
                    <a:pt x="140601" y="138353"/>
                    <a:pt x="136353" y="123872"/>
                    <a:pt x="136353" y="123872"/>
                  </a:cubicBezTo>
                  <a:cubicBezTo>
                    <a:pt x="134656" y="111996"/>
                    <a:pt x="132948" y="96988"/>
                    <a:pt x="129209" y="85772"/>
                  </a:cubicBezTo>
                  <a:cubicBezTo>
                    <a:pt x="128304" y="83057"/>
                    <a:pt x="125727" y="81188"/>
                    <a:pt x="124447" y="78629"/>
                  </a:cubicBezTo>
                  <a:cubicBezTo>
                    <a:pt x="122535" y="74806"/>
                    <a:pt x="121950" y="70347"/>
                    <a:pt x="119684" y="66722"/>
                  </a:cubicBezTo>
                  <a:cubicBezTo>
                    <a:pt x="117899" y="63866"/>
                    <a:pt x="112540" y="56212"/>
                    <a:pt x="112540" y="59579"/>
                  </a:cubicBezTo>
                  <a:cubicBezTo>
                    <a:pt x="112540" y="63548"/>
                    <a:pt x="117303" y="65929"/>
                    <a:pt x="119684" y="69104"/>
                  </a:cubicBezTo>
                  <a:cubicBezTo>
                    <a:pt x="120478" y="71485"/>
                    <a:pt x="120618" y="74197"/>
                    <a:pt x="122065" y="76247"/>
                  </a:cubicBezTo>
                  <a:cubicBezTo>
                    <a:pt x="130215" y="87793"/>
                    <a:pt x="141247" y="97315"/>
                    <a:pt x="148259" y="109585"/>
                  </a:cubicBezTo>
                  <a:cubicBezTo>
                    <a:pt x="152666" y="117298"/>
                    <a:pt x="158738" y="127208"/>
                    <a:pt x="162547" y="135779"/>
                  </a:cubicBezTo>
                  <a:cubicBezTo>
                    <a:pt x="164590" y="140375"/>
                    <a:pt x="167470" y="150802"/>
                    <a:pt x="172072" y="154829"/>
                  </a:cubicBezTo>
                  <a:cubicBezTo>
                    <a:pt x="176379" y="158598"/>
                    <a:pt x="181597" y="161179"/>
                    <a:pt x="186359" y="164354"/>
                  </a:cubicBezTo>
                  <a:cubicBezTo>
                    <a:pt x="194522" y="188844"/>
                    <a:pt x="181370" y="155735"/>
                    <a:pt x="195884" y="173879"/>
                  </a:cubicBezTo>
                  <a:cubicBezTo>
                    <a:pt x="197928" y="176435"/>
                    <a:pt x="196641" y="180563"/>
                    <a:pt x="198265" y="183404"/>
                  </a:cubicBezTo>
                  <a:cubicBezTo>
                    <a:pt x="199936" y="186328"/>
                    <a:pt x="203253" y="187960"/>
                    <a:pt x="205409" y="190547"/>
                  </a:cubicBezTo>
                  <a:cubicBezTo>
                    <a:pt x="207241" y="192746"/>
                    <a:pt x="213034" y="197691"/>
                    <a:pt x="210172" y="197691"/>
                  </a:cubicBezTo>
                  <a:cubicBezTo>
                    <a:pt x="206804" y="197691"/>
                    <a:pt x="205132" y="193177"/>
                    <a:pt x="203028" y="190547"/>
                  </a:cubicBezTo>
                  <a:cubicBezTo>
                    <a:pt x="195590" y="181250"/>
                    <a:pt x="189035" y="171269"/>
                    <a:pt x="181597" y="161972"/>
                  </a:cubicBezTo>
                  <a:cubicBezTo>
                    <a:pt x="179493" y="159342"/>
                    <a:pt x="176834" y="157210"/>
                    <a:pt x="174453" y="154829"/>
                  </a:cubicBezTo>
                  <a:cubicBezTo>
                    <a:pt x="164423" y="124735"/>
                    <a:pt x="181154" y="172845"/>
                    <a:pt x="167309" y="140541"/>
                  </a:cubicBezTo>
                  <a:cubicBezTo>
                    <a:pt x="153659" y="108692"/>
                    <a:pt x="179508" y="157796"/>
                    <a:pt x="160165" y="119110"/>
                  </a:cubicBezTo>
                  <a:cubicBezTo>
                    <a:pt x="158095" y="114970"/>
                    <a:pt x="155092" y="111344"/>
                    <a:pt x="153022" y="107204"/>
                  </a:cubicBezTo>
                  <a:cubicBezTo>
                    <a:pt x="151578" y="104315"/>
                    <a:pt x="147115" y="92689"/>
                    <a:pt x="145878" y="88154"/>
                  </a:cubicBezTo>
                  <a:cubicBezTo>
                    <a:pt x="144156" y="81839"/>
                    <a:pt x="143185" y="75314"/>
                    <a:pt x="141115" y="69104"/>
                  </a:cubicBezTo>
                  <a:cubicBezTo>
                    <a:pt x="139203" y="63369"/>
                    <a:pt x="136838" y="57758"/>
                    <a:pt x="133972" y="52435"/>
                  </a:cubicBezTo>
                  <a:cubicBezTo>
                    <a:pt x="131258" y="47395"/>
                    <a:pt x="122637" y="32717"/>
                    <a:pt x="124447" y="38147"/>
                  </a:cubicBezTo>
                  <a:cubicBezTo>
                    <a:pt x="129448" y="53153"/>
                    <a:pt x="134496" y="69628"/>
                    <a:pt x="145878" y="81010"/>
                  </a:cubicBezTo>
                  <a:lnTo>
                    <a:pt x="155403" y="90535"/>
                  </a:lnTo>
                  <a:cubicBezTo>
                    <a:pt x="159637" y="107474"/>
                    <a:pt x="154265" y="94160"/>
                    <a:pt x="169690" y="109585"/>
                  </a:cubicBezTo>
                  <a:cubicBezTo>
                    <a:pt x="173284" y="113179"/>
                    <a:pt x="175868" y="117666"/>
                    <a:pt x="179215" y="121491"/>
                  </a:cubicBezTo>
                  <a:cubicBezTo>
                    <a:pt x="185633" y="128826"/>
                    <a:pt x="185893" y="128325"/>
                    <a:pt x="193503" y="133397"/>
                  </a:cubicBezTo>
                  <a:cubicBezTo>
                    <a:pt x="216440" y="163980"/>
                    <a:pt x="203639" y="158206"/>
                    <a:pt x="222078" y="164354"/>
                  </a:cubicBezTo>
                  <a:cubicBezTo>
                    <a:pt x="223665" y="167529"/>
                    <a:pt x="224330" y="171369"/>
                    <a:pt x="226840" y="173879"/>
                  </a:cubicBezTo>
                  <a:cubicBezTo>
                    <a:pt x="228615" y="175654"/>
                    <a:pt x="233375" y="178695"/>
                    <a:pt x="233984" y="176260"/>
                  </a:cubicBezTo>
                  <a:cubicBezTo>
                    <a:pt x="235021" y="172113"/>
                    <a:pt x="230991" y="168245"/>
                    <a:pt x="229222" y="164354"/>
                  </a:cubicBezTo>
                  <a:cubicBezTo>
                    <a:pt x="227019" y="159506"/>
                    <a:pt x="224957" y="154545"/>
                    <a:pt x="222078" y="150066"/>
                  </a:cubicBezTo>
                  <a:cubicBezTo>
                    <a:pt x="217786" y="143389"/>
                    <a:pt x="211340" y="138116"/>
                    <a:pt x="207790" y="131016"/>
                  </a:cubicBezTo>
                  <a:cubicBezTo>
                    <a:pt x="205409" y="126254"/>
                    <a:pt x="202744" y="121623"/>
                    <a:pt x="200647" y="116729"/>
                  </a:cubicBezTo>
                  <a:cubicBezTo>
                    <a:pt x="197976" y="110495"/>
                    <a:pt x="196309" y="103853"/>
                    <a:pt x="193503" y="97679"/>
                  </a:cubicBezTo>
                  <a:cubicBezTo>
                    <a:pt x="192319" y="95073"/>
                    <a:pt x="190404" y="92864"/>
                    <a:pt x="188740" y="90535"/>
                  </a:cubicBezTo>
                  <a:cubicBezTo>
                    <a:pt x="186947" y="88024"/>
                    <a:pt x="178702" y="77602"/>
                    <a:pt x="176834" y="73866"/>
                  </a:cubicBezTo>
                  <a:cubicBezTo>
                    <a:pt x="174922" y="70043"/>
                    <a:pt x="173808" y="65866"/>
                    <a:pt x="172072" y="61960"/>
                  </a:cubicBezTo>
                  <a:cubicBezTo>
                    <a:pt x="170630" y="58716"/>
                    <a:pt x="168627" y="55731"/>
                    <a:pt x="167309" y="52435"/>
                  </a:cubicBezTo>
                  <a:cubicBezTo>
                    <a:pt x="160470" y="35338"/>
                    <a:pt x="167951" y="39948"/>
                    <a:pt x="155403" y="35766"/>
                  </a:cubicBezTo>
                  <a:cubicBezTo>
                    <a:pt x="153980" y="31495"/>
                    <a:pt x="151203" y="22041"/>
                    <a:pt x="148259" y="19097"/>
                  </a:cubicBezTo>
                  <a:cubicBezTo>
                    <a:pt x="146484" y="17322"/>
                    <a:pt x="143496" y="17510"/>
                    <a:pt x="141115" y="16716"/>
                  </a:cubicBezTo>
                  <a:cubicBezTo>
                    <a:pt x="139688" y="14576"/>
                    <a:pt x="130392" y="343"/>
                    <a:pt x="129209" y="47"/>
                  </a:cubicBezTo>
                  <a:cubicBezTo>
                    <a:pt x="126774" y="-562"/>
                    <a:pt x="127622" y="4810"/>
                    <a:pt x="126828" y="7191"/>
                  </a:cubicBezTo>
                  <a:cubicBezTo>
                    <a:pt x="130797" y="11954"/>
                    <a:pt x="135610" y="16124"/>
                    <a:pt x="138734" y="21479"/>
                  </a:cubicBezTo>
                  <a:cubicBezTo>
                    <a:pt x="141263" y="25815"/>
                    <a:pt x="141633" y="31105"/>
                    <a:pt x="143497" y="35766"/>
                  </a:cubicBezTo>
                  <a:cubicBezTo>
                    <a:pt x="158446" y="73137"/>
                    <a:pt x="146397" y="44692"/>
                    <a:pt x="160165" y="66722"/>
                  </a:cubicBezTo>
                  <a:cubicBezTo>
                    <a:pt x="168796" y="80533"/>
                    <a:pt x="159888" y="72886"/>
                    <a:pt x="172072" y="81010"/>
                  </a:cubicBezTo>
                  <a:cubicBezTo>
                    <a:pt x="178707" y="90963"/>
                    <a:pt x="180349" y="95448"/>
                    <a:pt x="188740" y="102441"/>
                  </a:cubicBezTo>
                  <a:cubicBezTo>
                    <a:pt x="190939" y="104273"/>
                    <a:pt x="193503" y="105616"/>
                    <a:pt x="195884" y="107204"/>
                  </a:cubicBezTo>
                  <a:cubicBezTo>
                    <a:pt x="196678" y="109585"/>
                    <a:pt x="196759" y="112339"/>
                    <a:pt x="198265" y="114347"/>
                  </a:cubicBezTo>
                  <a:cubicBezTo>
                    <a:pt x="205764" y="124345"/>
                    <a:pt x="216617" y="131343"/>
                    <a:pt x="226840" y="138160"/>
                  </a:cubicBezTo>
                  <a:cubicBezTo>
                    <a:pt x="228124" y="140086"/>
                    <a:pt x="237763" y="154829"/>
                    <a:pt x="238747" y="154829"/>
                  </a:cubicBezTo>
                  <a:cubicBezTo>
                    <a:pt x="242020" y="154829"/>
                    <a:pt x="237483" y="148380"/>
                    <a:pt x="236365" y="145304"/>
                  </a:cubicBezTo>
                  <a:cubicBezTo>
                    <a:pt x="233529" y="137505"/>
                    <a:pt x="226284" y="121917"/>
                    <a:pt x="222078" y="114347"/>
                  </a:cubicBezTo>
                  <a:cubicBezTo>
                    <a:pt x="220688" y="111845"/>
                    <a:pt x="218903" y="109585"/>
                    <a:pt x="217315" y="107204"/>
                  </a:cubicBezTo>
                  <a:cubicBezTo>
                    <a:pt x="203216" y="43751"/>
                    <a:pt x="220525" y="118178"/>
                    <a:pt x="207790" y="71485"/>
                  </a:cubicBezTo>
                  <a:cubicBezTo>
                    <a:pt x="206725" y="67580"/>
                    <a:pt x="206770" y="63390"/>
                    <a:pt x="205409" y="59579"/>
                  </a:cubicBezTo>
                  <a:cubicBezTo>
                    <a:pt x="202780" y="52217"/>
                    <a:pt x="199059" y="45291"/>
                    <a:pt x="195884" y="38147"/>
                  </a:cubicBezTo>
                  <a:cubicBezTo>
                    <a:pt x="195090" y="34178"/>
                    <a:pt x="195178" y="29925"/>
                    <a:pt x="193503" y="26241"/>
                  </a:cubicBezTo>
                  <a:cubicBezTo>
                    <a:pt x="191135" y="21030"/>
                    <a:pt x="183978" y="11954"/>
                    <a:pt x="183978" y="11954"/>
                  </a:cubicBezTo>
                  <a:cubicBezTo>
                    <a:pt x="183978" y="11954"/>
                    <a:pt x="184565" y="27993"/>
                    <a:pt x="186359" y="35766"/>
                  </a:cubicBezTo>
                  <a:cubicBezTo>
                    <a:pt x="187003" y="38555"/>
                    <a:pt x="189534" y="40529"/>
                    <a:pt x="191122" y="42910"/>
                  </a:cubicBezTo>
                  <a:cubicBezTo>
                    <a:pt x="193468" y="54642"/>
                    <a:pt x="191872" y="55565"/>
                    <a:pt x="200647" y="64341"/>
                  </a:cubicBezTo>
                  <a:cubicBezTo>
                    <a:pt x="202671" y="66365"/>
                    <a:pt x="205766" y="67080"/>
                    <a:pt x="207790" y="69104"/>
                  </a:cubicBezTo>
                  <a:cubicBezTo>
                    <a:pt x="210596" y="71910"/>
                    <a:pt x="212393" y="75580"/>
                    <a:pt x="214934" y="78629"/>
                  </a:cubicBezTo>
                  <a:cubicBezTo>
                    <a:pt x="220796" y="85663"/>
                    <a:pt x="237803" y="105349"/>
                    <a:pt x="245890" y="111966"/>
                  </a:cubicBezTo>
                  <a:cubicBezTo>
                    <a:pt x="249472" y="114897"/>
                    <a:pt x="254054" y="116388"/>
                    <a:pt x="257797" y="119110"/>
                  </a:cubicBezTo>
                  <a:cubicBezTo>
                    <a:pt x="262811" y="122756"/>
                    <a:pt x="267191" y="127210"/>
                    <a:pt x="272084" y="131016"/>
                  </a:cubicBezTo>
                  <a:cubicBezTo>
                    <a:pt x="274343" y="132773"/>
                    <a:pt x="280648" y="138264"/>
                    <a:pt x="279228" y="135779"/>
                  </a:cubicBezTo>
                  <a:cubicBezTo>
                    <a:pt x="274738" y="127921"/>
                    <a:pt x="267049" y="122205"/>
                    <a:pt x="262559" y="114347"/>
                  </a:cubicBezTo>
                  <a:cubicBezTo>
                    <a:pt x="248578" y="89882"/>
                    <a:pt x="257559" y="102204"/>
                    <a:pt x="233984" y="78629"/>
                  </a:cubicBezTo>
                  <a:cubicBezTo>
                    <a:pt x="233190" y="76248"/>
                    <a:pt x="232848" y="73664"/>
                    <a:pt x="231603" y="71485"/>
                  </a:cubicBezTo>
                  <a:cubicBezTo>
                    <a:pt x="225117" y="60135"/>
                    <a:pt x="224992" y="64029"/>
                    <a:pt x="217315" y="54816"/>
                  </a:cubicBezTo>
                  <a:cubicBezTo>
                    <a:pt x="211205" y="47484"/>
                    <a:pt x="208957" y="36949"/>
                    <a:pt x="198265" y="33385"/>
                  </a:cubicBezTo>
                  <a:lnTo>
                    <a:pt x="191122" y="31004"/>
                  </a:lnTo>
                  <a:cubicBezTo>
                    <a:pt x="187947" y="27829"/>
                    <a:pt x="185251" y="24089"/>
                    <a:pt x="181597" y="21479"/>
                  </a:cubicBezTo>
                  <a:cubicBezTo>
                    <a:pt x="179554" y="20020"/>
                    <a:pt x="176698" y="20220"/>
                    <a:pt x="174453" y="19097"/>
                  </a:cubicBezTo>
                  <a:cubicBezTo>
                    <a:pt x="149467" y="6604"/>
                    <a:pt x="167097" y="11434"/>
                    <a:pt x="145878" y="7191"/>
                  </a:cubicBezTo>
                  <a:cubicBezTo>
                    <a:pt x="144290" y="9572"/>
                    <a:pt x="141520" y="11502"/>
                    <a:pt x="141115" y="14335"/>
                  </a:cubicBezTo>
                  <a:cubicBezTo>
                    <a:pt x="140652" y="17575"/>
                    <a:pt x="142168" y="20869"/>
                    <a:pt x="143497" y="23860"/>
                  </a:cubicBezTo>
                  <a:cubicBezTo>
                    <a:pt x="146839" y="31379"/>
                    <a:pt x="152874" y="38744"/>
                    <a:pt x="157784" y="45291"/>
                  </a:cubicBezTo>
                  <a:cubicBezTo>
                    <a:pt x="160093" y="54528"/>
                    <a:pt x="162179" y="63276"/>
                    <a:pt x="167309" y="71485"/>
                  </a:cubicBezTo>
                  <a:cubicBezTo>
                    <a:pt x="169412" y="74851"/>
                    <a:pt x="172526" y="77541"/>
                    <a:pt x="174453" y="81010"/>
                  </a:cubicBezTo>
                  <a:cubicBezTo>
                    <a:pt x="176529" y="84746"/>
                    <a:pt x="177479" y="89010"/>
                    <a:pt x="179215" y="92916"/>
                  </a:cubicBezTo>
                  <a:cubicBezTo>
                    <a:pt x="180657" y="96160"/>
                    <a:pt x="182490" y="99218"/>
                    <a:pt x="183978" y="102441"/>
                  </a:cubicBezTo>
                  <a:cubicBezTo>
                    <a:pt x="187254" y="109539"/>
                    <a:pt x="190424" y="116687"/>
                    <a:pt x="193503" y="123872"/>
                  </a:cubicBezTo>
                  <a:cubicBezTo>
                    <a:pt x="195187" y="127801"/>
                    <a:pt x="196025" y="132138"/>
                    <a:pt x="198265" y="135779"/>
                  </a:cubicBezTo>
                  <a:cubicBezTo>
                    <a:pt x="202425" y="142539"/>
                    <a:pt x="208035" y="148303"/>
                    <a:pt x="212553" y="154829"/>
                  </a:cubicBezTo>
                  <a:cubicBezTo>
                    <a:pt x="215188" y="158634"/>
                    <a:pt x="217130" y="162884"/>
                    <a:pt x="219697" y="166735"/>
                  </a:cubicBezTo>
                  <a:cubicBezTo>
                    <a:pt x="225808" y="175902"/>
                    <a:pt x="226624" y="176044"/>
                    <a:pt x="233984" y="183404"/>
                  </a:cubicBezTo>
                  <a:cubicBezTo>
                    <a:pt x="241772" y="171723"/>
                    <a:pt x="239326" y="178833"/>
                    <a:pt x="236365" y="159591"/>
                  </a:cubicBezTo>
                  <a:cubicBezTo>
                    <a:pt x="235101" y="151375"/>
                    <a:pt x="234893" y="142584"/>
                    <a:pt x="229222" y="135779"/>
                  </a:cubicBezTo>
                  <a:cubicBezTo>
                    <a:pt x="227390" y="133580"/>
                    <a:pt x="224459" y="132604"/>
                    <a:pt x="222078" y="131016"/>
                  </a:cubicBezTo>
                  <a:cubicBezTo>
                    <a:pt x="219697" y="120697"/>
                    <a:pt x="217922" y="110220"/>
                    <a:pt x="214934" y="100060"/>
                  </a:cubicBezTo>
                  <a:cubicBezTo>
                    <a:pt x="213932" y="96655"/>
                    <a:pt x="211418" y="93859"/>
                    <a:pt x="210172" y="90535"/>
                  </a:cubicBezTo>
                  <a:cubicBezTo>
                    <a:pt x="209023" y="87471"/>
                    <a:pt x="209254" y="83937"/>
                    <a:pt x="207790" y="81010"/>
                  </a:cubicBezTo>
                  <a:cubicBezTo>
                    <a:pt x="204441" y="74312"/>
                    <a:pt x="199470" y="68534"/>
                    <a:pt x="195884" y="61960"/>
                  </a:cubicBezTo>
                  <a:cubicBezTo>
                    <a:pt x="189935" y="51053"/>
                    <a:pt x="184771" y="39735"/>
                    <a:pt x="179215" y="28622"/>
                  </a:cubicBezTo>
                  <a:cubicBezTo>
                    <a:pt x="179215" y="28622"/>
                    <a:pt x="183497" y="46230"/>
                    <a:pt x="186359" y="54816"/>
                  </a:cubicBezTo>
                  <a:cubicBezTo>
                    <a:pt x="190550" y="67390"/>
                    <a:pt x="187348" y="59871"/>
                    <a:pt x="198265" y="76247"/>
                  </a:cubicBezTo>
                  <a:cubicBezTo>
                    <a:pt x="199059" y="79422"/>
                    <a:pt x="199318" y="82781"/>
                    <a:pt x="200647" y="85772"/>
                  </a:cubicBezTo>
                  <a:cubicBezTo>
                    <a:pt x="208762" y="104032"/>
                    <a:pt x="205930" y="91447"/>
                    <a:pt x="214934" y="107204"/>
                  </a:cubicBezTo>
                  <a:cubicBezTo>
                    <a:pt x="219337" y="114909"/>
                    <a:pt x="222722" y="123155"/>
                    <a:pt x="226840" y="131016"/>
                  </a:cubicBezTo>
                  <a:cubicBezTo>
                    <a:pt x="231455" y="139826"/>
                    <a:pt x="236448" y="148434"/>
                    <a:pt x="241128" y="157210"/>
                  </a:cubicBezTo>
                  <a:cubicBezTo>
                    <a:pt x="242798" y="160342"/>
                    <a:pt x="247359" y="169967"/>
                    <a:pt x="245890" y="166735"/>
                  </a:cubicBezTo>
                  <a:cubicBezTo>
                    <a:pt x="240453" y="154774"/>
                    <a:pt x="238187" y="140621"/>
                    <a:pt x="229222" y="131016"/>
                  </a:cubicBezTo>
                  <a:cubicBezTo>
                    <a:pt x="189709" y="88681"/>
                    <a:pt x="208740" y="105296"/>
                    <a:pt x="174453" y="78629"/>
                  </a:cubicBezTo>
                  <a:cubicBezTo>
                    <a:pt x="169498" y="63762"/>
                    <a:pt x="174464" y="75666"/>
                    <a:pt x="157784" y="54816"/>
                  </a:cubicBezTo>
                  <a:cubicBezTo>
                    <a:pt x="147119" y="41485"/>
                    <a:pt x="145975" y="39482"/>
                    <a:pt x="138734" y="28622"/>
                  </a:cubicBezTo>
                  <a:cubicBezTo>
                    <a:pt x="135080" y="39585"/>
                    <a:pt x="133213" y="41861"/>
                    <a:pt x="138734" y="57197"/>
                  </a:cubicBezTo>
                  <a:cubicBezTo>
                    <a:pt x="150297" y="89316"/>
                    <a:pt x="149877" y="87390"/>
                    <a:pt x="164928" y="102441"/>
                  </a:cubicBezTo>
                  <a:cubicBezTo>
                    <a:pt x="168103" y="108791"/>
                    <a:pt x="172731" y="114603"/>
                    <a:pt x="174453" y="121491"/>
                  </a:cubicBezTo>
                  <a:cubicBezTo>
                    <a:pt x="175247" y="124666"/>
                    <a:pt x="175077" y="128255"/>
                    <a:pt x="176834" y="131016"/>
                  </a:cubicBezTo>
                  <a:cubicBezTo>
                    <a:pt x="181637" y="138564"/>
                    <a:pt x="191321" y="147884"/>
                    <a:pt x="198265" y="154829"/>
                  </a:cubicBezTo>
                  <a:cubicBezTo>
                    <a:pt x="199038" y="157921"/>
                    <a:pt x="206663" y="181470"/>
                    <a:pt x="191122" y="154829"/>
                  </a:cubicBezTo>
                  <a:cubicBezTo>
                    <a:pt x="187705" y="148971"/>
                    <a:pt x="186123" y="142213"/>
                    <a:pt x="183978" y="135779"/>
                  </a:cubicBezTo>
                  <a:cubicBezTo>
                    <a:pt x="182943" y="132674"/>
                    <a:pt x="183061" y="129181"/>
                    <a:pt x="181597" y="126254"/>
                  </a:cubicBezTo>
                  <a:cubicBezTo>
                    <a:pt x="178248" y="119556"/>
                    <a:pt x="173659" y="113554"/>
                    <a:pt x="169690" y="107204"/>
                  </a:cubicBezTo>
                  <a:cubicBezTo>
                    <a:pt x="166021" y="92527"/>
                    <a:pt x="170551" y="101572"/>
                    <a:pt x="160165" y="92916"/>
                  </a:cubicBezTo>
                  <a:cubicBezTo>
                    <a:pt x="157578" y="90760"/>
                    <a:pt x="155946" y="87443"/>
                    <a:pt x="153022" y="85772"/>
                  </a:cubicBezTo>
                  <a:cubicBezTo>
                    <a:pt x="150181" y="84148"/>
                    <a:pt x="146518" y="84650"/>
                    <a:pt x="143497" y="83391"/>
                  </a:cubicBezTo>
                  <a:cubicBezTo>
                    <a:pt x="136944" y="80660"/>
                    <a:pt x="130797" y="77041"/>
                    <a:pt x="124447" y="73866"/>
                  </a:cubicBezTo>
                  <a:cubicBezTo>
                    <a:pt x="121272" y="72279"/>
                    <a:pt x="117966" y="70930"/>
                    <a:pt x="114922" y="69104"/>
                  </a:cubicBezTo>
                  <a:cubicBezTo>
                    <a:pt x="100561" y="60488"/>
                    <a:pt x="106866" y="64528"/>
                    <a:pt x="95872" y="57197"/>
                  </a:cubicBezTo>
                  <a:cubicBezTo>
                    <a:pt x="94778" y="55009"/>
                    <a:pt x="87155" y="34441"/>
                    <a:pt x="79203" y="35766"/>
                  </a:cubicBezTo>
                  <a:cubicBezTo>
                    <a:pt x="75701" y="36350"/>
                    <a:pt x="76028" y="42116"/>
                    <a:pt x="74440" y="45291"/>
                  </a:cubicBezTo>
                  <a:cubicBezTo>
                    <a:pt x="76821" y="49260"/>
                    <a:pt x="79704" y="52968"/>
                    <a:pt x="81584" y="57197"/>
                  </a:cubicBezTo>
                  <a:cubicBezTo>
                    <a:pt x="82913" y="60188"/>
                    <a:pt x="82564" y="63764"/>
                    <a:pt x="83965" y="66722"/>
                  </a:cubicBezTo>
                  <a:cubicBezTo>
                    <a:pt x="90511" y="80542"/>
                    <a:pt x="101977" y="102645"/>
                    <a:pt x="112540" y="116729"/>
                  </a:cubicBezTo>
                  <a:cubicBezTo>
                    <a:pt x="116260" y="121688"/>
                    <a:pt x="120892" y="125937"/>
                    <a:pt x="124447" y="131016"/>
                  </a:cubicBezTo>
                  <a:cubicBezTo>
                    <a:pt x="139077" y="151915"/>
                    <a:pt x="118766" y="130098"/>
                    <a:pt x="136353" y="147685"/>
                  </a:cubicBezTo>
                  <a:cubicBezTo>
                    <a:pt x="144233" y="167388"/>
                    <a:pt x="136735" y="153174"/>
                    <a:pt x="153022" y="171497"/>
                  </a:cubicBezTo>
                  <a:cubicBezTo>
                    <a:pt x="155659" y="174463"/>
                    <a:pt x="157858" y="177793"/>
                    <a:pt x="160165" y="181022"/>
                  </a:cubicBezTo>
                  <a:cubicBezTo>
                    <a:pt x="161829" y="183351"/>
                    <a:pt x="163027" y="186027"/>
                    <a:pt x="164928" y="188166"/>
                  </a:cubicBezTo>
                  <a:cubicBezTo>
                    <a:pt x="169403" y="193200"/>
                    <a:pt x="179215" y="202454"/>
                    <a:pt x="179215" y="202454"/>
                  </a:cubicBezTo>
                  <a:cubicBezTo>
                    <a:pt x="165584" y="211541"/>
                    <a:pt x="179291" y="204835"/>
                    <a:pt x="160165" y="204835"/>
                  </a:cubicBezTo>
                  <a:cubicBezTo>
                    <a:pt x="156118" y="204835"/>
                    <a:pt x="152266" y="206644"/>
                    <a:pt x="148259" y="207216"/>
                  </a:cubicBezTo>
                  <a:cubicBezTo>
                    <a:pt x="141144" y="208232"/>
                    <a:pt x="133972" y="208803"/>
                    <a:pt x="126828" y="209597"/>
                  </a:cubicBezTo>
                  <a:cubicBezTo>
                    <a:pt x="123653" y="210391"/>
                    <a:pt x="114989" y="209665"/>
                    <a:pt x="117303" y="211979"/>
                  </a:cubicBezTo>
                  <a:cubicBezTo>
                    <a:pt x="120717" y="215393"/>
                    <a:pt x="126779" y="213959"/>
                    <a:pt x="131590" y="214360"/>
                  </a:cubicBezTo>
                  <a:cubicBezTo>
                    <a:pt x="145850" y="215548"/>
                    <a:pt x="160165" y="215947"/>
                    <a:pt x="174453" y="216741"/>
                  </a:cubicBezTo>
                  <a:cubicBezTo>
                    <a:pt x="179215" y="215154"/>
                    <a:pt x="184613" y="214836"/>
                    <a:pt x="188740" y="211979"/>
                  </a:cubicBezTo>
                  <a:cubicBezTo>
                    <a:pt x="202256" y="202622"/>
                    <a:pt x="204116" y="191394"/>
                    <a:pt x="219697" y="185785"/>
                  </a:cubicBezTo>
                  <a:cubicBezTo>
                    <a:pt x="234370" y="180503"/>
                    <a:pt x="250992" y="180854"/>
                    <a:pt x="264940" y="173879"/>
                  </a:cubicBezTo>
                  <a:cubicBezTo>
                    <a:pt x="276761" y="167968"/>
                    <a:pt x="277412" y="168551"/>
                    <a:pt x="288753" y="157210"/>
                  </a:cubicBezTo>
                  <a:cubicBezTo>
                    <a:pt x="290777" y="155186"/>
                    <a:pt x="292235" y="152626"/>
                    <a:pt x="293515" y="150066"/>
                  </a:cubicBezTo>
                  <a:cubicBezTo>
                    <a:pt x="294638" y="147821"/>
                    <a:pt x="298367" y="143371"/>
                    <a:pt x="295897" y="142922"/>
                  </a:cubicBezTo>
                  <a:cubicBezTo>
                    <a:pt x="286493" y="141212"/>
                    <a:pt x="276847" y="144510"/>
                    <a:pt x="267322" y="145304"/>
                  </a:cubicBezTo>
                  <a:cubicBezTo>
                    <a:pt x="259384" y="148479"/>
                    <a:pt x="251065" y="150829"/>
                    <a:pt x="243509" y="154829"/>
                  </a:cubicBezTo>
                  <a:cubicBezTo>
                    <a:pt x="237474" y="158024"/>
                    <a:pt x="232655" y="163156"/>
                    <a:pt x="226840" y="166735"/>
                  </a:cubicBezTo>
                  <a:cubicBezTo>
                    <a:pt x="222305" y="169526"/>
                    <a:pt x="216983" y="170926"/>
                    <a:pt x="212553" y="173879"/>
                  </a:cubicBezTo>
                  <a:cubicBezTo>
                    <a:pt x="209751" y="175747"/>
                    <a:pt x="208103" y="179002"/>
                    <a:pt x="205409" y="181022"/>
                  </a:cubicBezTo>
                  <a:cubicBezTo>
                    <a:pt x="196425" y="187760"/>
                    <a:pt x="171535" y="199128"/>
                    <a:pt x="164928" y="200072"/>
                  </a:cubicBezTo>
                  <a:lnTo>
                    <a:pt x="148259" y="202454"/>
                  </a:lnTo>
                  <a:cubicBezTo>
                    <a:pt x="177736" y="187716"/>
                    <a:pt x="162883" y="196264"/>
                    <a:pt x="198265" y="171497"/>
                  </a:cubicBezTo>
                  <a:cubicBezTo>
                    <a:pt x="203859" y="167581"/>
                    <a:pt x="210106" y="164419"/>
                    <a:pt x="214934" y="159591"/>
                  </a:cubicBezTo>
                  <a:cubicBezTo>
                    <a:pt x="223744" y="150781"/>
                    <a:pt x="222358" y="151641"/>
                    <a:pt x="233984" y="142922"/>
                  </a:cubicBezTo>
                  <a:cubicBezTo>
                    <a:pt x="249845" y="131026"/>
                    <a:pt x="236002" y="144629"/>
                    <a:pt x="269703" y="133397"/>
                  </a:cubicBezTo>
                  <a:cubicBezTo>
                    <a:pt x="272084" y="132603"/>
                    <a:pt x="279357" y="131016"/>
                    <a:pt x="276847" y="131016"/>
                  </a:cubicBezTo>
                  <a:cubicBezTo>
                    <a:pt x="268192" y="131016"/>
                    <a:pt x="254957" y="133965"/>
                    <a:pt x="245890" y="135779"/>
                  </a:cubicBezTo>
                  <a:cubicBezTo>
                    <a:pt x="229221" y="143716"/>
                    <a:pt x="211914" y="150431"/>
                    <a:pt x="195884" y="159591"/>
                  </a:cubicBezTo>
                  <a:cubicBezTo>
                    <a:pt x="190328" y="162766"/>
                    <a:pt x="184702" y="165823"/>
                    <a:pt x="179215" y="169116"/>
                  </a:cubicBezTo>
                  <a:cubicBezTo>
                    <a:pt x="176761" y="170588"/>
                    <a:pt x="174729" y="172816"/>
                    <a:pt x="172072" y="173879"/>
                  </a:cubicBezTo>
                  <a:cubicBezTo>
                    <a:pt x="163950" y="177128"/>
                    <a:pt x="144199" y="180990"/>
                    <a:pt x="136353" y="183404"/>
                  </a:cubicBezTo>
                  <a:cubicBezTo>
                    <a:pt x="109655" y="191619"/>
                    <a:pt x="141259" y="185765"/>
                    <a:pt x="107778" y="190547"/>
                  </a:cubicBezTo>
                  <a:cubicBezTo>
                    <a:pt x="113334" y="186578"/>
                    <a:pt x="118412" y="181836"/>
                    <a:pt x="124447" y="178641"/>
                  </a:cubicBezTo>
                  <a:cubicBezTo>
                    <a:pt x="163962" y="157721"/>
                    <a:pt x="135117" y="175086"/>
                    <a:pt x="157784" y="166735"/>
                  </a:cubicBezTo>
                  <a:cubicBezTo>
                    <a:pt x="169817" y="162302"/>
                    <a:pt x="182033" y="158182"/>
                    <a:pt x="193503" y="152447"/>
                  </a:cubicBezTo>
                  <a:cubicBezTo>
                    <a:pt x="198049" y="150174"/>
                    <a:pt x="200934" y="145332"/>
                    <a:pt x="205409" y="142922"/>
                  </a:cubicBezTo>
                  <a:cubicBezTo>
                    <a:pt x="211380" y="139707"/>
                    <a:pt x="218226" y="138450"/>
                    <a:pt x="224459" y="135779"/>
                  </a:cubicBezTo>
                  <a:cubicBezTo>
                    <a:pt x="238332" y="129834"/>
                    <a:pt x="237442" y="129614"/>
                    <a:pt x="248272" y="121491"/>
                  </a:cubicBezTo>
                  <a:cubicBezTo>
                    <a:pt x="230071" y="109359"/>
                    <a:pt x="240695" y="113803"/>
                    <a:pt x="200647" y="128635"/>
                  </a:cubicBezTo>
                  <a:cubicBezTo>
                    <a:pt x="192325" y="131717"/>
                    <a:pt x="184927" y="136899"/>
                    <a:pt x="176834" y="140541"/>
                  </a:cubicBezTo>
                  <a:cubicBezTo>
                    <a:pt x="169038" y="144049"/>
                    <a:pt x="160793" y="146504"/>
                    <a:pt x="153022" y="150066"/>
                  </a:cubicBezTo>
                  <a:cubicBezTo>
                    <a:pt x="141727" y="155243"/>
                    <a:pt x="131220" y="162121"/>
                    <a:pt x="119684" y="166735"/>
                  </a:cubicBezTo>
                  <a:cubicBezTo>
                    <a:pt x="115715" y="168322"/>
                    <a:pt x="111684" y="169761"/>
                    <a:pt x="107778" y="171497"/>
                  </a:cubicBezTo>
                  <a:cubicBezTo>
                    <a:pt x="104534" y="172939"/>
                    <a:pt x="101549" y="174942"/>
                    <a:pt x="98253" y="176260"/>
                  </a:cubicBezTo>
                  <a:cubicBezTo>
                    <a:pt x="93592" y="178124"/>
                    <a:pt x="83965" y="181022"/>
                    <a:pt x="83965" y="181022"/>
                  </a:cubicBezTo>
                  <a:cubicBezTo>
                    <a:pt x="91903" y="176260"/>
                    <a:pt x="98996" y="169663"/>
                    <a:pt x="107778" y="166735"/>
                  </a:cubicBezTo>
                  <a:cubicBezTo>
                    <a:pt x="124639" y="161114"/>
                    <a:pt x="123460" y="162255"/>
                    <a:pt x="141115" y="152447"/>
                  </a:cubicBezTo>
                  <a:cubicBezTo>
                    <a:pt x="149207" y="147952"/>
                    <a:pt x="156649" y="142300"/>
                    <a:pt x="164928" y="138160"/>
                  </a:cubicBezTo>
                  <a:cubicBezTo>
                    <a:pt x="172167" y="134540"/>
                    <a:pt x="179786" y="131034"/>
                    <a:pt x="186359" y="126254"/>
                  </a:cubicBezTo>
                  <a:cubicBezTo>
                    <a:pt x="211315" y="108104"/>
                    <a:pt x="190555" y="119392"/>
                    <a:pt x="210172" y="109585"/>
                  </a:cubicBezTo>
                  <a:cubicBezTo>
                    <a:pt x="214934" y="104822"/>
                    <a:pt x="230712" y="97798"/>
                    <a:pt x="224459" y="95297"/>
                  </a:cubicBezTo>
                  <a:cubicBezTo>
                    <a:pt x="215833" y="91846"/>
                    <a:pt x="206828" y="101217"/>
                    <a:pt x="198265" y="104822"/>
                  </a:cubicBezTo>
                  <a:cubicBezTo>
                    <a:pt x="191722" y="107577"/>
                    <a:pt x="185780" y="111644"/>
                    <a:pt x="179215" y="114347"/>
                  </a:cubicBezTo>
                  <a:cubicBezTo>
                    <a:pt x="172252" y="117214"/>
                    <a:pt x="164683" y="118473"/>
                    <a:pt x="157784" y="121491"/>
                  </a:cubicBezTo>
                  <a:cubicBezTo>
                    <a:pt x="151921" y="124056"/>
                    <a:pt x="146839" y="128154"/>
                    <a:pt x="141115" y="131016"/>
                  </a:cubicBezTo>
                  <a:cubicBezTo>
                    <a:pt x="134483" y="134332"/>
                    <a:pt x="121597" y="138316"/>
                    <a:pt x="114922" y="140541"/>
                  </a:cubicBezTo>
                  <a:cubicBezTo>
                    <a:pt x="110159" y="143716"/>
                    <a:pt x="97058" y="145596"/>
                    <a:pt x="100634" y="150066"/>
                  </a:cubicBezTo>
                  <a:cubicBezTo>
                    <a:pt x="105337" y="155945"/>
                    <a:pt x="143555" y="150536"/>
                    <a:pt x="148259" y="150066"/>
                  </a:cubicBezTo>
                  <a:cubicBezTo>
                    <a:pt x="181276" y="141811"/>
                    <a:pt x="182194" y="143050"/>
                    <a:pt x="217315" y="126254"/>
                  </a:cubicBezTo>
                  <a:cubicBezTo>
                    <a:pt x="222479" y="123784"/>
                    <a:pt x="227024" y="120163"/>
                    <a:pt x="231603" y="116729"/>
                  </a:cubicBezTo>
                  <a:cubicBezTo>
                    <a:pt x="242909" y="108250"/>
                    <a:pt x="252822" y="97806"/>
                    <a:pt x="264940" y="90535"/>
                  </a:cubicBezTo>
                  <a:cubicBezTo>
                    <a:pt x="268909" y="88154"/>
                    <a:pt x="272996" y="85958"/>
                    <a:pt x="276847" y="83391"/>
                  </a:cubicBezTo>
                  <a:cubicBezTo>
                    <a:pt x="280149" y="81190"/>
                    <a:pt x="289179" y="79053"/>
                    <a:pt x="286372" y="76247"/>
                  </a:cubicBezTo>
                  <a:cubicBezTo>
                    <a:pt x="283349" y="73225"/>
                    <a:pt x="278288" y="79098"/>
                    <a:pt x="274465" y="81010"/>
                  </a:cubicBezTo>
                  <a:cubicBezTo>
                    <a:pt x="265570" y="85458"/>
                    <a:pt x="257228" y="90973"/>
                    <a:pt x="248272" y="95297"/>
                  </a:cubicBezTo>
                  <a:cubicBezTo>
                    <a:pt x="197350" y="119880"/>
                    <a:pt x="216428" y="113735"/>
                    <a:pt x="162547" y="116729"/>
                  </a:cubicBezTo>
                  <a:cubicBezTo>
                    <a:pt x="147366" y="119259"/>
                    <a:pt x="122351" y="123929"/>
                    <a:pt x="110159" y="121491"/>
                  </a:cubicBezTo>
                  <a:cubicBezTo>
                    <a:pt x="101457" y="119751"/>
                    <a:pt x="127622" y="118316"/>
                    <a:pt x="136353" y="116729"/>
                  </a:cubicBezTo>
                  <a:cubicBezTo>
                    <a:pt x="140322" y="115141"/>
                    <a:pt x="144257" y="113467"/>
                    <a:pt x="148259" y="111966"/>
                  </a:cubicBezTo>
                  <a:cubicBezTo>
                    <a:pt x="150609" y="111085"/>
                    <a:pt x="153158" y="110708"/>
                    <a:pt x="155403" y="109585"/>
                  </a:cubicBezTo>
                  <a:cubicBezTo>
                    <a:pt x="165168" y="104703"/>
                    <a:pt x="181087" y="92618"/>
                    <a:pt x="188740" y="88154"/>
                  </a:cubicBezTo>
                  <a:cubicBezTo>
                    <a:pt x="190908" y="86889"/>
                    <a:pt x="193503" y="86566"/>
                    <a:pt x="195884" y="85772"/>
                  </a:cubicBezTo>
                  <a:cubicBezTo>
                    <a:pt x="200647" y="86566"/>
                    <a:pt x="212331" y="83835"/>
                    <a:pt x="210172" y="88154"/>
                  </a:cubicBezTo>
                  <a:cubicBezTo>
                    <a:pt x="207662" y="93174"/>
                    <a:pt x="199047" y="89660"/>
                    <a:pt x="193503" y="90535"/>
                  </a:cubicBezTo>
                  <a:cubicBezTo>
                    <a:pt x="183965" y="92041"/>
                    <a:pt x="174364" y="93246"/>
                    <a:pt x="164928" y="95297"/>
                  </a:cubicBezTo>
                  <a:cubicBezTo>
                    <a:pt x="155291" y="97392"/>
                    <a:pt x="124922" y="106460"/>
                    <a:pt x="114922" y="109585"/>
                  </a:cubicBezTo>
                  <a:lnTo>
                    <a:pt x="55390" y="128635"/>
                  </a:lnTo>
                  <a:cubicBezTo>
                    <a:pt x="38301" y="140028"/>
                    <a:pt x="45150" y="134113"/>
                    <a:pt x="33959" y="145304"/>
                  </a:cubicBezTo>
                  <a:cubicBezTo>
                    <a:pt x="38722" y="146891"/>
                    <a:pt x="43227" y="150066"/>
                    <a:pt x="48247" y="150066"/>
                  </a:cubicBezTo>
                  <a:cubicBezTo>
                    <a:pt x="63800" y="150066"/>
                    <a:pt x="91826" y="139771"/>
                    <a:pt x="105397" y="135779"/>
                  </a:cubicBezTo>
                  <a:cubicBezTo>
                    <a:pt x="130895" y="128279"/>
                    <a:pt x="97255" y="142381"/>
                    <a:pt x="150640" y="121491"/>
                  </a:cubicBezTo>
                  <a:cubicBezTo>
                    <a:pt x="160090" y="117793"/>
                    <a:pt x="172560" y="110470"/>
                    <a:pt x="181597" y="104822"/>
                  </a:cubicBezTo>
                  <a:cubicBezTo>
                    <a:pt x="184024" y="103305"/>
                    <a:pt x="186180" y="101340"/>
                    <a:pt x="188740" y="100060"/>
                  </a:cubicBezTo>
                  <a:cubicBezTo>
                    <a:pt x="190985" y="98938"/>
                    <a:pt x="193577" y="98668"/>
                    <a:pt x="195884" y="97679"/>
                  </a:cubicBezTo>
                  <a:cubicBezTo>
                    <a:pt x="199147" y="96281"/>
                    <a:pt x="208453" y="91090"/>
                    <a:pt x="205409" y="92916"/>
                  </a:cubicBezTo>
                  <a:cubicBezTo>
                    <a:pt x="188612" y="102995"/>
                    <a:pt x="190810" y="102289"/>
                    <a:pt x="167309" y="111966"/>
                  </a:cubicBezTo>
                  <a:cubicBezTo>
                    <a:pt x="162667" y="113877"/>
                    <a:pt x="157636" y="114751"/>
                    <a:pt x="153022" y="116729"/>
                  </a:cubicBezTo>
                  <a:cubicBezTo>
                    <a:pt x="146497" y="119526"/>
                    <a:pt x="140460" y="123371"/>
                    <a:pt x="133972" y="126254"/>
                  </a:cubicBezTo>
                  <a:cubicBezTo>
                    <a:pt x="123060" y="131104"/>
                    <a:pt x="107957" y="136916"/>
                    <a:pt x="95872" y="140541"/>
                  </a:cubicBezTo>
                  <a:cubicBezTo>
                    <a:pt x="92737" y="141481"/>
                    <a:pt x="89494" y="142023"/>
                    <a:pt x="86347" y="142922"/>
                  </a:cubicBezTo>
                  <a:cubicBezTo>
                    <a:pt x="83933" y="143612"/>
                    <a:pt x="76768" y="145913"/>
                    <a:pt x="79203" y="145304"/>
                  </a:cubicBezTo>
                  <a:cubicBezTo>
                    <a:pt x="87983" y="143109"/>
                    <a:pt x="96666" y="140541"/>
                    <a:pt x="105397" y="138160"/>
                  </a:cubicBezTo>
                  <a:cubicBezTo>
                    <a:pt x="122066" y="125460"/>
                    <a:pt x="139040" y="113151"/>
                    <a:pt x="155403" y="100060"/>
                  </a:cubicBezTo>
                  <a:cubicBezTo>
                    <a:pt x="159372" y="96885"/>
                    <a:pt x="162866" y="93003"/>
                    <a:pt x="167309" y="90535"/>
                  </a:cubicBezTo>
                  <a:cubicBezTo>
                    <a:pt x="170170" y="88946"/>
                    <a:pt x="173699" y="89094"/>
                    <a:pt x="176834" y="88154"/>
                  </a:cubicBezTo>
                  <a:cubicBezTo>
                    <a:pt x="181643" y="86711"/>
                    <a:pt x="186461" y="85255"/>
                    <a:pt x="191122" y="83391"/>
                  </a:cubicBezTo>
                  <a:cubicBezTo>
                    <a:pt x="194418" y="82073"/>
                    <a:pt x="197222" y="79563"/>
                    <a:pt x="200647" y="78629"/>
                  </a:cubicBezTo>
                  <a:cubicBezTo>
                    <a:pt x="206062" y="77152"/>
                    <a:pt x="211759" y="77041"/>
                    <a:pt x="217315" y="76247"/>
                  </a:cubicBezTo>
                  <a:cubicBezTo>
                    <a:pt x="222078" y="73072"/>
                    <a:pt x="227556" y="70769"/>
                    <a:pt x="231603" y="66722"/>
                  </a:cubicBezTo>
                  <a:cubicBezTo>
                    <a:pt x="235572" y="62753"/>
                    <a:pt x="249012" y="53715"/>
                    <a:pt x="243509" y="54816"/>
                  </a:cubicBezTo>
                  <a:cubicBezTo>
                    <a:pt x="234432" y="56632"/>
                    <a:pt x="227865" y="64748"/>
                    <a:pt x="219697" y="69104"/>
                  </a:cubicBezTo>
                  <a:cubicBezTo>
                    <a:pt x="207791" y="75454"/>
                    <a:pt x="196245" y="82532"/>
                    <a:pt x="183978" y="88154"/>
                  </a:cubicBezTo>
                  <a:cubicBezTo>
                    <a:pt x="177133" y="91291"/>
                    <a:pt x="169468" y="92331"/>
                    <a:pt x="162547" y="95297"/>
                  </a:cubicBezTo>
                  <a:cubicBezTo>
                    <a:pt x="158293" y="97120"/>
                    <a:pt x="155002" y="100893"/>
                    <a:pt x="150640" y="102441"/>
                  </a:cubicBezTo>
                  <a:cubicBezTo>
                    <a:pt x="130291" y="109662"/>
                    <a:pt x="108775" y="113471"/>
                    <a:pt x="88728" y="121491"/>
                  </a:cubicBezTo>
                  <a:cubicBezTo>
                    <a:pt x="74491" y="127186"/>
                    <a:pt x="80877" y="124902"/>
                    <a:pt x="69678" y="128635"/>
                  </a:cubicBezTo>
                  <a:cubicBezTo>
                    <a:pt x="98986" y="148171"/>
                    <a:pt x="77556" y="136038"/>
                    <a:pt x="157784" y="126254"/>
                  </a:cubicBezTo>
                  <a:cubicBezTo>
                    <a:pt x="163520" y="125554"/>
                    <a:pt x="168918" y="123152"/>
                    <a:pt x="174453" y="121491"/>
                  </a:cubicBezTo>
                  <a:cubicBezTo>
                    <a:pt x="176857" y="120770"/>
                    <a:pt x="179290" y="120099"/>
                    <a:pt x="181597" y="119110"/>
                  </a:cubicBezTo>
                  <a:cubicBezTo>
                    <a:pt x="184860" y="117712"/>
                    <a:pt x="187798" y="115593"/>
                    <a:pt x="191122" y="114347"/>
                  </a:cubicBezTo>
                  <a:cubicBezTo>
                    <a:pt x="205057" y="109121"/>
                    <a:pt x="197265" y="115543"/>
                    <a:pt x="212553" y="107204"/>
                  </a:cubicBezTo>
                  <a:cubicBezTo>
                    <a:pt x="217578" y="104463"/>
                    <a:pt x="232532" y="97080"/>
                    <a:pt x="226840" y="97679"/>
                  </a:cubicBezTo>
                  <a:lnTo>
                    <a:pt x="181597" y="102441"/>
                  </a:lnTo>
                  <a:cubicBezTo>
                    <a:pt x="133598" y="116156"/>
                    <a:pt x="201801" y="96407"/>
                    <a:pt x="143497" y="114347"/>
                  </a:cubicBezTo>
                  <a:cubicBezTo>
                    <a:pt x="140369" y="115309"/>
                    <a:pt x="137036" y="115580"/>
                    <a:pt x="133972" y="116729"/>
                  </a:cubicBezTo>
                  <a:cubicBezTo>
                    <a:pt x="117260" y="122996"/>
                    <a:pt x="131131" y="119340"/>
                    <a:pt x="117303" y="126254"/>
                  </a:cubicBezTo>
                  <a:cubicBezTo>
                    <a:pt x="111896" y="128957"/>
                    <a:pt x="106137" y="130896"/>
                    <a:pt x="100634" y="133397"/>
                  </a:cubicBezTo>
                  <a:cubicBezTo>
                    <a:pt x="97402" y="134866"/>
                    <a:pt x="94284" y="136572"/>
                    <a:pt x="91109" y="138160"/>
                  </a:cubicBezTo>
                  <a:cubicBezTo>
                    <a:pt x="87934" y="136572"/>
                    <a:pt x="81584" y="136947"/>
                    <a:pt x="81584" y="133397"/>
                  </a:cubicBezTo>
                  <a:cubicBezTo>
                    <a:pt x="81584" y="128907"/>
                    <a:pt x="87210" y="126100"/>
                    <a:pt x="91109" y="123872"/>
                  </a:cubicBezTo>
                  <a:cubicBezTo>
                    <a:pt x="98532" y="119631"/>
                    <a:pt x="106917" y="117349"/>
                    <a:pt x="114922" y="114347"/>
                  </a:cubicBezTo>
                  <a:cubicBezTo>
                    <a:pt x="145010" y="103064"/>
                    <a:pt x="123681" y="115921"/>
                    <a:pt x="174453" y="90535"/>
                  </a:cubicBezTo>
                  <a:cubicBezTo>
                    <a:pt x="180803" y="87360"/>
                    <a:pt x="186911" y="83647"/>
                    <a:pt x="193503" y="81010"/>
                  </a:cubicBezTo>
                  <a:cubicBezTo>
                    <a:pt x="202318" y="77484"/>
                    <a:pt x="212732" y="75735"/>
                    <a:pt x="222078" y="73866"/>
                  </a:cubicBezTo>
                  <a:cubicBezTo>
                    <a:pt x="222872" y="70691"/>
                    <a:pt x="223560" y="67488"/>
                    <a:pt x="224459" y="64341"/>
                  </a:cubicBezTo>
                  <a:cubicBezTo>
                    <a:pt x="228426" y="50454"/>
                    <a:pt x="231301" y="56701"/>
                    <a:pt x="205409" y="59579"/>
                  </a:cubicBezTo>
                  <a:cubicBezTo>
                    <a:pt x="167508" y="69054"/>
                    <a:pt x="169451" y="66054"/>
                    <a:pt x="136353" y="83391"/>
                  </a:cubicBezTo>
                  <a:cubicBezTo>
                    <a:pt x="119258" y="92346"/>
                    <a:pt x="102346" y="107129"/>
                    <a:pt x="86347" y="116729"/>
                  </a:cubicBezTo>
                  <a:cubicBezTo>
                    <a:pt x="81163" y="119839"/>
                    <a:pt x="75291" y="121627"/>
                    <a:pt x="69678" y="123872"/>
                  </a:cubicBezTo>
                  <a:cubicBezTo>
                    <a:pt x="65133" y="125690"/>
                    <a:pt x="57533" y="127730"/>
                    <a:pt x="53009" y="128635"/>
                  </a:cubicBezTo>
                  <a:cubicBezTo>
                    <a:pt x="48275" y="129582"/>
                    <a:pt x="43435" y="129969"/>
                    <a:pt x="38722" y="131016"/>
                  </a:cubicBezTo>
                  <a:cubicBezTo>
                    <a:pt x="36272" y="131560"/>
                    <a:pt x="29117" y="133889"/>
                    <a:pt x="31578" y="133397"/>
                  </a:cubicBezTo>
                  <a:cubicBezTo>
                    <a:pt x="37996" y="132113"/>
                    <a:pt x="44250" y="130107"/>
                    <a:pt x="50628" y="128635"/>
                  </a:cubicBezTo>
                  <a:cubicBezTo>
                    <a:pt x="54572" y="127725"/>
                    <a:pt x="58565" y="127048"/>
                    <a:pt x="62534" y="126254"/>
                  </a:cubicBezTo>
                  <a:cubicBezTo>
                    <a:pt x="70472" y="122285"/>
                    <a:pt x="78698" y="118847"/>
                    <a:pt x="86347" y="114347"/>
                  </a:cubicBezTo>
                  <a:cubicBezTo>
                    <a:pt x="111502" y="99550"/>
                    <a:pt x="96447" y="101502"/>
                    <a:pt x="129209" y="88154"/>
                  </a:cubicBezTo>
                  <a:cubicBezTo>
                    <a:pt x="141531" y="83134"/>
                    <a:pt x="154686" y="80455"/>
                    <a:pt x="167309" y="76247"/>
                  </a:cubicBezTo>
                  <a:cubicBezTo>
                    <a:pt x="185502" y="70182"/>
                    <a:pt x="173228" y="74017"/>
                    <a:pt x="186359" y="66722"/>
                  </a:cubicBezTo>
                  <a:cubicBezTo>
                    <a:pt x="191014" y="64136"/>
                    <a:pt x="196048" y="62262"/>
                    <a:pt x="200647" y="59579"/>
                  </a:cubicBezTo>
                  <a:cubicBezTo>
                    <a:pt x="205591" y="56695"/>
                    <a:pt x="214934" y="50054"/>
                    <a:pt x="214934" y="50054"/>
                  </a:cubicBezTo>
                  <a:cubicBezTo>
                    <a:pt x="216522" y="47673"/>
                    <a:pt x="221932" y="44698"/>
                    <a:pt x="219697" y="42910"/>
                  </a:cubicBezTo>
                  <a:cubicBezTo>
                    <a:pt x="215314" y="39404"/>
                    <a:pt x="208621" y="40063"/>
                    <a:pt x="203028" y="40529"/>
                  </a:cubicBezTo>
                  <a:cubicBezTo>
                    <a:pt x="189373" y="41667"/>
                    <a:pt x="176041" y="45291"/>
                    <a:pt x="162547" y="47672"/>
                  </a:cubicBezTo>
                  <a:cubicBezTo>
                    <a:pt x="152228" y="51641"/>
                    <a:pt x="141710" y="55126"/>
                    <a:pt x="131590" y="59579"/>
                  </a:cubicBezTo>
                  <a:cubicBezTo>
                    <a:pt x="121843" y="63868"/>
                    <a:pt x="111875" y="67958"/>
                    <a:pt x="103015" y="73866"/>
                  </a:cubicBezTo>
                  <a:cubicBezTo>
                    <a:pt x="100634" y="75454"/>
                    <a:pt x="98587" y="77724"/>
                    <a:pt x="95872" y="78629"/>
                  </a:cubicBezTo>
                  <a:cubicBezTo>
                    <a:pt x="91291" y="80156"/>
                    <a:pt x="86268" y="79839"/>
                    <a:pt x="81584" y="81010"/>
                  </a:cubicBezTo>
                  <a:cubicBezTo>
                    <a:pt x="73545" y="83020"/>
                    <a:pt x="65569" y="85347"/>
                    <a:pt x="57772" y="88154"/>
                  </a:cubicBezTo>
                  <a:cubicBezTo>
                    <a:pt x="45707" y="92498"/>
                    <a:pt x="34219" y="98386"/>
                    <a:pt x="22053" y="102441"/>
                  </a:cubicBezTo>
                  <a:lnTo>
                    <a:pt x="14909" y="104822"/>
                  </a:lnTo>
                  <a:cubicBezTo>
                    <a:pt x="12528" y="107203"/>
                    <a:pt x="10352" y="109810"/>
                    <a:pt x="7765" y="111966"/>
                  </a:cubicBezTo>
                  <a:cubicBezTo>
                    <a:pt x="5567" y="113798"/>
                    <a:pt x="-2240" y="116729"/>
                    <a:pt x="622" y="116729"/>
                  </a:cubicBezTo>
                  <a:cubicBezTo>
                    <a:pt x="5642" y="116729"/>
                    <a:pt x="10209" y="113729"/>
                    <a:pt x="14909" y="111966"/>
                  </a:cubicBezTo>
                  <a:cubicBezTo>
                    <a:pt x="21259" y="109585"/>
                    <a:pt x="27740" y="107526"/>
                    <a:pt x="33959" y="104822"/>
                  </a:cubicBezTo>
                  <a:cubicBezTo>
                    <a:pt x="46008" y="99583"/>
                    <a:pt x="57926" y="94030"/>
                    <a:pt x="69678" y="88154"/>
                  </a:cubicBezTo>
                  <a:cubicBezTo>
                    <a:pt x="76987" y="84499"/>
                    <a:pt x="83598" y="79466"/>
                    <a:pt x="91109" y="76247"/>
                  </a:cubicBezTo>
                  <a:cubicBezTo>
                    <a:pt x="100337" y="72292"/>
                    <a:pt x="110159" y="69897"/>
                    <a:pt x="119684" y="66722"/>
                  </a:cubicBezTo>
                  <a:cubicBezTo>
                    <a:pt x="123653" y="63547"/>
                    <a:pt x="126841" y="59006"/>
                    <a:pt x="131590" y="57197"/>
                  </a:cubicBezTo>
                  <a:cubicBezTo>
                    <a:pt x="144292" y="52358"/>
                    <a:pt x="177414" y="46127"/>
                    <a:pt x="193503" y="42910"/>
                  </a:cubicBezTo>
                  <a:cubicBezTo>
                    <a:pt x="196678" y="41322"/>
                    <a:pt x="204150" y="41515"/>
                    <a:pt x="203028" y="38147"/>
                  </a:cubicBezTo>
                  <a:cubicBezTo>
                    <a:pt x="201748" y="34307"/>
                    <a:pt x="194892" y="34295"/>
                    <a:pt x="191122" y="35766"/>
                  </a:cubicBezTo>
                  <a:cubicBezTo>
                    <a:pt x="161683" y="47254"/>
                    <a:pt x="133361" y="61529"/>
                    <a:pt x="105397" y="76247"/>
                  </a:cubicBezTo>
                  <a:cubicBezTo>
                    <a:pt x="54804" y="102876"/>
                    <a:pt x="75818" y="93346"/>
                    <a:pt x="43484" y="107204"/>
                  </a:cubicBezTo>
                  <a:cubicBezTo>
                    <a:pt x="46833" y="102181"/>
                    <a:pt x="50085" y="96292"/>
                    <a:pt x="55390" y="92916"/>
                  </a:cubicBezTo>
                  <a:cubicBezTo>
                    <a:pt x="61380" y="89104"/>
                    <a:pt x="68394" y="87112"/>
                    <a:pt x="74440" y="83391"/>
                  </a:cubicBezTo>
                  <a:cubicBezTo>
                    <a:pt x="78769" y="80727"/>
                    <a:pt x="82211" y="76820"/>
                    <a:pt x="86347" y="73866"/>
                  </a:cubicBezTo>
                  <a:cubicBezTo>
                    <a:pt x="93333" y="68876"/>
                    <a:pt x="100792" y="64569"/>
                    <a:pt x="107778" y="59579"/>
                  </a:cubicBezTo>
                  <a:cubicBezTo>
                    <a:pt x="111914" y="56625"/>
                    <a:pt x="115374" y="52748"/>
                    <a:pt x="119684" y="50054"/>
                  </a:cubicBezTo>
                  <a:cubicBezTo>
                    <a:pt x="124636" y="46959"/>
                    <a:pt x="141150" y="45652"/>
                    <a:pt x="143497" y="45291"/>
                  </a:cubicBezTo>
                  <a:cubicBezTo>
                    <a:pt x="159062" y="42897"/>
                    <a:pt x="153826" y="44229"/>
                    <a:pt x="164928" y="40529"/>
                  </a:cubicBezTo>
                  <a:cubicBezTo>
                    <a:pt x="167309" y="38941"/>
                    <a:pt x="169382" y="36744"/>
                    <a:pt x="172072" y="35766"/>
                  </a:cubicBezTo>
                  <a:cubicBezTo>
                    <a:pt x="177200" y="33901"/>
                    <a:pt x="208235" y="27201"/>
                    <a:pt x="212553" y="26241"/>
                  </a:cubicBezTo>
                  <a:cubicBezTo>
                    <a:pt x="206001" y="22965"/>
                    <a:pt x="189083" y="14092"/>
                    <a:pt x="183978" y="14335"/>
                  </a:cubicBezTo>
                  <a:cubicBezTo>
                    <a:pt x="156731" y="15632"/>
                    <a:pt x="103015" y="26241"/>
                    <a:pt x="103015" y="26241"/>
                  </a:cubicBezTo>
                  <a:cubicBezTo>
                    <a:pt x="97459" y="27829"/>
                    <a:pt x="91681" y="28782"/>
                    <a:pt x="86347" y="31004"/>
                  </a:cubicBezTo>
                  <a:cubicBezTo>
                    <a:pt x="82075" y="32784"/>
                    <a:pt x="78580" y="36077"/>
                    <a:pt x="74440" y="38147"/>
                  </a:cubicBezTo>
                  <a:cubicBezTo>
                    <a:pt x="70617" y="40059"/>
                    <a:pt x="66440" y="41174"/>
                    <a:pt x="62534" y="42910"/>
                  </a:cubicBezTo>
                  <a:cubicBezTo>
                    <a:pt x="59290" y="44352"/>
                    <a:pt x="56184" y="46085"/>
                    <a:pt x="53009" y="47672"/>
                  </a:cubicBezTo>
                  <a:cubicBezTo>
                    <a:pt x="50136" y="50545"/>
                    <a:pt x="37953" y="60086"/>
                    <a:pt x="43484" y="66722"/>
                  </a:cubicBezTo>
                  <a:cubicBezTo>
                    <a:pt x="46575" y="70431"/>
                    <a:pt x="53009" y="68310"/>
                    <a:pt x="57772" y="69104"/>
                  </a:cubicBezTo>
                  <a:cubicBezTo>
                    <a:pt x="88417" y="66549"/>
                    <a:pt x="103303" y="66314"/>
                    <a:pt x="136353" y="57197"/>
                  </a:cubicBezTo>
                  <a:cubicBezTo>
                    <a:pt x="143197" y="55309"/>
                    <a:pt x="148949" y="50630"/>
                    <a:pt x="155403" y="47672"/>
                  </a:cubicBezTo>
                  <a:cubicBezTo>
                    <a:pt x="168005" y="41896"/>
                    <a:pt x="180353" y="35389"/>
                    <a:pt x="193503" y="31004"/>
                  </a:cubicBezTo>
                  <a:cubicBezTo>
                    <a:pt x="195884" y="30210"/>
                    <a:pt x="198297" y="29503"/>
                    <a:pt x="200647" y="28622"/>
                  </a:cubicBezTo>
                  <a:cubicBezTo>
                    <a:pt x="204649" y="27121"/>
                    <a:pt x="208498" y="25212"/>
                    <a:pt x="212553" y="23860"/>
                  </a:cubicBezTo>
                  <a:cubicBezTo>
                    <a:pt x="218035" y="22033"/>
                    <a:pt x="223666" y="20685"/>
                    <a:pt x="229222" y="19097"/>
                  </a:cubicBezTo>
                  <a:cubicBezTo>
                    <a:pt x="231603" y="17510"/>
                    <a:pt x="239188" y="14805"/>
                    <a:pt x="236365" y="14335"/>
                  </a:cubicBezTo>
                  <a:cubicBezTo>
                    <a:pt x="229275" y="13154"/>
                    <a:pt x="222049" y="15699"/>
                    <a:pt x="214934" y="16716"/>
                  </a:cubicBezTo>
                  <a:cubicBezTo>
                    <a:pt x="160647" y="24472"/>
                    <a:pt x="211468" y="19197"/>
                    <a:pt x="160165" y="23860"/>
                  </a:cubicBezTo>
                  <a:cubicBezTo>
                    <a:pt x="155403" y="26241"/>
                    <a:pt x="150532" y="28418"/>
                    <a:pt x="145878" y="31004"/>
                  </a:cubicBezTo>
                  <a:cubicBezTo>
                    <a:pt x="143376" y="32394"/>
                    <a:pt x="137262" y="33312"/>
                    <a:pt x="138734" y="35766"/>
                  </a:cubicBezTo>
                  <a:cubicBezTo>
                    <a:pt x="143829" y="44257"/>
                    <a:pt x="180104" y="47423"/>
                    <a:pt x="181597" y="47672"/>
                  </a:cubicBezTo>
                  <a:cubicBezTo>
                    <a:pt x="196678" y="45291"/>
                    <a:pt x="212110" y="44546"/>
                    <a:pt x="226840" y="40529"/>
                  </a:cubicBezTo>
                  <a:cubicBezTo>
                    <a:pt x="230089" y="39643"/>
                    <a:pt x="231182" y="35253"/>
                    <a:pt x="233984" y="33385"/>
                  </a:cubicBezTo>
                  <a:cubicBezTo>
                    <a:pt x="236073" y="31993"/>
                    <a:pt x="243235" y="29640"/>
                    <a:pt x="241128" y="31004"/>
                  </a:cubicBezTo>
                  <a:cubicBezTo>
                    <a:pt x="225585" y="41061"/>
                    <a:pt x="209378" y="50054"/>
                    <a:pt x="193503" y="59579"/>
                  </a:cubicBezTo>
                  <a:lnTo>
                    <a:pt x="181597" y="66722"/>
                  </a:lnTo>
                  <a:cubicBezTo>
                    <a:pt x="184772" y="67516"/>
                    <a:pt x="187849" y="69104"/>
                    <a:pt x="191122" y="69104"/>
                  </a:cubicBezTo>
                  <a:cubicBezTo>
                    <a:pt x="208084" y="69104"/>
                    <a:pt x="218257" y="65628"/>
                    <a:pt x="233984" y="59579"/>
                  </a:cubicBezTo>
                  <a:cubicBezTo>
                    <a:pt x="237297" y="58305"/>
                    <a:pt x="239959" y="54816"/>
                    <a:pt x="243509" y="54816"/>
                  </a:cubicBezTo>
                  <a:cubicBezTo>
                    <a:pt x="246371" y="54816"/>
                    <a:pt x="238624" y="57822"/>
                    <a:pt x="236365" y="59579"/>
                  </a:cubicBezTo>
                  <a:cubicBezTo>
                    <a:pt x="231472" y="63385"/>
                    <a:pt x="226840" y="67516"/>
                    <a:pt x="222078" y="71485"/>
                  </a:cubicBezTo>
                  <a:cubicBezTo>
                    <a:pt x="220490" y="74660"/>
                    <a:pt x="217817" y="77496"/>
                    <a:pt x="217315" y="81010"/>
                  </a:cubicBezTo>
                  <a:cubicBezTo>
                    <a:pt x="215280" y="95259"/>
                    <a:pt x="242767" y="92348"/>
                    <a:pt x="245890" y="92916"/>
                  </a:cubicBezTo>
                  <a:cubicBezTo>
                    <a:pt x="241921" y="95297"/>
                    <a:pt x="235447" y="95669"/>
                    <a:pt x="233984" y="100060"/>
                  </a:cubicBezTo>
                  <a:cubicBezTo>
                    <a:pt x="232919" y="103255"/>
                    <a:pt x="238076" y="105780"/>
                    <a:pt x="241128" y="107204"/>
                  </a:cubicBezTo>
                  <a:cubicBezTo>
                    <a:pt x="250226" y="111450"/>
                    <a:pt x="260178" y="113554"/>
                    <a:pt x="269703" y="116729"/>
                  </a:cubicBezTo>
                  <a:cubicBezTo>
                    <a:pt x="263353" y="121491"/>
                    <a:pt x="256796" y="125990"/>
                    <a:pt x="250653" y="131016"/>
                  </a:cubicBezTo>
                  <a:cubicBezTo>
                    <a:pt x="248047" y="133149"/>
                    <a:pt x="242692" y="134893"/>
                    <a:pt x="243509" y="138160"/>
                  </a:cubicBezTo>
                  <a:cubicBezTo>
                    <a:pt x="244303" y="141335"/>
                    <a:pt x="249859" y="139747"/>
                    <a:pt x="253034" y="140541"/>
                  </a:cubicBezTo>
                  <a:cubicBezTo>
                    <a:pt x="256209" y="142922"/>
                    <a:pt x="259113" y="145716"/>
                    <a:pt x="262559" y="147685"/>
                  </a:cubicBezTo>
                  <a:cubicBezTo>
                    <a:pt x="264738" y="148930"/>
                    <a:pt x="269703" y="147556"/>
                    <a:pt x="269703" y="150066"/>
                  </a:cubicBezTo>
                  <a:cubicBezTo>
                    <a:pt x="269703" y="152928"/>
                    <a:pt x="264940" y="153241"/>
                    <a:pt x="262559" y="154829"/>
                  </a:cubicBezTo>
                  <a:cubicBezTo>
                    <a:pt x="268392" y="158717"/>
                    <a:pt x="271540" y="161972"/>
                    <a:pt x="279228" y="161972"/>
                  </a:cubicBezTo>
                  <a:cubicBezTo>
                    <a:pt x="281738" y="161972"/>
                    <a:pt x="274584" y="159818"/>
                    <a:pt x="272084" y="159591"/>
                  </a:cubicBezTo>
                  <a:cubicBezTo>
                    <a:pt x="265760" y="159016"/>
                    <a:pt x="259384" y="159591"/>
                    <a:pt x="253034" y="159591"/>
                  </a:cubicBezTo>
                </a:path>
              </a:pathLst>
            </a:custGeom>
            <a:noFill/>
            <a:ln w="28575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60325" y="4630860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Century Gothic" panose="020B0502020202020204" pitchFamily="34" charset="0"/>
                </a:rPr>
                <a:t>Competition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690479" y="5168646"/>
              <a:ext cx="395633" cy="336613"/>
            </a:xfrm>
            <a:custGeom>
              <a:avLst/>
              <a:gdLst>
                <a:gd name="connsiteX0" fmla="*/ 145878 w 296725"/>
                <a:gd name="connsiteY0" fmla="*/ 252460 h 252460"/>
                <a:gd name="connsiteX1" fmla="*/ 143497 w 296725"/>
                <a:gd name="connsiteY1" fmla="*/ 240554 h 252460"/>
                <a:gd name="connsiteX2" fmla="*/ 136353 w 296725"/>
                <a:gd name="connsiteY2" fmla="*/ 223885 h 252460"/>
                <a:gd name="connsiteX3" fmla="*/ 119684 w 296725"/>
                <a:gd name="connsiteY3" fmla="*/ 209597 h 252460"/>
                <a:gd name="connsiteX4" fmla="*/ 112540 w 296725"/>
                <a:gd name="connsiteY4" fmla="*/ 190547 h 252460"/>
                <a:gd name="connsiteX5" fmla="*/ 100634 w 296725"/>
                <a:gd name="connsiteY5" fmla="*/ 171497 h 252460"/>
                <a:gd name="connsiteX6" fmla="*/ 98253 w 296725"/>
                <a:gd name="connsiteY6" fmla="*/ 159591 h 252460"/>
                <a:gd name="connsiteX7" fmla="*/ 88728 w 296725"/>
                <a:gd name="connsiteY7" fmla="*/ 142922 h 252460"/>
                <a:gd name="connsiteX8" fmla="*/ 79203 w 296725"/>
                <a:gd name="connsiteY8" fmla="*/ 131016 h 252460"/>
                <a:gd name="connsiteX9" fmla="*/ 69678 w 296725"/>
                <a:gd name="connsiteY9" fmla="*/ 116729 h 252460"/>
                <a:gd name="connsiteX10" fmla="*/ 55390 w 296725"/>
                <a:gd name="connsiteY10" fmla="*/ 100060 h 252460"/>
                <a:gd name="connsiteX11" fmla="*/ 50628 w 296725"/>
                <a:gd name="connsiteY11" fmla="*/ 92916 h 252460"/>
                <a:gd name="connsiteX12" fmla="*/ 55390 w 296725"/>
                <a:gd name="connsiteY12" fmla="*/ 107204 h 252460"/>
                <a:gd name="connsiteX13" fmla="*/ 57772 w 296725"/>
                <a:gd name="connsiteY13" fmla="*/ 116729 h 252460"/>
                <a:gd name="connsiteX14" fmla="*/ 64915 w 296725"/>
                <a:gd name="connsiteY14" fmla="*/ 119110 h 252460"/>
                <a:gd name="connsiteX15" fmla="*/ 69678 w 296725"/>
                <a:gd name="connsiteY15" fmla="*/ 126254 h 252460"/>
                <a:gd name="connsiteX16" fmla="*/ 76822 w 296725"/>
                <a:gd name="connsiteY16" fmla="*/ 128635 h 252460"/>
                <a:gd name="connsiteX17" fmla="*/ 79203 w 296725"/>
                <a:gd name="connsiteY17" fmla="*/ 135779 h 252460"/>
                <a:gd name="connsiteX18" fmla="*/ 83965 w 296725"/>
                <a:gd name="connsiteY18" fmla="*/ 142922 h 252460"/>
                <a:gd name="connsiteX19" fmla="*/ 95872 w 296725"/>
                <a:gd name="connsiteY19" fmla="*/ 161972 h 252460"/>
                <a:gd name="connsiteX20" fmla="*/ 103015 w 296725"/>
                <a:gd name="connsiteY20" fmla="*/ 164354 h 252460"/>
                <a:gd name="connsiteX21" fmla="*/ 105397 w 296725"/>
                <a:gd name="connsiteY21" fmla="*/ 171497 h 252460"/>
                <a:gd name="connsiteX22" fmla="*/ 119684 w 296725"/>
                <a:gd name="connsiteY22" fmla="*/ 181022 h 252460"/>
                <a:gd name="connsiteX23" fmla="*/ 136353 w 296725"/>
                <a:gd name="connsiteY23" fmla="*/ 202454 h 252460"/>
                <a:gd name="connsiteX24" fmla="*/ 150640 w 296725"/>
                <a:gd name="connsiteY24" fmla="*/ 221504 h 252460"/>
                <a:gd name="connsiteX25" fmla="*/ 155403 w 296725"/>
                <a:gd name="connsiteY25" fmla="*/ 228647 h 252460"/>
                <a:gd name="connsiteX26" fmla="*/ 162547 w 296725"/>
                <a:gd name="connsiteY26" fmla="*/ 235791 h 252460"/>
                <a:gd name="connsiteX27" fmla="*/ 160165 w 296725"/>
                <a:gd name="connsiteY27" fmla="*/ 214360 h 252460"/>
                <a:gd name="connsiteX28" fmla="*/ 141115 w 296725"/>
                <a:gd name="connsiteY28" fmla="*/ 161972 h 252460"/>
                <a:gd name="connsiteX29" fmla="*/ 136353 w 296725"/>
                <a:gd name="connsiteY29" fmla="*/ 147685 h 252460"/>
                <a:gd name="connsiteX30" fmla="*/ 126828 w 296725"/>
                <a:gd name="connsiteY30" fmla="*/ 133397 h 252460"/>
                <a:gd name="connsiteX31" fmla="*/ 122065 w 296725"/>
                <a:gd name="connsiteY31" fmla="*/ 114347 h 252460"/>
                <a:gd name="connsiteX32" fmla="*/ 107778 w 296725"/>
                <a:gd name="connsiteY32" fmla="*/ 92916 h 252460"/>
                <a:gd name="connsiteX33" fmla="*/ 100634 w 296725"/>
                <a:gd name="connsiteY33" fmla="*/ 81010 h 252460"/>
                <a:gd name="connsiteX34" fmla="*/ 91109 w 296725"/>
                <a:gd name="connsiteY34" fmla="*/ 76247 h 252460"/>
                <a:gd name="connsiteX35" fmla="*/ 83965 w 296725"/>
                <a:gd name="connsiteY35" fmla="*/ 71485 h 252460"/>
                <a:gd name="connsiteX36" fmla="*/ 76822 w 296725"/>
                <a:gd name="connsiteY36" fmla="*/ 57197 h 252460"/>
                <a:gd name="connsiteX37" fmla="*/ 69678 w 296725"/>
                <a:gd name="connsiteY37" fmla="*/ 54816 h 252460"/>
                <a:gd name="connsiteX38" fmla="*/ 79203 w 296725"/>
                <a:gd name="connsiteY38" fmla="*/ 76247 h 252460"/>
                <a:gd name="connsiteX39" fmla="*/ 95872 w 296725"/>
                <a:gd name="connsiteY39" fmla="*/ 97679 h 252460"/>
                <a:gd name="connsiteX40" fmla="*/ 100634 w 296725"/>
                <a:gd name="connsiteY40" fmla="*/ 107204 h 252460"/>
                <a:gd name="connsiteX41" fmla="*/ 107778 w 296725"/>
                <a:gd name="connsiteY41" fmla="*/ 123872 h 252460"/>
                <a:gd name="connsiteX42" fmla="*/ 117303 w 296725"/>
                <a:gd name="connsiteY42" fmla="*/ 138160 h 252460"/>
                <a:gd name="connsiteX43" fmla="*/ 122065 w 296725"/>
                <a:gd name="connsiteY43" fmla="*/ 147685 h 252460"/>
                <a:gd name="connsiteX44" fmla="*/ 138734 w 296725"/>
                <a:gd name="connsiteY44" fmla="*/ 164354 h 252460"/>
                <a:gd name="connsiteX45" fmla="*/ 150640 w 296725"/>
                <a:gd name="connsiteY45" fmla="*/ 173879 h 252460"/>
                <a:gd name="connsiteX46" fmla="*/ 157784 w 296725"/>
                <a:gd name="connsiteY46" fmla="*/ 181022 h 252460"/>
                <a:gd name="connsiteX47" fmla="*/ 167309 w 296725"/>
                <a:gd name="connsiteY47" fmla="*/ 195310 h 252460"/>
                <a:gd name="connsiteX48" fmla="*/ 172072 w 296725"/>
                <a:gd name="connsiteY48" fmla="*/ 202454 h 252460"/>
                <a:gd name="connsiteX49" fmla="*/ 179215 w 296725"/>
                <a:gd name="connsiteY49" fmla="*/ 214360 h 252460"/>
                <a:gd name="connsiteX50" fmla="*/ 191122 w 296725"/>
                <a:gd name="connsiteY50" fmla="*/ 228647 h 252460"/>
                <a:gd name="connsiteX51" fmla="*/ 186359 w 296725"/>
                <a:gd name="connsiteY51" fmla="*/ 207216 h 252460"/>
                <a:gd name="connsiteX52" fmla="*/ 172072 w 296725"/>
                <a:gd name="connsiteY52" fmla="*/ 195310 h 252460"/>
                <a:gd name="connsiteX53" fmla="*/ 148259 w 296725"/>
                <a:gd name="connsiteY53" fmla="*/ 176260 h 252460"/>
                <a:gd name="connsiteX54" fmla="*/ 136353 w 296725"/>
                <a:gd name="connsiteY54" fmla="*/ 166735 h 252460"/>
                <a:gd name="connsiteX55" fmla="*/ 126828 w 296725"/>
                <a:gd name="connsiteY55" fmla="*/ 154829 h 252460"/>
                <a:gd name="connsiteX56" fmla="*/ 119684 w 296725"/>
                <a:gd name="connsiteY56" fmla="*/ 145304 h 252460"/>
                <a:gd name="connsiteX57" fmla="*/ 100634 w 296725"/>
                <a:gd name="connsiteY57" fmla="*/ 128635 h 252460"/>
                <a:gd name="connsiteX58" fmla="*/ 83965 w 296725"/>
                <a:gd name="connsiteY58" fmla="*/ 111966 h 252460"/>
                <a:gd name="connsiteX59" fmla="*/ 74440 w 296725"/>
                <a:gd name="connsiteY59" fmla="*/ 104822 h 252460"/>
                <a:gd name="connsiteX60" fmla="*/ 64915 w 296725"/>
                <a:gd name="connsiteY60" fmla="*/ 92916 h 252460"/>
                <a:gd name="connsiteX61" fmla="*/ 53009 w 296725"/>
                <a:gd name="connsiteY61" fmla="*/ 85772 h 252460"/>
                <a:gd name="connsiteX62" fmla="*/ 48247 w 296725"/>
                <a:gd name="connsiteY62" fmla="*/ 78629 h 252460"/>
                <a:gd name="connsiteX63" fmla="*/ 41103 w 296725"/>
                <a:gd name="connsiteY63" fmla="*/ 71485 h 252460"/>
                <a:gd name="connsiteX64" fmla="*/ 64915 w 296725"/>
                <a:gd name="connsiteY64" fmla="*/ 81010 h 252460"/>
                <a:gd name="connsiteX65" fmla="*/ 83965 w 296725"/>
                <a:gd name="connsiteY65" fmla="*/ 95297 h 252460"/>
                <a:gd name="connsiteX66" fmla="*/ 110159 w 296725"/>
                <a:gd name="connsiteY66" fmla="*/ 119110 h 252460"/>
                <a:gd name="connsiteX67" fmla="*/ 119684 w 296725"/>
                <a:gd name="connsiteY67" fmla="*/ 121491 h 252460"/>
                <a:gd name="connsiteX68" fmla="*/ 126828 w 296725"/>
                <a:gd name="connsiteY68" fmla="*/ 128635 h 252460"/>
                <a:gd name="connsiteX69" fmla="*/ 129209 w 296725"/>
                <a:gd name="connsiteY69" fmla="*/ 138160 h 252460"/>
                <a:gd name="connsiteX70" fmla="*/ 145878 w 296725"/>
                <a:gd name="connsiteY70" fmla="*/ 154829 h 252460"/>
                <a:gd name="connsiteX71" fmla="*/ 162547 w 296725"/>
                <a:gd name="connsiteY71" fmla="*/ 173879 h 252460"/>
                <a:gd name="connsiteX72" fmla="*/ 172072 w 296725"/>
                <a:gd name="connsiteY72" fmla="*/ 178641 h 252460"/>
                <a:gd name="connsiteX73" fmla="*/ 174453 w 296725"/>
                <a:gd name="connsiteY73" fmla="*/ 185785 h 252460"/>
                <a:gd name="connsiteX74" fmla="*/ 183978 w 296725"/>
                <a:gd name="connsiteY74" fmla="*/ 190547 h 252460"/>
                <a:gd name="connsiteX75" fmla="*/ 155403 w 296725"/>
                <a:gd name="connsiteY75" fmla="*/ 161972 h 252460"/>
                <a:gd name="connsiteX76" fmla="*/ 148259 w 296725"/>
                <a:gd name="connsiteY76" fmla="*/ 152447 h 252460"/>
                <a:gd name="connsiteX77" fmla="*/ 143497 w 296725"/>
                <a:gd name="connsiteY77" fmla="*/ 145304 h 252460"/>
                <a:gd name="connsiteX78" fmla="*/ 136353 w 296725"/>
                <a:gd name="connsiteY78" fmla="*/ 123872 h 252460"/>
                <a:gd name="connsiteX79" fmla="*/ 129209 w 296725"/>
                <a:gd name="connsiteY79" fmla="*/ 85772 h 252460"/>
                <a:gd name="connsiteX80" fmla="*/ 124447 w 296725"/>
                <a:gd name="connsiteY80" fmla="*/ 78629 h 252460"/>
                <a:gd name="connsiteX81" fmla="*/ 119684 w 296725"/>
                <a:gd name="connsiteY81" fmla="*/ 66722 h 252460"/>
                <a:gd name="connsiteX82" fmla="*/ 112540 w 296725"/>
                <a:gd name="connsiteY82" fmla="*/ 59579 h 252460"/>
                <a:gd name="connsiteX83" fmla="*/ 119684 w 296725"/>
                <a:gd name="connsiteY83" fmla="*/ 69104 h 252460"/>
                <a:gd name="connsiteX84" fmla="*/ 122065 w 296725"/>
                <a:gd name="connsiteY84" fmla="*/ 76247 h 252460"/>
                <a:gd name="connsiteX85" fmla="*/ 148259 w 296725"/>
                <a:gd name="connsiteY85" fmla="*/ 109585 h 252460"/>
                <a:gd name="connsiteX86" fmla="*/ 162547 w 296725"/>
                <a:gd name="connsiteY86" fmla="*/ 135779 h 252460"/>
                <a:gd name="connsiteX87" fmla="*/ 172072 w 296725"/>
                <a:gd name="connsiteY87" fmla="*/ 154829 h 252460"/>
                <a:gd name="connsiteX88" fmla="*/ 186359 w 296725"/>
                <a:gd name="connsiteY88" fmla="*/ 164354 h 252460"/>
                <a:gd name="connsiteX89" fmla="*/ 195884 w 296725"/>
                <a:gd name="connsiteY89" fmla="*/ 173879 h 252460"/>
                <a:gd name="connsiteX90" fmla="*/ 198265 w 296725"/>
                <a:gd name="connsiteY90" fmla="*/ 183404 h 252460"/>
                <a:gd name="connsiteX91" fmla="*/ 205409 w 296725"/>
                <a:gd name="connsiteY91" fmla="*/ 190547 h 252460"/>
                <a:gd name="connsiteX92" fmla="*/ 210172 w 296725"/>
                <a:gd name="connsiteY92" fmla="*/ 197691 h 252460"/>
                <a:gd name="connsiteX93" fmla="*/ 203028 w 296725"/>
                <a:gd name="connsiteY93" fmla="*/ 190547 h 252460"/>
                <a:gd name="connsiteX94" fmla="*/ 181597 w 296725"/>
                <a:gd name="connsiteY94" fmla="*/ 161972 h 252460"/>
                <a:gd name="connsiteX95" fmla="*/ 174453 w 296725"/>
                <a:gd name="connsiteY95" fmla="*/ 154829 h 252460"/>
                <a:gd name="connsiteX96" fmla="*/ 167309 w 296725"/>
                <a:gd name="connsiteY96" fmla="*/ 140541 h 252460"/>
                <a:gd name="connsiteX97" fmla="*/ 160165 w 296725"/>
                <a:gd name="connsiteY97" fmla="*/ 119110 h 252460"/>
                <a:gd name="connsiteX98" fmla="*/ 153022 w 296725"/>
                <a:gd name="connsiteY98" fmla="*/ 107204 h 252460"/>
                <a:gd name="connsiteX99" fmla="*/ 145878 w 296725"/>
                <a:gd name="connsiteY99" fmla="*/ 88154 h 252460"/>
                <a:gd name="connsiteX100" fmla="*/ 141115 w 296725"/>
                <a:gd name="connsiteY100" fmla="*/ 69104 h 252460"/>
                <a:gd name="connsiteX101" fmla="*/ 133972 w 296725"/>
                <a:gd name="connsiteY101" fmla="*/ 52435 h 252460"/>
                <a:gd name="connsiteX102" fmla="*/ 124447 w 296725"/>
                <a:gd name="connsiteY102" fmla="*/ 38147 h 252460"/>
                <a:gd name="connsiteX103" fmla="*/ 145878 w 296725"/>
                <a:gd name="connsiteY103" fmla="*/ 81010 h 252460"/>
                <a:gd name="connsiteX104" fmla="*/ 155403 w 296725"/>
                <a:gd name="connsiteY104" fmla="*/ 90535 h 252460"/>
                <a:gd name="connsiteX105" fmla="*/ 169690 w 296725"/>
                <a:gd name="connsiteY105" fmla="*/ 109585 h 252460"/>
                <a:gd name="connsiteX106" fmla="*/ 179215 w 296725"/>
                <a:gd name="connsiteY106" fmla="*/ 121491 h 252460"/>
                <a:gd name="connsiteX107" fmla="*/ 193503 w 296725"/>
                <a:gd name="connsiteY107" fmla="*/ 133397 h 252460"/>
                <a:gd name="connsiteX108" fmla="*/ 222078 w 296725"/>
                <a:gd name="connsiteY108" fmla="*/ 164354 h 252460"/>
                <a:gd name="connsiteX109" fmla="*/ 226840 w 296725"/>
                <a:gd name="connsiteY109" fmla="*/ 173879 h 252460"/>
                <a:gd name="connsiteX110" fmla="*/ 233984 w 296725"/>
                <a:gd name="connsiteY110" fmla="*/ 176260 h 252460"/>
                <a:gd name="connsiteX111" fmla="*/ 229222 w 296725"/>
                <a:gd name="connsiteY111" fmla="*/ 164354 h 252460"/>
                <a:gd name="connsiteX112" fmla="*/ 222078 w 296725"/>
                <a:gd name="connsiteY112" fmla="*/ 150066 h 252460"/>
                <a:gd name="connsiteX113" fmla="*/ 207790 w 296725"/>
                <a:gd name="connsiteY113" fmla="*/ 131016 h 252460"/>
                <a:gd name="connsiteX114" fmla="*/ 200647 w 296725"/>
                <a:gd name="connsiteY114" fmla="*/ 116729 h 252460"/>
                <a:gd name="connsiteX115" fmla="*/ 193503 w 296725"/>
                <a:gd name="connsiteY115" fmla="*/ 97679 h 252460"/>
                <a:gd name="connsiteX116" fmla="*/ 188740 w 296725"/>
                <a:gd name="connsiteY116" fmla="*/ 90535 h 252460"/>
                <a:gd name="connsiteX117" fmla="*/ 176834 w 296725"/>
                <a:gd name="connsiteY117" fmla="*/ 73866 h 252460"/>
                <a:gd name="connsiteX118" fmla="*/ 172072 w 296725"/>
                <a:gd name="connsiteY118" fmla="*/ 61960 h 252460"/>
                <a:gd name="connsiteX119" fmla="*/ 167309 w 296725"/>
                <a:gd name="connsiteY119" fmla="*/ 52435 h 252460"/>
                <a:gd name="connsiteX120" fmla="*/ 155403 w 296725"/>
                <a:gd name="connsiteY120" fmla="*/ 35766 h 252460"/>
                <a:gd name="connsiteX121" fmla="*/ 148259 w 296725"/>
                <a:gd name="connsiteY121" fmla="*/ 19097 h 252460"/>
                <a:gd name="connsiteX122" fmla="*/ 141115 w 296725"/>
                <a:gd name="connsiteY122" fmla="*/ 16716 h 252460"/>
                <a:gd name="connsiteX123" fmla="*/ 129209 w 296725"/>
                <a:gd name="connsiteY123" fmla="*/ 47 h 252460"/>
                <a:gd name="connsiteX124" fmla="*/ 126828 w 296725"/>
                <a:gd name="connsiteY124" fmla="*/ 7191 h 252460"/>
                <a:gd name="connsiteX125" fmla="*/ 138734 w 296725"/>
                <a:gd name="connsiteY125" fmla="*/ 21479 h 252460"/>
                <a:gd name="connsiteX126" fmla="*/ 143497 w 296725"/>
                <a:gd name="connsiteY126" fmla="*/ 35766 h 252460"/>
                <a:gd name="connsiteX127" fmla="*/ 160165 w 296725"/>
                <a:gd name="connsiteY127" fmla="*/ 66722 h 252460"/>
                <a:gd name="connsiteX128" fmla="*/ 172072 w 296725"/>
                <a:gd name="connsiteY128" fmla="*/ 81010 h 252460"/>
                <a:gd name="connsiteX129" fmla="*/ 188740 w 296725"/>
                <a:gd name="connsiteY129" fmla="*/ 102441 h 252460"/>
                <a:gd name="connsiteX130" fmla="*/ 195884 w 296725"/>
                <a:gd name="connsiteY130" fmla="*/ 107204 h 252460"/>
                <a:gd name="connsiteX131" fmla="*/ 198265 w 296725"/>
                <a:gd name="connsiteY131" fmla="*/ 114347 h 252460"/>
                <a:gd name="connsiteX132" fmla="*/ 226840 w 296725"/>
                <a:gd name="connsiteY132" fmla="*/ 138160 h 252460"/>
                <a:gd name="connsiteX133" fmla="*/ 238747 w 296725"/>
                <a:gd name="connsiteY133" fmla="*/ 154829 h 252460"/>
                <a:gd name="connsiteX134" fmla="*/ 236365 w 296725"/>
                <a:gd name="connsiteY134" fmla="*/ 145304 h 252460"/>
                <a:gd name="connsiteX135" fmla="*/ 222078 w 296725"/>
                <a:gd name="connsiteY135" fmla="*/ 114347 h 252460"/>
                <a:gd name="connsiteX136" fmla="*/ 217315 w 296725"/>
                <a:gd name="connsiteY136" fmla="*/ 107204 h 252460"/>
                <a:gd name="connsiteX137" fmla="*/ 207790 w 296725"/>
                <a:gd name="connsiteY137" fmla="*/ 71485 h 252460"/>
                <a:gd name="connsiteX138" fmla="*/ 205409 w 296725"/>
                <a:gd name="connsiteY138" fmla="*/ 59579 h 252460"/>
                <a:gd name="connsiteX139" fmla="*/ 195884 w 296725"/>
                <a:gd name="connsiteY139" fmla="*/ 38147 h 252460"/>
                <a:gd name="connsiteX140" fmla="*/ 193503 w 296725"/>
                <a:gd name="connsiteY140" fmla="*/ 26241 h 252460"/>
                <a:gd name="connsiteX141" fmla="*/ 183978 w 296725"/>
                <a:gd name="connsiteY141" fmla="*/ 11954 h 252460"/>
                <a:gd name="connsiteX142" fmla="*/ 186359 w 296725"/>
                <a:gd name="connsiteY142" fmla="*/ 35766 h 252460"/>
                <a:gd name="connsiteX143" fmla="*/ 191122 w 296725"/>
                <a:gd name="connsiteY143" fmla="*/ 42910 h 252460"/>
                <a:gd name="connsiteX144" fmla="*/ 200647 w 296725"/>
                <a:gd name="connsiteY144" fmla="*/ 64341 h 252460"/>
                <a:gd name="connsiteX145" fmla="*/ 207790 w 296725"/>
                <a:gd name="connsiteY145" fmla="*/ 69104 h 252460"/>
                <a:gd name="connsiteX146" fmla="*/ 214934 w 296725"/>
                <a:gd name="connsiteY146" fmla="*/ 78629 h 252460"/>
                <a:gd name="connsiteX147" fmla="*/ 245890 w 296725"/>
                <a:gd name="connsiteY147" fmla="*/ 111966 h 252460"/>
                <a:gd name="connsiteX148" fmla="*/ 257797 w 296725"/>
                <a:gd name="connsiteY148" fmla="*/ 119110 h 252460"/>
                <a:gd name="connsiteX149" fmla="*/ 272084 w 296725"/>
                <a:gd name="connsiteY149" fmla="*/ 131016 h 252460"/>
                <a:gd name="connsiteX150" fmla="*/ 279228 w 296725"/>
                <a:gd name="connsiteY150" fmla="*/ 135779 h 252460"/>
                <a:gd name="connsiteX151" fmla="*/ 262559 w 296725"/>
                <a:gd name="connsiteY151" fmla="*/ 114347 h 252460"/>
                <a:gd name="connsiteX152" fmla="*/ 233984 w 296725"/>
                <a:gd name="connsiteY152" fmla="*/ 78629 h 252460"/>
                <a:gd name="connsiteX153" fmla="*/ 231603 w 296725"/>
                <a:gd name="connsiteY153" fmla="*/ 71485 h 252460"/>
                <a:gd name="connsiteX154" fmla="*/ 217315 w 296725"/>
                <a:gd name="connsiteY154" fmla="*/ 54816 h 252460"/>
                <a:gd name="connsiteX155" fmla="*/ 198265 w 296725"/>
                <a:gd name="connsiteY155" fmla="*/ 33385 h 252460"/>
                <a:gd name="connsiteX156" fmla="*/ 191122 w 296725"/>
                <a:gd name="connsiteY156" fmla="*/ 31004 h 252460"/>
                <a:gd name="connsiteX157" fmla="*/ 181597 w 296725"/>
                <a:gd name="connsiteY157" fmla="*/ 21479 h 252460"/>
                <a:gd name="connsiteX158" fmla="*/ 174453 w 296725"/>
                <a:gd name="connsiteY158" fmla="*/ 19097 h 252460"/>
                <a:gd name="connsiteX159" fmla="*/ 145878 w 296725"/>
                <a:gd name="connsiteY159" fmla="*/ 7191 h 252460"/>
                <a:gd name="connsiteX160" fmla="*/ 141115 w 296725"/>
                <a:gd name="connsiteY160" fmla="*/ 14335 h 252460"/>
                <a:gd name="connsiteX161" fmla="*/ 143497 w 296725"/>
                <a:gd name="connsiteY161" fmla="*/ 23860 h 252460"/>
                <a:gd name="connsiteX162" fmla="*/ 157784 w 296725"/>
                <a:gd name="connsiteY162" fmla="*/ 45291 h 252460"/>
                <a:gd name="connsiteX163" fmla="*/ 167309 w 296725"/>
                <a:gd name="connsiteY163" fmla="*/ 71485 h 252460"/>
                <a:gd name="connsiteX164" fmla="*/ 174453 w 296725"/>
                <a:gd name="connsiteY164" fmla="*/ 81010 h 252460"/>
                <a:gd name="connsiteX165" fmla="*/ 179215 w 296725"/>
                <a:gd name="connsiteY165" fmla="*/ 92916 h 252460"/>
                <a:gd name="connsiteX166" fmla="*/ 183978 w 296725"/>
                <a:gd name="connsiteY166" fmla="*/ 102441 h 252460"/>
                <a:gd name="connsiteX167" fmla="*/ 193503 w 296725"/>
                <a:gd name="connsiteY167" fmla="*/ 123872 h 252460"/>
                <a:gd name="connsiteX168" fmla="*/ 198265 w 296725"/>
                <a:gd name="connsiteY168" fmla="*/ 135779 h 252460"/>
                <a:gd name="connsiteX169" fmla="*/ 212553 w 296725"/>
                <a:gd name="connsiteY169" fmla="*/ 154829 h 252460"/>
                <a:gd name="connsiteX170" fmla="*/ 219697 w 296725"/>
                <a:gd name="connsiteY170" fmla="*/ 166735 h 252460"/>
                <a:gd name="connsiteX171" fmla="*/ 233984 w 296725"/>
                <a:gd name="connsiteY171" fmla="*/ 183404 h 252460"/>
                <a:gd name="connsiteX172" fmla="*/ 236365 w 296725"/>
                <a:gd name="connsiteY172" fmla="*/ 159591 h 252460"/>
                <a:gd name="connsiteX173" fmla="*/ 229222 w 296725"/>
                <a:gd name="connsiteY173" fmla="*/ 135779 h 252460"/>
                <a:gd name="connsiteX174" fmla="*/ 222078 w 296725"/>
                <a:gd name="connsiteY174" fmla="*/ 131016 h 252460"/>
                <a:gd name="connsiteX175" fmla="*/ 214934 w 296725"/>
                <a:gd name="connsiteY175" fmla="*/ 100060 h 252460"/>
                <a:gd name="connsiteX176" fmla="*/ 210172 w 296725"/>
                <a:gd name="connsiteY176" fmla="*/ 90535 h 252460"/>
                <a:gd name="connsiteX177" fmla="*/ 207790 w 296725"/>
                <a:gd name="connsiteY177" fmla="*/ 81010 h 252460"/>
                <a:gd name="connsiteX178" fmla="*/ 195884 w 296725"/>
                <a:gd name="connsiteY178" fmla="*/ 61960 h 252460"/>
                <a:gd name="connsiteX179" fmla="*/ 179215 w 296725"/>
                <a:gd name="connsiteY179" fmla="*/ 28622 h 252460"/>
                <a:gd name="connsiteX180" fmla="*/ 186359 w 296725"/>
                <a:gd name="connsiteY180" fmla="*/ 54816 h 252460"/>
                <a:gd name="connsiteX181" fmla="*/ 198265 w 296725"/>
                <a:gd name="connsiteY181" fmla="*/ 76247 h 252460"/>
                <a:gd name="connsiteX182" fmla="*/ 200647 w 296725"/>
                <a:gd name="connsiteY182" fmla="*/ 85772 h 252460"/>
                <a:gd name="connsiteX183" fmla="*/ 214934 w 296725"/>
                <a:gd name="connsiteY183" fmla="*/ 107204 h 252460"/>
                <a:gd name="connsiteX184" fmla="*/ 226840 w 296725"/>
                <a:gd name="connsiteY184" fmla="*/ 131016 h 252460"/>
                <a:gd name="connsiteX185" fmla="*/ 241128 w 296725"/>
                <a:gd name="connsiteY185" fmla="*/ 157210 h 252460"/>
                <a:gd name="connsiteX186" fmla="*/ 245890 w 296725"/>
                <a:gd name="connsiteY186" fmla="*/ 166735 h 252460"/>
                <a:gd name="connsiteX187" fmla="*/ 229222 w 296725"/>
                <a:gd name="connsiteY187" fmla="*/ 131016 h 252460"/>
                <a:gd name="connsiteX188" fmla="*/ 174453 w 296725"/>
                <a:gd name="connsiteY188" fmla="*/ 78629 h 252460"/>
                <a:gd name="connsiteX189" fmla="*/ 157784 w 296725"/>
                <a:gd name="connsiteY189" fmla="*/ 54816 h 252460"/>
                <a:gd name="connsiteX190" fmla="*/ 138734 w 296725"/>
                <a:gd name="connsiteY190" fmla="*/ 28622 h 252460"/>
                <a:gd name="connsiteX191" fmla="*/ 138734 w 296725"/>
                <a:gd name="connsiteY191" fmla="*/ 57197 h 252460"/>
                <a:gd name="connsiteX192" fmla="*/ 164928 w 296725"/>
                <a:gd name="connsiteY192" fmla="*/ 102441 h 252460"/>
                <a:gd name="connsiteX193" fmla="*/ 174453 w 296725"/>
                <a:gd name="connsiteY193" fmla="*/ 121491 h 252460"/>
                <a:gd name="connsiteX194" fmla="*/ 176834 w 296725"/>
                <a:gd name="connsiteY194" fmla="*/ 131016 h 252460"/>
                <a:gd name="connsiteX195" fmla="*/ 198265 w 296725"/>
                <a:gd name="connsiteY195" fmla="*/ 154829 h 252460"/>
                <a:gd name="connsiteX196" fmla="*/ 191122 w 296725"/>
                <a:gd name="connsiteY196" fmla="*/ 154829 h 252460"/>
                <a:gd name="connsiteX197" fmla="*/ 183978 w 296725"/>
                <a:gd name="connsiteY197" fmla="*/ 135779 h 252460"/>
                <a:gd name="connsiteX198" fmla="*/ 181597 w 296725"/>
                <a:gd name="connsiteY198" fmla="*/ 126254 h 252460"/>
                <a:gd name="connsiteX199" fmla="*/ 169690 w 296725"/>
                <a:gd name="connsiteY199" fmla="*/ 107204 h 252460"/>
                <a:gd name="connsiteX200" fmla="*/ 160165 w 296725"/>
                <a:gd name="connsiteY200" fmla="*/ 92916 h 252460"/>
                <a:gd name="connsiteX201" fmla="*/ 153022 w 296725"/>
                <a:gd name="connsiteY201" fmla="*/ 85772 h 252460"/>
                <a:gd name="connsiteX202" fmla="*/ 143497 w 296725"/>
                <a:gd name="connsiteY202" fmla="*/ 83391 h 252460"/>
                <a:gd name="connsiteX203" fmla="*/ 124447 w 296725"/>
                <a:gd name="connsiteY203" fmla="*/ 73866 h 252460"/>
                <a:gd name="connsiteX204" fmla="*/ 114922 w 296725"/>
                <a:gd name="connsiteY204" fmla="*/ 69104 h 252460"/>
                <a:gd name="connsiteX205" fmla="*/ 95872 w 296725"/>
                <a:gd name="connsiteY205" fmla="*/ 57197 h 252460"/>
                <a:gd name="connsiteX206" fmla="*/ 79203 w 296725"/>
                <a:gd name="connsiteY206" fmla="*/ 35766 h 252460"/>
                <a:gd name="connsiteX207" fmla="*/ 74440 w 296725"/>
                <a:gd name="connsiteY207" fmla="*/ 45291 h 252460"/>
                <a:gd name="connsiteX208" fmla="*/ 81584 w 296725"/>
                <a:gd name="connsiteY208" fmla="*/ 57197 h 252460"/>
                <a:gd name="connsiteX209" fmla="*/ 83965 w 296725"/>
                <a:gd name="connsiteY209" fmla="*/ 66722 h 252460"/>
                <a:gd name="connsiteX210" fmla="*/ 112540 w 296725"/>
                <a:gd name="connsiteY210" fmla="*/ 116729 h 252460"/>
                <a:gd name="connsiteX211" fmla="*/ 124447 w 296725"/>
                <a:gd name="connsiteY211" fmla="*/ 131016 h 252460"/>
                <a:gd name="connsiteX212" fmla="*/ 136353 w 296725"/>
                <a:gd name="connsiteY212" fmla="*/ 147685 h 252460"/>
                <a:gd name="connsiteX213" fmla="*/ 153022 w 296725"/>
                <a:gd name="connsiteY213" fmla="*/ 171497 h 252460"/>
                <a:gd name="connsiteX214" fmla="*/ 160165 w 296725"/>
                <a:gd name="connsiteY214" fmla="*/ 181022 h 252460"/>
                <a:gd name="connsiteX215" fmla="*/ 164928 w 296725"/>
                <a:gd name="connsiteY215" fmla="*/ 188166 h 252460"/>
                <a:gd name="connsiteX216" fmla="*/ 179215 w 296725"/>
                <a:gd name="connsiteY216" fmla="*/ 202454 h 252460"/>
                <a:gd name="connsiteX217" fmla="*/ 160165 w 296725"/>
                <a:gd name="connsiteY217" fmla="*/ 204835 h 252460"/>
                <a:gd name="connsiteX218" fmla="*/ 148259 w 296725"/>
                <a:gd name="connsiteY218" fmla="*/ 207216 h 252460"/>
                <a:gd name="connsiteX219" fmla="*/ 126828 w 296725"/>
                <a:gd name="connsiteY219" fmla="*/ 209597 h 252460"/>
                <a:gd name="connsiteX220" fmla="*/ 117303 w 296725"/>
                <a:gd name="connsiteY220" fmla="*/ 211979 h 252460"/>
                <a:gd name="connsiteX221" fmla="*/ 131590 w 296725"/>
                <a:gd name="connsiteY221" fmla="*/ 214360 h 252460"/>
                <a:gd name="connsiteX222" fmla="*/ 174453 w 296725"/>
                <a:gd name="connsiteY222" fmla="*/ 216741 h 252460"/>
                <a:gd name="connsiteX223" fmla="*/ 188740 w 296725"/>
                <a:gd name="connsiteY223" fmla="*/ 211979 h 252460"/>
                <a:gd name="connsiteX224" fmla="*/ 219697 w 296725"/>
                <a:gd name="connsiteY224" fmla="*/ 185785 h 252460"/>
                <a:gd name="connsiteX225" fmla="*/ 264940 w 296725"/>
                <a:gd name="connsiteY225" fmla="*/ 173879 h 252460"/>
                <a:gd name="connsiteX226" fmla="*/ 288753 w 296725"/>
                <a:gd name="connsiteY226" fmla="*/ 157210 h 252460"/>
                <a:gd name="connsiteX227" fmla="*/ 293515 w 296725"/>
                <a:gd name="connsiteY227" fmla="*/ 150066 h 252460"/>
                <a:gd name="connsiteX228" fmla="*/ 295897 w 296725"/>
                <a:gd name="connsiteY228" fmla="*/ 142922 h 252460"/>
                <a:gd name="connsiteX229" fmla="*/ 267322 w 296725"/>
                <a:gd name="connsiteY229" fmla="*/ 145304 h 252460"/>
                <a:gd name="connsiteX230" fmla="*/ 243509 w 296725"/>
                <a:gd name="connsiteY230" fmla="*/ 154829 h 252460"/>
                <a:gd name="connsiteX231" fmla="*/ 226840 w 296725"/>
                <a:gd name="connsiteY231" fmla="*/ 166735 h 252460"/>
                <a:gd name="connsiteX232" fmla="*/ 212553 w 296725"/>
                <a:gd name="connsiteY232" fmla="*/ 173879 h 252460"/>
                <a:gd name="connsiteX233" fmla="*/ 205409 w 296725"/>
                <a:gd name="connsiteY233" fmla="*/ 181022 h 252460"/>
                <a:gd name="connsiteX234" fmla="*/ 164928 w 296725"/>
                <a:gd name="connsiteY234" fmla="*/ 200072 h 252460"/>
                <a:gd name="connsiteX235" fmla="*/ 148259 w 296725"/>
                <a:gd name="connsiteY235" fmla="*/ 202454 h 252460"/>
                <a:gd name="connsiteX236" fmla="*/ 198265 w 296725"/>
                <a:gd name="connsiteY236" fmla="*/ 171497 h 252460"/>
                <a:gd name="connsiteX237" fmla="*/ 214934 w 296725"/>
                <a:gd name="connsiteY237" fmla="*/ 159591 h 252460"/>
                <a:gd name="connsiteX238" fmla="*/ 233984 w 296725"/>
                <a:gd name="connsiteY238" fmla="*/ 142922 h 252460"/>
                <a:gd name="connsiteX239" fmla="*/ 269703 w 296725"/>
                <a:gd name="connsiteY239" fmla="*/ 133397 h 252460"/>
                <a:gd name="connsiteX240" fmla="*/ 276847 w 296725"/>
                <a:gd name="connsiteY240" fmla="*/ 131016 h 252460"/>
                <a:gd name="connsiteX241" fmla="*/ 245890 w 296725"/>
                <a:gd name="connsiteY241" fmla="*/ 135779 h 252460"/>
                <a:gd name="connsiteX242" fmla="*/ 195884 w 296725"/>
                <a:gd name="connsiteY242" fmla="*/ 159591 h 252460"/>
                <a:gd name="connsiteX243" fmla="*/ 179215 w 296725"/>
                <a:gd name="connsiteY243" fmla="*/ 169116 h 252460"/>
                <a:gd name="connsiteX244" fmla="*/ 172072 w 296725"/>
                <a:gd name="connsiteY244" fmla="*/ 173879 h 252460"/>
                <a:gd name="connsiteX245" fmla="*/ 136353 w 296725"/>
                <a:gd name="connsiteY245" fmla="*/ 183404 h 252460"/>
                <a:gd name="connsiteX246" fmla="*/ 107778 w 296725"/>
                <a:gd name="connsiteY246" fmla="*/ 190547 h 252460"/>
                <a:gd name="connsiteX247" fmla="*/ 124447 w 296725"/>
                <a:gd name="connsiteY247" fmla="*/ 178641 h 252460"/>
                <a:gd name="connsiteX248" fmla="*/ 157784 w 296725"/>
                <a:gd name="connsiteY248" fmla="*/ 166735 h 252460"/>
                <a:gd name="connsiteX249" fmla="*/ 193503 w 296725"/>
                <a:gd name="connsiteY249" fmla="*/ 152447 h 252460"/>
                <a:gd name="connsiteX250" fmla="*/ 205409 w 296725"/>
                <a:gd name="connsiteY250" fmla="*/ 142922 h 252460"/>
                <a:gd name="connsiteX251" fmla="*/ 224459 w 296725"/>
                <a:gd name="connsiteY251" fmla="*/ 135779 h 252460"/>
                <a:gd name="connsiteX252" fmla="*/ 248272 w 296725"/>
                <a:gd name="connsiteY252" fmla="*/ 121491 h 252460"/>
                <a:gd name="connsiteX253" fmla="*/ 200647 w 296725"/>
                <a:gd name="connsiteY253" fmla="*/ 128635 h 252460"/>
                <a:gd name="connsiteX254" fmla="*/ 176834 w 296725"/>
                <a:gd name="connsiteY254" fmla="*/ 140541 h 252460"/>
                <a:gd name="connsiteX255" fmla="*/ 153022 w 296725"/>
                <a:gd name="connsiteY255" fmla="*/ 150066 h 252460"/>
                <a:gd name="connsiteX256" fmla="*/ 119684 w 296725"/>
                <a:gd name="connsiteY256" fmla="*/ 166735 h 252460"/>
                <a:gd name="connsiteX257" fmla="*/ 107778 w 296725"/>
                <a:gd name="connsiteY257" fmla="*/ 171497 h 252460"/>
                <a:gd name="connsiteX258" fmla="*/ 98253 w 296725"/>
                <a:gd name="connsiteY258" fmla="*/ 176260 h 252460"/>
                <a:gd name="connsiteX259" fmla="*/ 83965 w 296725"/>
                <a:gd name="connsiteY259" fmla="*/ 181022 h 252460"/>
                <a:gd name="connsiteX260" fmla="*/ 107778 w 296725"/>
                <a:gd name="connsiteY260" fmla="*/ 166735 h 252460"/>
                <a:gd name="connsiteX261" fmla="*/ 141115 w 296725"/>
                <a:gd name="connsiteY261" fmla="*/ 152447 h 252460"/>
                <a:gd name="connsiteX262" fmla="*/ 164928 w 296725"/>
                <a:gd name="connsiteY262" fmla="*/ 138160 h 252460"/>
                <a:gd name="connsiteX263" fmla="*/ 186359 w 296725"/>
                <a:gd name="connsiteY263" fmla="*/ 126254 h 252460"/>
                <a:gd name="connsiteX264" fmla="*/ 210172 w 296725"/>
                <a:gd name="connsiteY264" fmla="*/ 109585 h 252460"/>
                <a:gd name="connsiteX265" fmla="*/ 224459 w 296725"/>
                <a:gd name="connsiteY265" fmla="*/ 95297 h 252460"/>
                <a:gd name="connsiteX266" fmla="*/ 198265 w 296725"/>
                <a:gd name="connsiteY266" fmla="*/ 104822 h 252460"/>
                <a:gd name="connsiteX267" fmla="*/ 179215 w 296725"/>
                <a:gd name="connsiteY267" fmla="*/ 114347 h 252460"/>
                <a:gd name="connsiteX268" fmla="*/ 157784 w 296725"/>
                <a:gd name="connsiteY268" fmla="*/ 121491 h 252460"/>
                <a:gd name="connsiteX269" fmla="*/ 141115 w 296725"/>
                <a:gd name="connsiteY269" fmla="*/ 131016 h 252460"/>
                <a:gd name="connsiteX270" fmla="*/ 114922 w 296725"/>
                <a:gd name="connsiteY270" fmla="*/ 140541 h 252460"/>
                <a:gd name="connsiteX271" fmla="*/ 100634 w 296725"/>
                <a:gd name="connsiteY271" fmla="*/ 150066 h 252460"/>
                <a:gd name="connsiteX272" fmla="*/ 148259 w 296725"/>
                <a:gd name="connsiteY272" fmla="*/ 150066 h 252460"/>
                <a:gd name="connsiteX273" fmla="*/ 217315 w 296725"/>
                <a:gd name="connsiteY273" fmla="*/ 126254 h 252460"/>
                <a:gd name="connsiteX274" fmla="*/ 231603 w 296725"/>
                <a:gd name="connsiteY274" fmla="*/ 116729 h 252460"/>
                <a:gd name="connsiteX275" fmla="*/ 264940 w 296725"/>
                <a:gd name="connsiteY275" fmla="*/ 90535 h 252460"/>
                <a:gd name="connsiteX276" fmla="*/ 276847 w 296725"/>
                <a:gd name="connsiteY276" fmla="*/ 83391 h 252460"/>
                <a:gd name="connsiteX277" fmla="*/ 286372 w 296725"/>
                <a:gd name="connsiteY277" fmla="*/ 76247 h 252460"/>
                <a:gd name="connsiteX278" fmla="*/ 274465 w 296725"/>
                <a:gd name="connsiteY278" fmla="*/ 81010 h 252460"/>
                <a:gd name="connsiteX279" fmla="*/ 248272 w 296725"/>
                <a:gd name="connsiteY279" fmla="*/ 95297 h 252460"/>
                <a:gd name="connsiteX280" fmla="*/ 162547 w 296725"/>
                <a:gd name="connsiteY280" fmla="*/ 116729 h 252460"/>
                <a:gd name="connsiteX281" fmla="*/ 110159 w 296725"/>
                <a:gd name="connsiteY281" fmla="*/ 121491 h 252460"/>
                <a:gd name="connsiteX282" fmla="*/ 136353 w 296725"/>
                <a:gd name="connsiteY282" fmla="*/ 116729 h 252460"/>
                <a:gd name="connsiteX283" fmla="*/ 148259 w 296725"/>
                <a:gd name="connsiteY283" fmla="*/ 111966 h 252460"/>
                <a:gd name="connsiteX284" fmla="*/ 155403 w 296725"/>
                <a:gd name="connsiteY284" fmla="*/ 109585 h 252460"/>
                <a:gd name="connsiteX285" fmla="*/ 188740 w 296725"/>
                <a:gd name="connsiteY285" fmla="*/ 88154 h 252460"/>
                <a:gd name="connsiteX286" fmla="*/ 195884 w 296725"/>
                <a:gd name="connsiteY286" fmla="*/ 85772 h 252460"/>
                <a:gd name="connsiteX287" fmla="*/ 210172 w 296725"/>
                <a:gd name="connsiteY287" fmla="*/ 88154 h 252460"/>
                <a:gd name="connsiteX288" fmla="*/ 193503 w 296725"/>
                <a:gd name="connsiteY288" fmla="*/ 90535 h 252460"/>
                <a:gd name="connsiteX289" fmla="*/ 164928 w 296725"/>
                <a:gd name="connsiteY289" fmla="*/ 95297 h 252460"/>
                <a:gd name="connsiteX290" fmla="*/ 114922 w 296725"/>
                <a:gd name="connsiteY290" fmla="*/ 109585 h 252460"/>
                <a:gd name="connsiteX291" fmla="*/ 55390 w 296725"/>
                <a:gd name="connsiteY291" fmla="*/ 128635 h 252460"/>
                <a:gd name="connsiteX292" fmla="*/ 33959 w 296725"/>
                <a:gd name="connsiteY292" fmla="*/ 145304 h 252460"/>
                <a:gd name="connsiteX293" fmla="*/ 48247 w 296725"/>
                <a:gd name="connsiteY293" fmla="*/ 150066 h 252460"/>
                <a:gd name="connsiteX294" fmla="*/ 105397 w 296725"/>
                <a:gd name="connsiteY294" fmla="*/ 135779 h 252460"/>
                <a:gd name="connsiteX295" fmla="*/ 150640 w 296725"/>
                <a:gd name="connsiteY295" fmla="*/ 121491 h 252460"/>
                <a:gd name="connsiteX296" fmla="*/ 181597 w 296725"/>
                <a:gd name="connsiteY296" fmla="*/ 104822 h 252460"/>
                <a:gd name="connsiteX297" fmla="*/ 188740 w 296725"/>
                <a:gd name="connsiteY297" fmla="*/ 100060 h 252460"/>
                <a:gd name="connsiteX298" fmla="*/ 195884 w 296725"/>
                <a:gd name="connsiteY298" fmla="*/ 97679 h 252460"/>
                <a:gd name="connsiteX299" fmla="*/ 205409 w 296725"/>
                <a:gd name="connsiteY299" fmla="*/ 92916 h 252460"/>
                <a:gd name="connsiteX300" fmla="*/ 167309 w 296725"/>
                <a:gd name="connsiteY300" fmla="*/ 111966 h 252460"/>
                <a:gd name="connsiteX301" fmla="*/ 153022 w 296725"/>
                <a:gd name="connsiteY301" fmla="*/ 116729 h 252460"/>
                <a:gd name="connsiteX302" fmla="*/ 133972 w 296725"/>
                <a:gd name="connsiteY302" fmla="*/ 126254 h 252460"/>
                <a:gd name="connsiteX303" fmla="*/ 95872 w 296725"/>
                <a:gd name="connsiteY303" fmla="*/ 140541 h 252460"/>
                <a:gd name="connsiteX304" fmla="*/ 86347 w 296725"/>
                <a:gd name="connsiteY304" fmla="*/ 142922 h 252460"/>
                <a:gd name="connsiteX305" fmla="*/ 79203 w 296725"/>
                <a:gd name="connsiteY305" fmla="*/ 145304 h 252460"/>
                <a:gd name="connsiteX306" fmla="*/ 105397 w 296725"/>
                <a:gd name="connsiteY306" fmla="*/ 138160 h 252460"/>
                <a:gd name="connsiteX307" fmla="*/ 155403 w 296725"/>
                <a:gd name="connsiteY307" fmla="*/ 100060 h 252460"/>
                <a:gd name="connsiteX308" fmla="*/ 167309 w 296725"/>
                <a:gd name="connsiteY308" fmla="*/ 90535 h 252460"/>
                <a:gd name="connsiteX309" fmla="*/ 176834 w 296725"/>
                <a:gd name="connsiteY309" fmla="*/ 88154 h 252460"/>
                <a:gd name="connsiteX310" fmla="*/ 191122 w 296725"/>
                <a:gd name="connsiteY310" fmla="*/ 83391 h 252460"/>
                <a:gd name="connsiteX311" fmla="*/ 200647 w 296725"/>
                <a:gd name="connsiteY311" fmla="*/ 78629 h 252460"/>
                <a:gd name="connsiteX312" fmla="*/ 217315 w 296725"/>
                <a:gd name="connsiteY312" fmla="*/ 76247 h 252460"/>
                <a:gd name="connsiteX313" fmla="*/ 231603 w 296725"/>
                <a:gd name="connsiteY313" fmla="*/ 66722 h 252460"/>
                <a:gd name="connsiteX314" fmla="*/ 243509 w 296725"/>
                <a:gd name="connsiteY314" fmla="*/ 54816 h 252460"/>
                <a:gd name="connsiteX315" fmla="*/ 219697 w 296725"/>
                <a:gd name="connsiteY315" fmla="*/ 69104 h 252460"/>
                <a:gd name="connsiteX316" fmla="*/ 183978 w 296725"/>
                <a:gd name="connsiteY316" fmla="*/ 88154 h 252460"/>
                <a:gd name="connsiteX317" fmla="*/ 162547 w 296725"/>
                <a:gd name="connsiteY317" fmla="*/ 95297 h 252460"/>
                <a:gd name="connsiteX318" fmla="*/ 150640 w 296725"/>
                <a:gd name="connsiteY318" fmla="*/ 102441 h 252460"/>
                <a:gd name="connsiteX319" fmla="*/ 88728 w 296725"/>
                <a:gd name="connsiteY319" fmla="*/ 121491 h 252460"/>
                <a:gd name="connsiteX320" fmla="*/ 69678 w 296725"/>
                <a:gd name="connsiteY320" fmla="*/ 128635 h 252460"/>
                <a:gd name="connsiteX321" fmla="*/ 157784 w 296725"/>
                <a:gd name="connsiteY321" fmla="*/ 126254 h 252460"/>
                <a:gd name="connsiteX322" fmla="*/ 174453 w 296725"/>
                <a:gd name="connsiteY322" fmla="*/ 121491 h 252460"/>
                <a:gd name="connsiteX323" fmla="*/ 181597 w 296725"/>
                <a:gd name="connsiteY323" fmla="*/ 119110 h 252460"/>
                <a:gd name="connsiteX324" fmla="*/ 191122 w 296725"/>
                <a:gd name="connsiteY324" fmla="*/ 114347 h 252460"/>
                <a:gd name="connsiteX325" fmla="*/ 212553 w 296725"/>
                <a:gd name="connsiteY325" fmla="*/ 107204 h 252460"/>
                <a:gd name="connsiteX326" fmla="*/ 226840 w 296725"/>
                <a:gd name="connsiteY326" fmla="*/ 97679 h 252460"/>
                <a:gd name="connsiteX327" fmla="*/ 181597 w 296725"/>
                <a:gd name="connsiteY327" fmla="*/ 102441 h 252460"/>
                <a:gd name="connsiteX328" fmla="*/ 143497 w 296725"/>
                <a:gd name="connsiteY328" fmla="*/ 114347 h 252460"/>
                <a:gd name="connsiteX329" fmla="*/ 133972 w 296725"/>
                <a:gd name="connsiteY329" fmla="*/ 116729 h 252460"/>
                <a:gd name="connsiteX330" fmla="*/ 117303 w 296725"/>
                <a:gd name="connsiteY330" fmla="*/ 126254 h 252460"/>
                <a:gd name="connsiteX331" fmla="*/ 100634 w 296725"/>
                <a:gd name="connsiteY331" fmla="*/ 133397 h 252460"/>
                <a:gd name="connsiteX332" fmla="*/ 91109 w 296725"/>
                <a:gd name="connsiteY332" fmla="*/ 138160 h 252460"/>
                <a:gd name="connsiteX333" fmla="*/ 81584 w 296725"/>
                <a:gd name="connsiteY333" fmla="*/ 133397 h 252460"/>
                <a:gd name="connsiteX334" fmla="*/ 91109 w 296725"/>
                <a:gd name="connsiteY334" fmla="*/ 123872 h 252460"/>
                <a:gd name="connsiteX335" fmla="*/ 114922 w 296725"/>
                <a:gd name="connsiteY335" fmla="*/ 114347 h 252460"/>
                <a:gd name="connsiteX336" fmla="*/ 174453 w 296725"/>
                <a:gd name="connsiteY336" fmla="*/ 90535 h 252460"/>
                <a:gd name="connsiteX337" fmla="*/ 193503 w 296725"/>
                <a:gd name="connsiteY337" fmla="*/ 81010 h 252460"/>
                <a:gd name="connsiteX338" fmla="*/ 222078 w 296725"/>
                <a:gd name="connsiteY338" fmla="*/ 73866 h 252460"/>
                <a:gd name="connsiteX339" fmla="*/ 224459 w 296725"/>
                <a:gd name="connsiteY339" fmla="*/ 64341 h 252460"/>
                <a:gd name="connsiteX340" fmla="*/ 205409 w 296725"/>
                <a:gd name="connsiteY340" fmla="*/ 59579 h 252460"/>
                <a:gd name="connsiteX341" fmla="*/ 136353 w 296725"/>
                <a:gd name="connsiteY341" fmla="*/ 83391 h 252460"/>
                <a:gd name="connsiteX342" fmla="*/ 86347 w 296725"/>
                <a:gd name="connsiteY342" fmla="*/ 116729 h 252460"/>
                <a:gd name="connsiteX343" fmla="*/ 69678 w 296725"/>
                <a:gd name="connsiteY343" fmla="*/ 123872 h 252460"/>
                <a:gd name="connsiteX344" fmla="*/ 53009 w 296725"/>
                <a:gd name="connsiteY344" fmla="*/ 128635 h 252460"/>
                <a:gd name="connsiteX345" fmla="*/ 38722 w 296725"/>
                <a:gd name="connsiteY345" fmla="*/ 131016 h 252460"/>
                <a:gd name="connsiteX346" fmla="*/ 31578 w 296725"/>
                <a:gd name="connsiteY346" fmla="*/ 133397 h 252460"/>
                <a:gd name="connsiteX347" fmla="*/ 50628 w 296725"/>
                <a:gd name="connsiteY347" fmla="*/ 128635 h 252460"/>
                <a:gd name="connsiteX348" fmla="*/ 62534 w 296725"/>
                <a:gd name="connsiteY348" fmla="*/ 126254 h 252460"/>
                <a:gd name="connsiteX349" fmla="*/ 86347 w 296725"/>
                <a:gd name="connsiteY349" fmla="*/ 114347 h 252460"/>
                <a:gd name="connsiteX350" fmla="*/ 129209 w 296725"/>
                <a:gd name="connsiteY350" fmla="*/ 88154 h 252460"/>
                <a:gd name="connsiteX351" fmla="*/ 167309 w 296725"/>
                <a:gd name="connsiteY351" fmla="*/ 76247 h 252460"/>
                <a:gd name="connsiteX352" fmla="*/ 186359 w 296725"/>
                <a:gd name="connsiteY352" fmla="*/ 66722 h 252460"/>
                <a:gd name="connsiteX353" fmla="*/ 200647 w 296725"/>
                <a:gd name="connsiteY353" fmla="*/ 59579 h 252460"/>
                <a:gd name="connsiteX354" fmla="*/ 214934 w 296725"/>
                <a:gd name="connsiteY354" fmla="*/ 50054 h 252460"/>
                <a:gd name="connsiteX355" fmla="*/ 219697 w 296725"/>
                <a:gd name="connsiteY355" fmla="*/ 42910 h 252460"/>
                <a:gd name="connsiteX356" fmla="*/ 203028 w 296725"/>
                <a:gd name="connsiteY356" fmla="*/ 40529 h 252460"/>
                <a:gd name="connsiteX357" fmla="*/ 162547 w 296725"/>
                <a:gd name="connsiteY357" fmla="*/ 47672 h 252460"/>
                <a:gd name="connsiteX358" fmla="*/ 131590 w 296725"/>
                <a:gd name="connsiteY358" fmla="*/ 59579 h 252460"/>
                <a:gd name="connsiteX359" fmla="*/ 103015 w 296725"/>
                <a:gd name="connsiteY359" fmla="*/ 73866 h 252460"/>
                <a:gd name="connsiteX360" fmla="*/ 95872 w 296725"/>
                <a:gd name="connsiteY360" fmla="*/ 78629 h 252460"/>
                <a:gd name="connsiteX361" fmla="*/ 81584 w 296725"/>
                <a:gd name="connsiteY361" fmla="*/ 81010 h 252460"/>
                <a:gd name="connsiteX362" fmla="*/ 57772 w 296725"/>
                <a:gd name="connsiteY362" fmla="*/ 88154 h 252460"/>
                <a:gd name="connsiteX363" fmla="*/ 22053 w 296725"/>
                <a:gd name="connsiteY363" fmla="*/ 102441 h 252460"/>
                <a:gd name="connsiteX364" fmla="*/ 14909 w 296725"/>
                <a:gd name="connsiteY364" fmla="*/ 104822 h 252460"/>
                <a:gd name="connsiteX365" fmla="*/ 7765 w 296725"/>
                <a:gd name="connsiteY365" fmla="*/ 111966 h 252460"/>
                <a:gd name="connsiteX366" fmla="*/ 622 w 296725"/>
                <a:gd name="connsiteY366" fmla="*/ 116729 h 252460"/>
                <a:gd name="connsiteX367" fmla="*/ 14909 w 296725"/>
                <a:gd name="connsiteY367" fmla="*/ 111966 h 252460"/>
                <a:gd name="connsiteX368" fmla="*/ 33959 w 296725"/>
                <a:gd name="connsiteY368" fmla="*/ 104822 h 252460"/>
                <a:gd name="connsiteX369" fmla="*/ 69678 w 296725"/>
                <a:gd name="connsiteY369" fmla="*/ 88154 h 252460"/>
                <a:gd name="connsiteX370" fmla="*/ 91109 w 296725"/>
                <a:gd name="connsiteY370" fmla="*/ 76247 h 252460"/>
                <a:gd name="connsiteX371" fmla="*/ 119684 w 296725"/>
                <a:gd name="connsiteY371" fmla="*/ 66722 h 252460"/>
                <a:gd name="connsiteX372" fmla="*/ 131590 w 296725"/>
                <a:gd name="connsiteY372" fmla="*/ 57197 h 252460"/>
                <a:gd name="connsiteX373" fmla="*/ 193503 w 296725"/>
                <a:gd name="connsiteY373" fmla="*/ 42910 h 252460"/>
                <a:gd name="connsiteX374" fmla="*/ 203028 w 296725"/>
                <a:gd name="connsiteY374" fmla="*/ 38147 h 252460"/>
                <a:gd name="connsiteX375" fmla="*/ 191122 w 296725"/>
                <a:gd name="connsiteY375" fmla="*/ 35766 h 252460"/>
                <a:gd name="connsiteX376" fmla="*/ 105397 w 296725"/>
                <a:gd name="connsiteY376" fmla="*/ 76247 h 252460"/>
                <a:gd name="connsiteX377" fmla="*/ 43484 w 296725"/>
                <a:gd name="connsiteY377" fmla="*/ 107204 h 252460"/>
                <a:gd name="connsiteX378" fmla="*/ 55390 w 296725"/>
                <a:gd name="connsiteY378" fmla="*/ 92916 h 252460"/>
                <a:gd name="connsiteX379" fmla="*/ 74440 w 296725"/>
                <a:gd name="connsiteY379" fmla="*/ 83391 h 252460"/>
                <a:gd name="connsiteX380" fmla="*/ 86347 w 296725"/>
                <a:gd name="connsiteY380" fmla="*/ 73866 h 252460"/>
                <a:gd name="connsiteX381" fmla="*/ 107778 w 296725"/>
                <a:gd name="connsiteY381" fmla="*/ 59579 h 252460"/>
                <a:gd name="connsiteX382" fmla="*/ 119684 w 296725"/>
                <a:gd name="connsiteY382" fmla="*/ 50054 h 252460"/>
                <a:gd name="connsiteX383" fmla="*/ 143497 w 296725"/>
                <a:gd name="connsiteY383" fmla="*/ 45291 h 252460"/>
                <a:gd name="connsiteX384" fmla="*/ 164928 w 296725"/>
                <a:gd name="connsiteY384" fmla="*/ 40529 h 252460"/>
                <a:gd name="connsiteX385" fmla="*/ 172072 w 296725"/>
                <a:gd name="connsiteY385" fmla="*/ 35766 h 252460"/>
                <a:gd name="connsiteX386" fmla="*/ 212553 w 296725"/>
                <a:gd name="connsiteY386" fmla="*/ 26241 h 252460"/>
                <a:gd name="connsiteX387" fmla="*/ 183978 w 296725"/>
                <a:gd name="connsiteY387" fmla="*/ 14335 h 252460"/>
                <a:gd name="connsiteX388" fmla="*/ 103015 w 296725"/>
                <a:gd name="connsiteY388" fmla="*/ 26241 h 252460"/>
                <a:gd name="connsiteX389" fmla="*/ 86347 w 296725"/>
                <a:gd name="connsiteY389" fmla="*/ 31004 h 252460"/>
                <a:gd name="connsiteX390" fmla="*/ 74440 w 296725"/>
                <a:gd name="connsiteY390" fmla="*/ 38147 h 252460"/>
                <a:gd name="connsiteX391" fmla="*/ 62534 w 296725"/>
                <a:gd name="connsiteY391" fmla="*/ 42910 h 252460"/>
                <a:gd name="connsiteX392" fmla="*/ 53009 w 296725"/>
                <a:gd name="connsiteY392" fmla="*/ 47672 h 252460"/>
                <a:gd name="connsiteX393" fmla="*/ 43484 w 296725"/>
                <a:gd name="connsiteY393" fmla="*/ 66722 h 252460"/>
                <a:gd name="connsiteX394" fmla="*/ 57772 w 296725"/>
                <a:gd name="connsiteY394" fmla="*/ 69104 h 252460"/>
                <a:gd name="connsiteX395" fmla="*/ 136353 w 296725"/>
                <a:gd name="connsiteY395" fmla="*/ 57197 h 252460"/>
                <a:gd name="connsiteX396" fmla="*/ 155403 w 296725"/>
                <a:gd name="connsiteY396" fmla="*/ 47672 h 252460"/>
                <a:gd name="connsiteX397" fmla="*/ 193503 w 296725"/>
                <a:gd name="connsiteY397" fmla="*/ 31004 h 252460"/>
                <a:gd name="connsiteX398" fmla="*/ 200647 w 296725"/>
                <a:gd name="connsiteY398" fmla="*/ 28622 h 252460"/>
                <a:gd name="connsiteX399" fmla="*/ 212553 w 296725"/>
                <a:gd name="connsiteY399" fmla="*/ 23860 h 252460"/>
                <a:gd name="connsiteX400" fmla="*/ 229222 w 296725"/>
                <a:gd name="connsiteY400" fmla="*/ 19097 h 252460"/>
                <a:gd name="connsiteX401" fmla="*/ 236365 w 296725"/>
                <a:gd name="connsiteY401" fmla="*/ 14335 h 252460"/>
                <a:gd name="connsiteX402" fmla="*/ 214934 w 296725"/>
                <a:gd name="connsiteY402" fmla="*/ 16716 h 252460"/>
                <a:gd name="connsiteX403" fmla="*/ 160165 w 296725"/>
                <a:gd name="connsiteY403" fmla="*/ 23860 h 252460"/>
                <a:gd name="connsiteX404" fmla="*/ 145878 w 296725"/>
                <a:gd name="connsiteY404" fmla="*/ 31004 h 252460"/>
                <a:gd name="connsiteX405" fmla="*/ 138734 w 296725"/>
                <a:gd name="connsiteY405" fmla="*/ 35766 h 252460"/>
                <a:gd name="connsiteX406" fmla="*/ 181597 w 296725"/>
                <a:gd name="connsiteY406" fmla="*/ 47672 h 252460"/>
                <a:gd name="connsiteX407" fmla="*/ 226840 w 296725"/>
                <a:gd name="connsiteY407" fmla="*/ 40529 h 252460"/>
                <a:gd name="connsiteX408" fmla="*/ 233984 w 296725"/>
                <a:gd name="connsiteY408" fmla="*/ 33385 h 252460"/>
                <a:gd name="connsiteX409" fmla="*/ 241128 w 296725"/>
                <a:gd name="connsiteY409" fmla="*/ 31004 h 252460"/>
                <a:gd name="connsiteX410" fmla="*/ 193503 w 296725"/>
                <a:gd name="connsiteY410" fmla="*/ 59579 h 252460"/>
                <a:gd name="connsiteX411" fmla="*/ 181597 w 296725"/>
                <a:gd name="connsiteY411" fmla="*/ 66722 h 252460"/>
                <a:gd name="connsiteX412" fmla="*/ 191122 w 296725"/>
                <a:gd name="connsiteY412" fmla="*/ 69104 h 252460"/>
                <a:gd name="connsiteX413" fmla="*/ 233984 w 296725"/>
                <a:gd name="connsiteY413" fmla="*/ 59579 h 252460"/>
                <a:gd name="connsiteX414" fmla="*/ 243509 w 296725"/>
                <a:gd name="connsiteY414" fmla="*/ 54816 h 252460"/>
                <a:gd name="connsiteX415" fmla="*/ 236365 w 296725"/>
                <a:gd name="connsiteY415" fmla="*/ 59579 h 252460"/>
                <a:gd name="connsiteX416" fmla="*/ 222078 w 296725"/>
                <a:gd name="connsiteY416" fmla="*/ 71485 h 252460"/>
                <a:gd name="connsiteX417" fmla="*/ 217315 w 296725"/>
                <a:gd name="connsiteY417" fmla="*/ 81010 h 252460"/>
                <a:gd name="connsiteX418" fmla="*/ 245890 w 296725"/>
                <a:gd name="connsiteY418" fmla="*/ 92916 h 252460"/>
                <a:gd name="connsiteX419" fmla="*/ 233984 w 296725"/>
                <a:gd name="connsiteY419" fmla="*/ 100060 h 252460"/>
                <a:gd name="connsiteX420" fmla="*/ 241128 w 296725"/>
                <a:gd name="connsiteY420" fmla="*/ 107204 h 252460"/>
                <a:gd name="connsiteX421" fmla="*/ 269703 w 296725"/>
                <a:gd name="connsiteY421" fmla="*/ 116729 h 252460"/>
                <a:gd name="connsiteX422" fmla="*/ 250653 w 296725"/>
                <a:gd name="connsiteY422" fmla="*/ 131016 h 252460"/>
                <a:gd name="connsiteX423" fmla="*/ 243509 w 296725"/>
                <a:gd name="connsiteY423" fmla="*/ 138160 h 252460"/>
                <a:gd name="connsiteX424" fmla="*/ 253034 w 296725"/>
                <a:gd name="connsiteY424" fmla="*/ 140541 h 252460"/>
                <a:gd name="connsiteX425" fmla="*/ 262559 w 296725"/>
                <a:gd name="connsiteY425" fmla="*/ 147685 h 252460"/>
                <a:gd name="connsiteX426" fmla="*/ 269703 w 296725"/>
                <a:gd name="connsiteY426" fmla="*/ 150066 h 252460"/>
                <a:gd name="connsiteX427" fmla="*/ 262559 w 296725"/>
                <a:gd name="connsiteY427" fmla="*/ 154829 h 252460"/>
                <a:gd name="connsiteX428" fmla="*/ 279228 w 296725"/>
                <a:gd name="connsiteY428" fmla="*/ 161972 h 252460"/>
                <a:gd name="connsiteX429" fmla="*/ 272084 w 296725"/>
                <a:gd name="connsiteY429" fmla="*/ 159591 h 252460"/>
                <a:gd name="connsiteX430" fmla="*/ 253034 w 296725"/>
                <a:gd name="connsiteY430" fmla="*/ 159591 h 25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</a:cxnLst>
              <a:rect l="l" t="t" r="r" b="b"/>
              <a:pathLst>
                <a:path w="296725" h="252460">
                  <a:moveTo>
                    <a:pt x="145878" y="252460"/>
                  </a:moveTo>
                  <a:cubicBezTo>
                    <a:pt x="145084" y="248491"/>
                    <a:pt x="144479" y="244480"/>
                    <a:pt x="143497" y="240554"/>
                  </a:cubicBezTo>
                  <a:cubicBezTo>
                    <a:pt x="142302" y="235774"/>
                    <a:pt x="138972" y="227551"/>
                    <a:pt x="136353" y="223885"/>
                  </a:cubicBezTo>
                  <a:cubicBezTo>
                    <a:pt x="132526" y="218528"/>
                    <a:pt x="124686" y="213349"/>
                    <a:pt x="119684" y="209597"/>
                  </a:cubicBezTo>
                  <a:cubicBezTo>
                    <a:pt x="115090" y="186625"/>
                    <a:pt x="120716" y="206899"/>
                    <a:pt x="112540" y="190547"/>
                  </a:cubicBezTo>
                  <a:cubicBezTo>
                    <a:pt x="103520" y="172507"/>
                    <a:pt x="113170" y="184033"/>
                    <a:pt x="100634" y="171497"/>
                  </a:cubicBezTo>
                  <a:cubicBezTo>
                    <a:pt x="99840" y="167528"/>
                    <a:pt x="99533" y="163431"/>
                    <a:pt x="98253" y="159591"/>
                  </a:cubicBezTo>
                  <a:cubicBezTo>
                    <a:pt x="96672" y="154849"/>
                    <a:pt x="91861" y="147100"/>
                    <a:pt x="88728" y="142922"/>
                  </a:cubicBezTo>
                  <a:cubicBezTo>
                    <a:pt x="85679" y="138856"/>
                    <a:pt x="82192" y="135126"/>
                    <a:pt x="79203" y="131016"/>
                  </a:cubicBezTo>
                  <a:cubicBezTo>
                    <a:pt x="75836" y="126387"/>
                    <a:pt x="73112" y="121308"/>
                    <a:pt x="69678" y="116729"/>
                  </a:cubicBezTo>
                  <a:cubicBezTo>
                    <a:pt x="42903" y="81030"/>
                    <a:pt x="80284" y="129934"/>
                    <a:pt x="55390" y="100060"/>
                  </a:cubicBezTo>
                  <a:cubicBezTo>
                    <a:pt x="53558" y="97861"/>
                    <a:pt x="50628" y="90054"/>
                    <a:pt x="50628" y="92916"/>
                  </a:cubicBezTo>
                  <a:cubicBezTo>
                    <a:pt x="50628" y="97936"/>
                    <a:pt x="53947" y="102396"/>
                    <a:pt x="55390" y="107204"/>
                  </a:cubicBezTo>
                  <a:cubicBezTo>
                    <a:pt x="56330" y="110339"/>
                    <a:pt x="55727" y="114173"/>
                    <a:pt x="57772" y="116729"/>
                  </a:cubicBezTo>
                  <a:cubicBezTo>
                    <a:pt x="59340" y="118689"/>
                    <a:pt x="62534" y="118316"/>
                    <a:pt x="64915" y="119110"/>
                  </a:cubicBezTo>
                  <a:cubicBezTo>
                    <a:pt x="66503" y="121491"/>
                    <a:pt x="67443" y="124466"/>
                    <a:pt x="69678" y="126254"/>
                  </a:cubicBezTo>
                  <a:cubicBezTo>
                    <a:pt x="71638" y="127822"/>
                    <a:pt x="75047" y="126860"/>
                    <a:pt x="76822" y="128635"/>
                  </a:cubicBezTo>
                  <a:cubicBezTo>
                    <a:pt x="78597" y="130410"/>
                    <a:pt x="78081" y="133534"/>
                    <a:pt x="79203" y="135779"/>
                  </a:cubicBezTo>
                  <a:cubicBezTo>
                    <a:pt x="80483" y="138339"/>
                    <a:pt x="82545" y="140437"/>
                    <a:pt x="83965" y="142922"/>
                  </a:cubicBezTo>
                  <a:cubicBezTo>
                    <a:pt x="87761" y="149565"/>
                    <a:pt x="89663" y="156798"/>
                    <a:pt x="95872" y="161972"/>
                  </a:cubicBezTo>
                  <a:cubicBezTo>
                    <a:pt x="97800" y="163579"/>
                    <a:pt x="100634" y="163560"/>
                    <a:pt x="103015" y="164354"/>
                  </a:cubicBezTo>
                  <a:cubicBezTo>
                    <a:pt x="103809" y="166735"/>
                    <a:pt x="103622" y="169722"/>
                    <a:pt x="105397" y="171497"/>
                  </a:cubicBezTo>
                  <a:cubicBezTo>
                    <a:pt x="109444" y="175544"/>
                    <a:pt x="119684" y="181022"/>
                    <a:pt x="119684" y="181022"/>
                  </a:cubicBezTo>
                  <a:cubicBezTo>
                    <a:pt x="129917" y="196370"/>
                    <a:pt x="118216" y="179370"/>
                    <a:pt x="136353" y="202454"/>
                  </a:cubicBezTo>
                  <a:cubicBezTo>
                    <a:pt x="141257" y="208695"/>
                    <a:pt x="146236" y="214900"/>
                    <a:pt x="150640" y="221504"/>
                  </a:cubicBezTo>
                  <a:cubicBezTo>
                    <a:pt x="152228" y="223885"/>
                    <a:pt x="153571" y="226449"/>
                    <a:pt x="155403" y="228647"/>
                  </a:cubicBezTo>
                  <a:cubicBezTo>
                    <a:pt x="157559" y="231234"/>
                    <a:pt x="160166" y="233410"/>
                    <a:pt x="162547" y="235791"/>
                  </a:cubicBezTo>
                  <a:cubicBezTo>
                    <a:pt x="161753" y="228647"/>
                    <a:pt x="161646" y="221393"/>
                    <a:pt x="160165" y="214360"/>
                  </a:cubicBezTo>
                  <a:cubicBezTo>
                    <a:pt x="155674" y="193026"/>
                    <a:pt x="149216" y="182803"/>
                    <a:pt x="141115" y="161972"/>
                  </a:cubicBezTo>
                  <a:cubicBezTo>
                    <a:pt x="139296" y="157293"/>
                    <a:pt x="139137" y="151862"/>
                    <a:pt x="136353" y="147685"/>
                  </a:cubicBezTo>
                  <a:lnTo>
                    <a:pt x="126828" y="133397"/>
                  </a:lnTo>
                  <a:cubicBezTo>
                    <a:pt x="126263" y="130574"/>
                    <a:pt x="124295" y="118170"/>
                    <a:pt x="122065" y="114347"/>
                  </a:cubicBezTo>
                  <a:cubicBezTo>
                    <a:pt x="117739" y="106931"/>
                    <a:pt x="112195" y="100278"/>
                    <a:pt x="107778" y="92916"/>
                  </a:cubicBezTo>
                  <a:cubicBezTo>
                    <a:pt x="105397" y="88947"/>
                    <a:pt x="103907" y="84283"/>
                    <a:pt x="100634" y="81010"/>
                  </a:cubicBezTo>
                  <a:cubicBezTo>
                    <a:pt x="98124" y="78500"/>
                    <a:pt x="94191" y="78008"/>
                    <a:pt x="91109" y="76247"/>
                  </a:cubicBezTo>
                  <a:cubicBezTo>
                    <a:pt x="88624" y="74827"/>
                    <a:pt x="86346" y="73072"/>
                    <a:pt x="83965" y="71485"/>
                  </a:cubicBezTo>
                  <a:cubicBezTo>
                    <a:pt x="82397" y="66780"/>
                    <a:pt x="81018" y="60554"/>
                    <a:pt x="76822" y="57197"/>
                  </a:cubicBezTo>
                  <a:cubicBezTo>
                    <a:pt x="74862" y="55629"/>
                    <a:pt x="72059" y="55610"/>
                    <a:pt x="69678" y="54816"/>
                  </a:cubicBezTo>
                  <a:cubicBezTo>
                    <a:pt x="74677" y="84815"/>
                    <a:pt x="67205" y="57049"/>
                    <a:pt x="79203" y="76247"/>
                  </a:cubicBezTo>
                  <a:cubicBezTo>
                    <a:pt x="93335" y="98859"/>
                    <a:pt x="71729" y="78366"/>
                    <a:pt x="95872" y="97679"/>
                  </a:cubicBezTo>
                  <a:cubicBezTo>
                    <a:pt x="97459" y="100854"/>
                    <a:pt x="99236" y="103941"/>
                    <a:pt x="100634" y="107204"/>
                  </a:cubicBezTo>
                  <a:cubicBezTo>
                    <a:pt x="105561" y="118700"/>
                    <a:pt x="99880" y="110708"/>
                    <a:pt x="107778" y="123872"/>
                  </a:cubicBezTo>
                  <a:cubicBezTo>
                    <a:pt x="110723" y="128780"/>
                    <a:pt x="114743" y="133040"/>
                    <a:pt x="117303" y="138160"/>
                  </a:cubicBezTo>
                  <a:cubicBezTo>
                    <a:pt x="118890" y="141335"/>
                    <a:pt x="119817" y="144938"/>
                    <a:pt x="122065" y="147685"/>
                  </a:cubicBezTo>
                  <a:cubicBezTo>
                    <a:pt x="127041" y="153767"/>
                    <a:pt x="133477" y="158513"/>
                    <a:pt x="138734" y="164354"/>
                  </a:cubicBezTo>
                  <a:cubicBezTo>
                    <a:pt x="147966" y="174611"/>
                    <a:pt x="138084" y="169692"/>
                    <a:pt x="150640" y="173879"/>
                  </a:cubicBezTo>
                  <a:cubicBezTo>
                    <a:pt x="153021" y="176260"/>
                    <a:pt x="155717" y="178364"/>
                    <a:pt x="157784" y="181022"/>
                  </a:cubicBezTo>
                  <a:cubicBezTo>
                    <a:pt x="161298" y="185540"/>
                    <a:pt x="164134" y="190547"/>
                    <a:pt x="167309" y="195310"/>
                  </a:cubicBezTo>
                  <a:cubicBezTo>
                    <a:pt x="168897" y="197691"/>
                    <a:pt x="170600" y="200000"/>
                    <a:pt x="172072" y="202454"/>
                  </a:cubicBezTo>
                  <a:cubicBezTo>
                    <a:pt x="174453" y="206423"/>
                    <a:pt x="176493" y="210617"/>
                    <a:pt x="179215" y="214360"/>
                  </a:cubicBezTo>
                  <a:cubicBezTo>
                    <a:pt x="182861" y="219374"/>
                    <a:pt x="187153" y="223885"/>
                    <a:pt x="191122" y="228647"/>
                  </a:cubicBezTo>
                  <a:cubicBezTo>
                    <a:pt x="189534" y="221503"/>
                    <a:pt x="189174" y="213971"/>
                    <a:pt x="186359" y="207216"/>
                  </a:cubicBezTo>
                  <a:cubicBezTo>
                    <a:pt x="184596" y="202985"/>
                    <a:pt x="175726" y="197746"/>
                    <a:pt x="172072" y="195310"/>
                  </a:cubicBezTo>
                  <a:cubicBezTo>
                    <a:pt x="162471" y="180909"/>
                    <a:pt x="171526" y="192368"/>
                    <a:pt x="148259" y="176260"/>
                  </a:cubicBezTo>
                  <a:cubicBezTo>
                    <a:pt x="144080" y="173367"/>
                    <a:pt x="140322" y="169910"/>
                    <a:pt x="136353" y="166735"/>
                  </a:cubicBezTo>
                  <a:cubicBezTo>
                    <a:pt x="131718" y="152827"/>
                    <a:pt x="137599" y="165599"/>
                    <a:pt x="126828" y="154829"/>
                  </a:cubicBezTo>
                  <a:cubicBezTo>
                    <a:pt x="124022" y="152023"/>
                    <a:pt x="122490" y="148110"/>
                    <a:pt x="119684" y="145304"/>
                  </a:cubicBezTo>
                  <a:cubicBezTo>
                    <a:pt x="104352" y="129972"/>
                    <a:pt x="115471" y="147182"/>
                    <a:pt x="100634" y="128635"/>
                  </a:cubicBezTo>
                  <a:cubicBezTo>
                    <a:pt x="86739" y="111266"/>
                    <a:pt x="97845" y="116592"/>
                    <a:pt x="83965" y="111966"/>
                  </a:cubicBezTo>
                  <a:cubicBezTo>
                    <a:pt x="80790" y="109585"/>
                    <a:pt x="77246" y="107628"/>
                    <a:pt x="74440" y="104822"/>
                  </a:cubicBezTo>
                  <a:cubicBezTo>
                    <a:pt x="70846" y="101228"/>
                    <a:pt x="68714" y="96293"/>
                    <a:pt x="64915" y="92916"/>
                  </a:cubicBezTo>
                  <a:cubicBezTo>
                    <a:pt x="61456" y="89841"/>
                    <a:pt x="56978" y="88153"/>
                    <a:pt x="53009" y="85772"/>
                  </a:cubicBezTo>
                  <a:cubicBezTo>
                    <a:pt x="51422" y="83391"/>
                    <a:pt x="50079" y="80827"/>
                    <a:pt x="48247" y="78629"/>
                  </a:cubicBezTo>
                  <a:cubicBezTo>
                    <a:pt x="46091" y="76042"/>
                    <a:pt x="37908" y="72550"/>
                    <a:pt x="41103" y="71485"/>
                  </a:cubicBezTo>
                  <a:cubicBezTo>
                    <a:pt x="44186" y="70457"/>
                    <a:pt x="61205" y="78890"/>
                    <a:pt x="64915" y="81010"/>
                  </a:cubicBezTo>
                  <a:cubicBezTo>
                    <a:pt x="70463" y="84180"/>
                    <a:pt x="80169" y="91817"/>
                    <a:pt x="83965" y="95297"/>
                  </a:cubicBezTo>
                  <a:cubicBezTo>
                    <a:pt x="88551" y="99500"/>
                    <a:pt x="101868" y="114965"/>
                    <a:pt x="110159" y="119110"/>
                  </a:cubicBezTo>
                  <a:cubicBezTo>
                    <a:pt x="113086" y="120574"/>
                    <a:pt x="116509" y="120697"/>
                    <a:pt x="119684" y="121491"/>
                  </a:cubicBezTo>
                  <a:cubicBezTo>
                    <a:pt x="122065" y="123872"/>
                    <a:pt x="125157" y="125711"/>
                    <a:pt x="126828" y="128635"/>
                  </a:cubicBezTo>
                  <a:cubicBezTo>
                    <a:pt x="128452" y="131477"/>
                    <a:pt x="127284" y="135513"/>
                    <a:pt x="129209" y="138160"/>
                  </a:cubicBezTo>
                  <a:cubicBezTo>
                    <a:pt x="133831" y="144515"/>
                    <a:pt x="140969" y="148693"/>
                    <a:pt x="145878" y="154829"/>
                  </a:cubicBezTo>
                  <a:cubicBezTo>
                    <a:pt x="148863" y="158561"/>
                    <a:pt x="157537" y="170300"/>
                    <a:pt x="162547" y="173879"/>
                  </a:cubicBezTo>
                  <a:cubicBezTo>
                    <a:pt x="165436" y="175942"/>
                    <a:pt x="168897" y="177054"/>
                    <a:pt x="172072" y="178641"/>
                  </a:cubicBezTo>
                  <a:cubicBezTo>
                    <a:pt x="172866" y="181022"/>
                    <a:pt x="172678" y="184010"/>
                    <a:pt x="174453" y="185785"/>
                  </a:cubicBezTo>
                  <a:cubicBezTo>
                    <a:pt x="176963" y="188295"/>
                    <a:pt x="186195" y="193319"/>
                    <a:pt x="183978" y="190547"/>
                  </a:cubicBezTo>
                  <a:cubicBezTo>
                    <a:pt x="175563" y="180028"/>
                    <a:pt x="163485" y="172748"/>
                    <a:pt x="155403" y="161972"/>
                  </a:cubicBezTo>
                  <a:cubicBezTo>
                    <a:pt x="153022" y="158797"/>
                    <a:pt x="150566" y="155677"/>
                    <a:pt x="148259" y="152447"/>
                  </a:cubicBezTo>
                  <a:cubicBezTo>
                    <a:pt x="146596" y="150118"/>
                    <a:pt x="144598" y="147945"/>
                    <a:pt x="143497" y="145304"/>
                  </a:cubicBezTo>
                  <a:cubicBezTo>
                    <a:pt x="140601" y="138353"/>
                    <a:pt x="136353" y="123872"/>
                    <a:pt x="136353" y="123872"/>
                  </a:cubicBezTo>
                  <a:cubicBezTo>
                    <a:pt x="134656" y="111996"/>
                    <a:pt x="132948" y="96988"/>
                    <a:pt x="129209" y="85772"/>
                  </a:cubicBezTo>
                  <a:cubicBezTo>
                    <a:pt x="128304" y="83057"/>
                    <a:pt x="125727" y="81188"/>
                    <a:pt x="124447" y="78629"/>
                  </a:cubicBezTo>
                  <a:cubicBezTo>
                    <a:pt x="122535" y="74806"/>
                    <a:pt x="121950" y="70347"/>
                    <a:pt x="119684" y="66722"/>
                  </a:cubicBezTo>
                  <a:cubicBezTo>
                    <a:pt x="117899" y="63866"/>
                    <a:pt x="112540" y="56212"/>
                    <a:pt x="112540" y="59579"/>
                  </a:cubicBezTo>
                  <a:cubicBezTo>
                    <a:pt x="112540" y="63548"/>
                    <a:pt x="117303" y="65929"/>
                    <a:pt x="119684" y="69104"/>
                  </a:cubicBezTo>
                  <a:cubicBezTo>
                    <a:pt x="120478" y="71485"/>
                    <a:pt x="120618" y="74197"/>
                    <a:pt x="122065" y="76247"/>
                  </a:cubicBezTo>
                  <a:cubicBezTo>
                    <a:pt x="130215" y="87793"/>
                    <a:pt x="141247" y="97315"/>
                    <a:pt x="148259" y="109585"/>
                  </a:cubicBezTo>
                  <a:cubicBezTo>
                    <a:pt x="152666" y="117298"/>
                    <a:pt x="158738" y="127208"/>
                    <a:pt x="162547" y="135779"/>
                  </a:cubicBezTo>
                  <a:cubicBezTo>
                    <a:pt x="164590" y="140375"/>
                    <a:pt x="167470" y="150802"/>
                    <a:pt x="172072" y="154829"/>
                  </a:cubicBezTo>
                  <a:cubicBezTo>
                    <a:pt x="176379" y="158598"/>
                    <a:pt x="181597" y="161179"/>
                    <a:pt x="186359" y="164354"/>
                  </a:cubicBezTo>
                  <a:cubicBezTo>
                    <a:pt x="194522" y="188844"/>
                    <a:pt x="181370" y="155735"/>
                    <a:pt x="195884" y="173879"/>
                  </a:cubicBezTo>
                  <a:cubicBezTo>
                    <a:pt x="197928" y="176435"/>
                    <a:pt x="196641" y="180563"/>
                    <a:pt x="198265" y="183404"/>
                  </a:cubicBezTo>
                  <a:cubicBezTo>
                    <a:pt x="199936" y="186328"/>
                    <a:pt x="203253" y="187960"/>
                    <a:pt x="205409" y="190547"/>
                  </a:cubicBezTo>
                  <a:cubicBezTo>
                    <a:pt x="207241" y="192746"/>
                    <a:pt x="213034" y="197691"/>
                    <a:pt x="210172" y="197691"/>
                  </a:cubicBezTo>
                  <a:cubicBezTo>
                    <a:pt x="206804" y="197691"/>
                    <a:pt x="205132" y="193177"/>
                    <a:pt x="203028" y="190547"/>
                  </a:cubicBezTo>
                  <a:cubicBezTo>
                    <a:pt x="195590" y="181250"/>
                    <a:pt x="189035" y="171269"/>
                    <a:pt x="181597" y="161972"/>
                  </a:cubicBezTo>
                  <a:cubicBezTo>
                    <a:pt x="179493" y="159342"/>
                    <a:pt x="176834" y="157210"/>
                    <a:pt x="174453" y="154829"/>
                  </a:cubicBezTo>
                  <a:cubicBezTo>
                    <a:pt x="164423" y="124735"/>
                    <a:pt x="181154" y="172845"/>
                    <a:pt x="167309" y="140541"/>
                  </a:cubicBezTo>
                  <a:cubicBezTo>
                    <a:pt x="153659" y="108692"/>
                    <a:pt x="179508" y="157796"/>
                    <a:pt x="160165" y="119110"/>
                  </a:cubicBezTo>
                  <a:cubicBezTo>
                    <a:pt x="158095" y="114970"/>
                    <a:pt x="155092" y="111344"/>
                    <a:pt x="153022" y="107204"/>
                  </a:cubicBezTo>
                  <a:cubicBezTo>
                    <a:pt x="151578" y="104315"/>
                    <a:pt x="147115" y="92689"/>
                    <a:pt x="145878" y="88154"/>
                  </a:cubicBezTo>
                  <a:cubicBezTo>
                    <a:pt x="144156" y="81839"/>
                    <a:pt x="143185" y="75314"/>
                    <a:pt x="141115" y="69104"/>
                  </a:cubicBezTo>
                  <a:cubicBezTo>
                    <a:pt x="139203" y="63369"/>
                    <a:pt x="136838" y="57758"/>
                    <a:pt x="133972" y="52435"/>
                  </a:cubicBezTo>
                  <a:cubicBezTo>
                    <a:pt x="131258" y="47395"/>
                    <a:pt x="122637" y="32717"/>
                    <a:pt x="124447" y="38147"/>
                  </a:cubicBezTo>
                  <a:cubicBezTo>
                    <a:pt x="129448" y="53153"/>
                    <a:pt x="134496" y="69628"/>
                    <a:pt x="145878" y="81010"/>
                  </a:cubicBezTo>
                  <a:lnTo>
                    <a:pt x="155403" y="90535"/>
                  </a:lnTo>
                  <a:cubicBezTo>
                    <a:pt x="159637" y="107474"/>
                    <a:pt x="154265" y="94160"/>
                    <a:pt x="169690" y="109585"/>
                  </a:cubicBezTo>
                  <a:cubicBezTo>
                    <a:pt x="173284" y="113179"/>
                    <a:pt x="175868" y="117666"/>
                    <a:pt x="179215" y="121491"/>
                  </a:cubicBezTo>
                  <a:cubicBezTo>
                    <a:pt x="185633" y="128826"/>
                    <a:pt x="185893" y="128325"/>
                    <a:pt x="193503" y="133397"/>
                  </a:cubicBezTo>
                  <a:cubicBezTo>
                    <a:pt x="216440" y="163980"/>
                    <a:pt x="203639" y="158206"/>
                    <a:pt x="222078" y="164354"/>
                  </a:cubicBezTo>
                  <a:cubicBezTo>
                    <a:pt x="223665" y="167529"/>
                    <a:pt x="224330" y="171369"/>
                    <a:pt x="226840" y="173879"/>
                  </a:cubicBezTo>
                  <a:cubicBezTo>
                    <a:pt x="228615" y="175654"/>
                    <a:pt x="233375" y="178695"/>
                    <a:pt x="233984" y="176260"/>
                  </a:cubicBezTo>
                  <a:cubicBezTo>
                    <a:pt x="235021" y="172113"/>
                    <a:pt x="230991" y="168245"/>
                    <a:pt x="229222" y="164354"/>
                  </a:cubicBezTo>
                  <a:cubicBezTo>
                    <a:pt x="227019" y="159506"/>
                    <a:pt x="224957" y="154545"/>
                    <a:pt x="222078" y="150066"/>
                  </a:cubicBezTo>
                  <a:cubicBezTo>
                    <a:pt x="217786" y="143389"/>
                    <a:pt x="211340" y="138116"/>
                    <a:pt x="207790" y="131016"/>
                  </a:cubicBezTo>
                  <a:cubicBezTo>
                    <a:pt x="205409" y="126254"/>
                    <a:pt x="202744" y="121623"/>
                    <a:pt x="200647" y="116729"/>
                  </a:cubicBezTo>
                  <a:cubicBezTo>
                    <a:pt x="197976" y="110495"/>
                    <a:pt x="196309" y="103853"/>
                    <a:pt x="193503" y="97679"/>
                  </a:cubicBezTo>
                  <a:cubicBezTo>
                    <a:pt x="192319" y="95073"/>
                    <a:pt x="190404" y="92864"/>
                    <a:pt x="188740" y="90535"/>
                  </a:cubicBezTo>
                  <a:cubicBezTo>
                    <a:pt x="186947" y="88024"/>
                    <a:pt x="178702" y="77602"/>
                    <a:pt x="176834" y="73866"/>
                  </a:cubicBezTo>
                  <a:cubicBezTo>
                    <a:pt x="174922" y="70043"/>
                    <a:pt x="173808" y="65866"/>
                    <a:pt x="172072" y="61960"/>
                  </a:cubicBezTo>
                  <a:cubicBezTo>
                    <a:pt x="170630" y="58716"/>
                    <a:pt x="168627" y="55731"/>
                    <a:pt x="167309" y="52435"/>
                  </a:cubicBezTo>
                  <a:cubicBezTo>
                    <a:pt x="160470" y="35338"/>
                    <a:pt x="167951" y="39948"/>
                    <a:pt x="155403" y="35766"/>
                  </a:cubicBezTo>
                  <a:cubicBezTo>
                    <a:pt x="153980" y="31495"/>
                    <a:pt x="151203" y="22041"/>
                    <a:pt x="148259" y="19097"/>
                  </a:cubicBezTo>
                  <a:cubicBezTo>
                    <a:pt x="146484" y="17322"/>
                    <a:pt x="143496" y="17510"/>
                    <a:pt x="141115" y="16716"/>
                  </a:cubicBezTo>
                  <a:cubicBezTo>
                    <a:pt x="139688" y="14576"/>
                    <a:pt x="130392" y="343"/>
                    <a:pt x="129209" y="47"/>
                  </a:cubicBezTo>
                  <a:cubicBezTo>
                    <a:pt x="126774" y="-562"/>
                    <a:pt x="127622" y="4810"/>
                    <a:pt x="126828" y="7191"/>
                  </a:cubicBezTo>
                  <a:cubicBezTo>
                    <a:pt x="130797" y="11954"/>
                    <a:pt x="135610" y="16124"/>
                    <a:pt x="138734" y="21479"/>
                  </a:cubicBezTo>
                  <a:cubicBezTo>
                    <a:pt x="141263" y="25815"/>
                    <a:pt x="141633" y="31105"/>
                    <a:pt x="143497" y="35766"/>
                  </a:cubicBezTo>
                  <a:cubicBezTo>
                    <a:pt x="158446" y="73137"/>
                    <a:pt x="146397" y="44692"/>
                    <a:pt x="160165" y="66722"/>
                  </a:cubicBezTo>
                  <a:cubicBezTo>
                    <a:pt x="168796" y="80533"/>
                    <a:pt x="159888" y="72886"/>
                    <a:pt x="172072" y="81010"/>
                  </a:cubicBezTo>
                  <a:cubicBezTo>
                    <a:pt x="178707" y="90963"/>
                    <a:pt x="180349" y="95448"/>
                    <a:pt x="188740" y="102441"/>
                  </a:cubicBezTo>
                  <a:cubicBezTo>
                    <a:pt x="190939" y="104273"/>
                    <a:pt x="193503" y="105616"/>
                    <a:pt x="195884" y="107204"/>
                  </a:cubicBezTo>
                  <a:cubicBezTo>
                    <a:pt x="196678" y="109585"/>
                    <a:pt x="196759" y="112339"/>
                    <a:pt x="198265" y="114347"/>
                  </a:cubicBezTo>
                  <a:cubicBezTo>
                    <a:pt x="205764" y="124345"/>
                    <a:pt x="216617" y="131343"/>
                    <a:pt x="226840" y="138160"/>
                  </a:cubicBezTo>
                  <a:cubicBezTo>
                    <a:pt x="228124" y="140086"/>
                    <a:pt x="237763" y="154829"/>
                    <a:pt x="238747" y="154829"/>
                  </a:cubicBezTo>
                  <a:cubicBezTo>
                    <a:pt x="242020" y="154829"/>
                    <a:pt x="237483" y="148380"/>
                    <a:pt x="236365" y="145304"/>
                  </a:cubicBezTo>
                  <a:cubicBezTo>
                    <a:pt x="233529" y="137505"/>
                    <a:pt x="226284" y="121917"/>
                    <a:pt x="222078" y="114347"/>
                  </a:cubicBezTo>
                  <a:cubicBezTo>
                    <a:pt x="220688" y="111845"/>
                    <a:pt x="218903" y="109585"/>
                    <a:pt x="217315" y="107204"/>
                  </a:cubicBezTo>
                  <a:cubicBezTo>
                    <a:pt x="203216" y="43751"/>
                    <a:pt x="220525" y="118178"/>
                    <a:pt x="207790" y="71485"/>
                  </a:cubicBezTo>
                  <a:cubicBezTo>
                    <a:pt x="206725" y="67580"/>
                    <a:pt x="206770" y="63390"/>
                    <a:pt x="205409" y="59579"/>
                  </a:cubicBezTo>
                  <a:cubicBezTo>
                    <a:pt x="202780" y="52217"/>
                    <a:pt x="199059" y="45291"/>
                    <a:pt x="195884" y="38147"/>
                  </a:cubicBezTo>
                  <a:cubicBezTo>
                    <a:pt x="195090" y="34178"/>
                    <a:pt x="195178" y="29925"/>
                    <a:pt x="193503" y="26241"/>
                  </a:cubicBezTo>
                  <a:cubicBezTo>
                    <a:pt x="191135" y="21030"/>
                    <a:pt x="183978" y="11954"/>
                    <a:pt x="183978" y="11954"/>
                  </a:cubicBezTo>
                  <a:cubicBezTo>
                    <a:pt x="183978" y="11954"/>
                    <a:pt x="184565" y="27993"/>
                    <a:pt x="186359" y="35766"/>
                  </a:cubicBezTo>
                  <a:cubicBezTo>
                    <a:pt x="187003" y="38555"/>
                    <a:pt x="189534" y="40529"/>
                    <a:pt x="191122" y="42910"/>
                  </a:cubicBezTo>
                  <a:cubicBezTo>
                    <a:pt x="193468" y="54642"/>
                    <a:pt x="191872" y="55565"/>
                    <a:pt x="200647" y="64341"/>
                  </a:cubicBezTo>
                  <a:cubicBezTo>
                    <a:pt x="202671" y="66365"/>
                    <a:pt x="205766" y="67080"/>
                    <a:pt x="207790" y="69104"/>
                  </a:cubicBezTo>
                  <a:cubicBezTo>
                    <a:pt x="210596" y="71910"/>
                    <a:pt x="212393" y="75580"/>
                    <a:pt x="214934" y="78629"/>
                  </a:cubicBezTo>
                  <a:cubicBezTo>
                    <a:pt x="220796" y="85663"/>
                    <a:pt x="237803" y="105349"/>
                    <a:pt x="245890" y="111966"/>
                  </a:cubicBezTo>
                  <a:cubicBezTo>
                    <a:pt x="249472" y="114897"/>
                    <a:pt x="254054" y="116388"/>
                    <a:pt x="257797" y="119110"/>
                  </a:cubicBezTo>
                  <a:cubicBezTo>
                    <a:pt x="262811" y="122756"/>
                    <a:pt x="267191" y="127210"/>
                    <a:pt x="272084" y="131016"/>
                  </a:cubicBezTo>
                  <a:cubicBezTo>
                    <a:pt x="274343" y="132773"/>
                    <a:pt x="280648" y="138264"/>
                    <a:pt x="279228" y="135779"/>
                  </a:cubicBezTo>
                  <a:cubicBezTo>
                    <a:pt x="274738" y="127921"/>
                    <a:pt x="267049" y="122205"/>
                    <a:pt x="262559" y="114347"/>
                  </a:cubicBezTo>
                  <a:cubicBezTo>
                    <a:pt x="248578" y="89882"/>
                    <a:pt x="257559" y="102204"/>
                    <a:pt x="233984" y="78629"/>
                  </a:cubicBezTo>
                  <a:cubicBezTo>
                    <a:pt x="233190" y="76248"/>
                    <a:pt x="232848" y="73664"/>
                    <a:pt x="231603" y="71485"/>
                  </a:cubicBezTo>
                  <a:cubicBezTo>
                    <a:pt x="225117" y="60135"/>
                    <a:pt x="224992" y="64029"/>
                    <a:pt x="217315" y="54816"/>
                  </a:cubicBezTo>
                  <a:cubicBezTo>
                    <a:pt x="211205" y="47484"/>
                    <a:pt x="208957" y="36949"/>
                    <a:pt x="198265" y="33385"/>
                  </a:cubicBezTo>
                  <a:lnTo>
                    <a:pt x="191122" y="31004"/>
                  </a:lnTo>
                  <a:cubicBezTo>
                    <a:pt x="187947" y="27829"/>
                    <a:pt x="185251" y="24089"/>
                    <a:pt x="181597" y="21479"/>
                  </a:cubicBezTo>
                  <a:cubicBezTo>
                    <a:pt x="179554" y="20020"/>
                    <a:pt x="176698" y="20220"/>
                    <a:pt x="174453" y="19097"/>
                  </a:cubicBezTo>
                  <a:cubicBezTo>
                    <a:pt x="149467" y="6604"/>
                    <a:pt x="167097" y="11434"/>
                    <a:pt x="145878" y="7191"/>
                  </a:cubicBezTo>
                  <a:cubicBezTo>
                    <a:pt x="144290" y="9572"/>
                    <a:pt x="141520" y="11502"/>
                    <a:pt x="141115" y="14335"/>
                  </a:cubicBezTo>
                  <a:cubicBezTo>
                    <a:pt x="140652" y="17575"/>
                    <a:pt x="142168" y="20869"/>
                    <a:pt x="143497" y="23860"/>
                  </a:cubicBezTo>
                  <a:cubicBezTo>
                    <a:pt x="146839" y="31379"/>
                    <a:pt x="152874" y="38744"/>
                    <a:pt x="157784" y="45291"/>
                  </a:cubicBezTo>
                  <a:cubicBezTo>
                    <a:pt x="160093" y="54528"/>
                    <a:pt x="162179" y="63276"/>
                    <a:pt x="167309" y="71485"/>
                  </a:cubicBezTo>
                  <a:cubicBezTo>
                    <a:pt x="169412" y="74851"/>
                    <a:pt x="172526" y="77541"/>
                    <a:pt x="174453" y="81010"/>
                  </a:cubicBezTo>
                  <a:cubicBezTo>
                    <a:pt x="176529" y="84746"/>
                    <a:pt x="177479" y="89010"/>
                    <a:pt x="179215" y="92916"/>
                  </a:cubicBezTo>
                  <a:cubicBezTo>
                    <a:pt x="180657" y="96160"/>
                    <a:pt x="182490" y="99218"/>
                    <a:pt x="183978" y="102441"/>
                  </a:cubicBezTo>
                  <a:cubicBezTo>
                    <a:pt x="187254" y="109539"/>
                    <a:pt x="190424" y="116687"/>
                    <a:pt x="193503" y="123872"/>
                  </a:cubicBezTo>
                  <a:cubicBezTo>
                    <a:pt x="195187" y="127801"/>
                    <a:pt x="196025" y="132138"/>
                    <a:pt x="198265" y="135779"/>
                  </a:cubicBezTo>
                  <a:cubicBezTo>
                    <a:pt x="202425" y="142539"/>
                    <a:pt x="208035" y="148303"/>
                    <a:pt x="212553" y="154829"/>
                  </a:cubicBezTo>
                  <a:cubicBezTo>
                    <a:pt x="215188" y="158634"/>
                    <a:pt x="217130" y="162884"/>
                    <a:pt x="219697" y="166735"/>
                  </a:cubicBezTo>
                  <a:cubicBezTo>
                    <a:pt x="225808" y="175902"/>
                    <a:pt x="226624" y="176044"/>
                    <a:pt x="233984" y="183404"/>
                  </a:cubicBezTo>
                  <a:cubicBezTo>
                    <a:pt x="241772" y="171723"/>
                    <a:pt x="239326" y="178833"/>
                    <a:pt x="236365" y="159591"/>
                  </a:cubicBezTo>
                  <a:cubicBezTo>
                    <a:pt x="235101" y="151375"/>
                    <a:pt x="234893" y="142584"/>
                    <a:pt x="229222" y="135779"/>
                  </a:cubicBezTo>
                  <a:cubicBezTo>
                    <a:pt x="227390" y="133580"/>
                    <a:pt x="224459" y="132604"/>
                    <a:pt x="222078" y="131016"/>
                  </a:cubicBezTo>
                  <a:cubicBezTo>
                    <a:pt x="219697" y="120697"/>
                    <a:pt x="217922" y="110220"/>
                    <a:pt x="214934" y="100060"/>
                  </a:cubicBezTo>
                  <a:cubicBezTo>
                    <a:pt x="213932" y="96655"/>
                    <a:pt x="211418" y="93859"/>
                    <a:pt x="210172" y="90535"/>
                  </a:cubicBezTo>
                  <a:cubicBezTo>
                    <a:pt x="209023" y="87471"/>
                    <a:pt x="209254" y="83937"/>
                    <a:pt x="207790" y="81010"/>
                  </a:cubicBezTo>
                  <a:cubicBezTo>
                    <a:pt x="204441" y="74312"/>
                    <a:pt x="199470" y="68534"/>
                    <a:pt x="195884" y="61960"/>
                  </a:cubicBezTo>
                  <a:cubicBezTo>
                    <a:pt x="189935" y="51053"/>
                    <a:pt x="184771" y="39735"/>
                    <a:pt x="179215" y="28622"/>
                  </a:cubicBezTo>
                  <a:cubicBezTo>
                    <a:pt x="179215" y="28622"/>
                    <a:pt x="183497" y="46230"/>
                    <a:pt x="186359" y="54816"/>
                  </a:cubicBezTo>
                  <a:cubicBezTo>
                    <a:pt x="190550" y="67390"/>
                    <a:pt x="187348" y="59871"/>
                    <a:pt x="198265" y="76247"/>
                  </a:cubicBezTo>
                  <a:cubicBezTo>
                    <a:pt x="199059" y="79422"/>
                    <a:pt x="199318" y="82781"/>
                    <a:pt x="200647" y="85772"/>
                  </a:cubicBezTo>
                  <a:cubicBezTo>
                    <a:pt x="208762" y="104032"/>
                    <a:pt x="205930" y="91447"/>
                    <a:pt x="214934" y="107204"/>
                  </a:cubicBezTo>
                  <a:cubicBezTo>
                    <a:pt x="219337" y="114909"/>
                    <a:pt x="222722" y="123155"/>
                    <a:pt x="226840" y="131016"/>
                  </a:cubicBezTo>
                  <a:cubicBezTo>
                    <a:pt x="231455" y="139826"/>
                    <a:pt x="236448" y="148434"/>
                    <a:pt x="241128" y="157210"/>
                  </a:cubicBezTo>
                  <a:cubicBezTo>
                    <a:pt x="242798" y="160342"/>
                    <a:pt x="247359" y="169967"/>
                    <a:pt x="245890" y="166735"/>
                  </a:cubicBezTo>
                  <a:cubicBezTo>
                    <a:pt x="240453" y="154774"/>
                    <a:pt x="238187" y="140621"/>
                    <a:pt x="229222" y="131016"/>
                  </a:cubicBezTo>
                  <a:cubicBezTo>
                    <a:pt x="189709" y="88681"/>
                    <a:pt x="208740" y="105296"/>
                    <a:pt x="174453" y="78629"/>
                  </a:cubicBezTo>
                  <a:cubicBezTo>
                    <a:pt x="169498" y="63762"/>
                    <a:pt x="174464" y="75666"/>
                    <a:pt x="157784" y="54816"/>
                  </a:cubicBezTo>
                  <a:cubicBezTo>
                    <a:pt x="147119" y="41485"/>
                    <a:pt x="145975" y="39482"/>
                    <a:pt x="138734" y="28622"/>
                  </a:cubicBezTo>
                  <a:cubicBezTo>
                    <a:pt x="135080" y="39585"/>
                    <a:pt x="133213" y="41861"/>
                    <a:pt x="138734" y="57197"/>
                  </a:cubicBezTo>
                  <a:cubicBezTo>
                    <a:pt x="150297" y="89316"/>
                    <a:pt x="149877" y="87390"/>
                    <a:pt x="164928" y="102441"/>
                  </a:cubicBezTo>
                  <a:cubicBezTo>
                    <a:pt x="168103" y="108791"/>
                    <a:pt x="172731" y="114603"/>
                    <a:pt x="174453" y="121491"/>
                  </a:cubicBezTo>
                  <a:cubicBezTo>
                    <a:pt x="175247" y="124666"/>
                    <a:pt x="175077" y="128255"/>
                    <a:pt x="176834" y="131016"/>
                  </a:cubicBezTo>
                  <a:cubicBezTo>
                    <a:pt x="181637" y="138564"/>
                    <a:pt x="191321" y="147884"/>
                    <a:pt x="198265" y="154829"/>
                  </a:cubicBezTo>
                  <a:cubicBezTo>
                    <a:pt x="199038" y="157921"/>
                    <a:pt x="206663" y="181470"/>
                    <a:pt x="191122" y="154829"/>
                  </a:cubicBezTo>
                  <a:cubicBezTo>
                    <a:pt x="187705" y="148971"/>
                    <a:pt x="186123" y="142213"/>
                    <a:pt x="183978" y="135779"/>
                  </a:cubicBezTo>
                  <a:cubicBezTo>
                    <a:pt x="182943" y="132674"/>
                    <a:pt x="183061" y="129181"/>
                    <a:pt x="181597" y="126254"/>
                  </a:cubicBezTo>
                  <a:cubicBezTo>
                    <a:pt x="178248" y="119556"/>
                    <a:pt x="173659" y="113554"/>
                    <a:pt x="169690" y="107204"/>
                  </a:cubicBezTo>
                  <a:cubicBezTo>
                    <a:pt x="166021" y="92527"/>
                    <a:pt x="170551" y="101572"/>
                    <a:pt x="160165" y="92916"/>
                  </a:cubicBezTo>
                  <a:cubicBezTo>
                    <a:pt x="157578" y="90760"/>
                    <a:pt x="155946" y="87443"/>
                    <a:pt x="153022" y="85772"/>
                  </a:cubicBezTo>
                  <a:cubicBezTo>
                    <a:pt x="150181" y="84148"/>
                    <a:pt x="146518" y="84650"/>
                    <a:pt x="143497" y="83391"/>
                  </a:cubicBezTo>
                  <a:cubicBezTo>
                    <a:pt x="136944" y="80660"/>
                    <a:pt x="130797" y="77041"/>
                    <a:pt x="124447" y="73866"/>
                  </a:cubicBezTo>
                  <a:cubicBezTo>
                    <a:pt x="121272" y="72279"/>
                    <a:pt x="117966" y="70930"/>
                    <a:pt x="114922" y="69104"/>
                  </a:cubicBezTo>
                  <a:cubicBezTo>
                    <a:pt x="100561" y="60488"/>
                    <a:pt x="106866" y="64528"/>
                    <a:pt x="95872" y="57197"/>
                  </a:cubicBezTo>
                  <a:cubicBezTo>
                    <a:pt x="94778" y="55009"/>
                    <a:pt x="87155" y="34441"/>
                    <a:pt x="79203" y="35766"/>
                  </a:cubicBezTo>
                  <a:cubicBezTo>
                    <a:pt x="75701" y="36350"/>
                    <a:pt x="76028" y="42116"/>
                    <a:pt x="74440" y="45291"/>
                  </a:cubicBezTo>
                  <a:cubicBezTo>
                    <a:pt x="76821" y="49260"/>
                    <a:pt x="79704" y="52968"/>
                    <a:pt x="81584" y="57197"/>
                  </a:cubicBezTo>
                  <a:cubicBezTo>
                    <a:pt x="82913" y="60188"/>
                    <a:pt x="82564" y="63764"/>
                    <a:pt x="83965" y="66722"/>
                  </a:cubicBezTo>
                  <a:cubicBezTo>
                    <a:pt x="90511" y="80542"/>
                    <a:pt x="101977" y="102645"/>
                    <a:pt x="112540" y="116729"/>
                  </a:cubicBezTo>
                  <a:cubicBezTo>
                    <a:pt x="116260" y="121688"/>
                    <a:pt x="120892" y="125937"/>
                    <a:pt x="124447" y="131016"/>
                  </a:cubicBezTo>
                  <a:cubicBezTo>
                    <a:pt x="139077" y="151915"/>
                    <a:pt x="118766" y="130098"/>
                    <a:pt x="136353" y="147685"/>
                  </a:cubicBezTo>
                  <a:cubicBezTo>
                    <a:pt x="144233" y="167388"/>
                    <a:pt x="136735" y="153174"/>
                    <a:pt x="153022" y="171497"/>
                  </a:cubicBezTo>
                  <a:cubicBezTo>
                    <a:pt x="155659" y="174463"/>
                    <a:pt x="157858" y="177793"/>
                    <a:pt x="160165" y="181022"/>
                  </a:cubicBezTo>
                  <a:cubicBezTo>
                    <a:pt x="161829" y="183351"/>
                    <a:pt x="163027" y="186027"/>
                    <a:pt x="164928" y="188166"/>
                  </a:cubicBezTo>
                  <a:cubicBezTo>
                    <a:pt x="169403" y="193200"/>
                    <a:pt x="179215" y="202454"/>
                    <a:pt x="179215" y="202454"/>
                  </a:cubicBezTo>
                  <a:cubicBezTo>
                    <a:pt x="165584" y="211541"/>
                    <a:pt x="179291" y="204835"/>
                    <a:pt x="160165" y="204835"/>
                  </a:cubicBezTo>
                  <a:cubicBezTo>
                    <a:pt x="156118" y="204835"/>
                    <a:pt x="152266" y="206644"/>
                    <a:pt x="148259" y="207216"/>
                  </a:cubicBezTo>
                  <a:cubicBezTo>
                    <a:pt x="141144" y="208232"/>
                    <a:pt x="133972" y="208803"/>
                    <a:pt x="126828" y="209597"/>
                  </a:cubicBezTo>
                  <a:cubicBezTo>
                    <a:pt x="123653" y="210391"/>
                    <a:pt x="114989" y="209665"/>
                    <a:pt x="117303" y="211979"/>
                  </a:cubicBezTo>
                  <a:cubicBezTo>
                    <a:pt x="120717" y="215393"/>
                    <a:pt x="126779" y="213959"/>
                    <a:pt x="131590" y="214360"/>
                  </a:cubicBezTo>
                  <a:cubicBezTo>
                    <a:pt x="145850" y="215548"/>
                    <a:pt x="160165" y="215947"/>
                    <a:pt x="174453" y="216741"/>
                  </a:cubicBezTo>
                  <a:cubicBezTo>
                    <a:pt x="179215" y="215154"/>
                    <a:pt x="184613" y="214836"/>
                    <a:pt x="188740" y="211979"/>
                  </a:cubicBezTo>
                  <a:cubicBezTo>
                    <a:pt x="202256" y="202622"/>
                    <a:pt x="204116" y="191394"/>
                    <a:pt x="219697" y="185785"/>
                  </a:cubicBezTo>
                  <a:cubicBezTo>
                    <a:pt x="234370" y="180503"/>
                    <a:pt x="250992" y="180854"/>
                    <a:pt x="264940" y="173879"/>
                  </a:cubicBezTo>
                  <a:cubicBezTo>
                    <a:pt x="276761" y="167968"/>
                    <a:pt x="277412" y="168551"/>
                    <a:pt x="288753" y="157210"/>
                  </a:cubicBezTo>
                  <a:cubicBezTo>
                    <a:pt x="290777" y="155186"/>
                    <a:pt x="292235" y="152626"/>
                    <a:pt x="293515" y="150066"/>
                  </a:cubicBezTo>
                  <a:cubicBezTo>
                    <a:pt x="294638" y="147821"/>
                    <a:pt x="298367" y="143371"/>
                    <a:pt x="295897" y="142922"/>
                  </a:cubicBezTo>
                  <a:cubicBezTo>
                    <a:pt x="286493" y="141212"/>
                    <a:pt x="276847" y="144510"/>
                    <a:pt x="267322" y="145304"/>
                  </a:cubicBezTo>
                  <a:cubicBezTo>
                    <a:pt x="259384" y="148479"/>
                    <a:pt x="251065" y="150829"/>
                    <a:pt x="243509" y="154829"/>
                  </a:cubicBezTo>
                  <a:cubicBezTo>
                    <a:pt x="237474" y="158024"/>
                    <a:pt x="232655" y="163156"/>
                    <a:pt x="226840" y="166735"/>
                  </a:cubicBezTo>
                  <a:cubicBezTo>
                    <a:pt x="222305" y="169526"/>
                    <a:pt x="216983" y="170926"/>
                    <a:pt x="212553" y="173879"/>
                  </a:cubicBezTo>
                  <a:cubicBezTo>
                    <a:pt x="209751" y="175747"/>
                    <a:pt x="208103" y="179002"/>
                    <a:pt x="205409" y="181022"/>
                  </a:cubicBezTo>
                  <a:cubicBezTo>
                    <a:pt x="196425" y="187760"/>
                    <a:pt x="171535" y="199128"/>
                    <a:pt x="164928" y="200072"/>
                  </a:cubicBezTo>
                  <a:lnTo>
                    <a:pt x="148259" y="202454"/>
                  </a:lnTo>
                  <a:cubicBezTo>
                    <a:pt x="177736" y="187716"/>
                    <a:pt x="162883" y="196264"/>
                    <a:pt x="198265" y="171497"/>
                  </a:cubicBezTo>
                  <a:cubicBezTo>
                    <a:pt x="203859" y="167581"/>
                    <a:pt x="210106" y="164419"/>
                    <a:pt x="214934" y="159591"/>
                  </a:cubicBezTo>
                  <a:cubicBezTo>
                    <a:pt x="223744" y="150781"/>
                    <a:pt x="222358" y="151641"/>
                    <a:pt x="233984" y="142922"/>
                  </a:cubicBezTo>
                  <a:cubicBezTo>
                    <a:pt x="249845" y="131026"/>
                    <a:pt x="236002" y="144629"/>
                    <a:pt x="269703" y="133397"/>
                  </a:cubicBezTo>
                  <a:cubicBezTo>
                    <a:pt x="272084" y="132603"/>
                    <a:pt x="279357" y="131016"/>
                    <a:pt x="276847" y="131016"/>
                  </a:cubicBezTo>
                  <a:cubicBezTo>
                    <a:pt x="268192" y="131016"/>
                    <a:pt x="254957" y="133965"/>
                    <a:pt x="245890" y="135779"/>
                  </a:cubicBezTo>
                  <a:cubicBezTo>
                    <a:pt x="229221" y="143716"/>
                    <a:pt x="211914" y="150431"/>
                    <a:pt x="195884" y="159591"/>
                  </a:cubicBezTo>
                  <a:cubicBezTo>
                    <a:pt x="190328" y="162766"/>
                    <a:pt x="184702" y="165823"/>
                    <a:pt x="179215" y="169116"/>
                  </a:cubicBezTo>
                  <a:cubicBezTo>
                    <a:pt x="176761" y="170588"/>
                    <a:pt x="174729" y="172816"/>
                    <a:pt x="172072" y="173879"/>
                  </a:cubicBezTo>
                  <a:cubicBezTo>
                    <a:pt x="163950" y="177128"/>
                    <a:pt x="144199" y="180990"/>
                    <a:pt x="136353" y="183404"/>
                  </a:cubicBezTo>
                  <a:cubicBezTo>
                    <a:pt x="109655" y="191619"/>
                    <a:pt x="141259" y="185765"/>
                    <a:pt x="107778" y="190547"/>
                  </a:cubicBezTo>
                  <a:cubicBezTo>
                    <a:pt x="113334" y="186578"/>
                    <a:pt x="118412" y="181836"/>
                    <a:pt x="124447" y="178641"/>
                  </a:cubicBezTo>
                  <a:cubicBezTo>
                    <a:pt x="163962" y="157721"/>
                    <a:pt x="135117" y="175086"/>
                    <a:pt x="157784" y="166735"/>
                  </a:cubicBezTo>
                  <a:cubicBezTo>
                    <a:pt x="169817" y="162302"/>
                    <a:pt x="182033" y="158182"/>
                    <a:pt x="193503" y="152447"/>
                  </a:cubicBezTo>
                  <a:cubicBezTo>
                    <a:pt x="198049" y="150174"/>
                    <a:pt x="200934" y="145332"/>
                    <a:pt x="205409" y="142922"/>
                  </a:cubicBezTo>
                  <a:cubicBezTo>
                    <a:pt x="211380" y="139707"/>
                    <a:pt x="218226" y="138450"/>
                    <a:pt x="224459" y="135779"/>
                  </a:cubicBezTo>
                  <a:cubicBezTo>
                    <a:pt x="238332" y="129834"/>
                    <a:pt x="237442" y="129614"/>
                    <a:pt x="248272" y="121491"/>
                  </a:cubicBezTo>
                  <a:cubicBezTo>
                    <a:pt x="230071" y="109359"/>
                    <a:pt x="240695" y="113803"/>
                    <a:pt x="200647" y="128635"/>
                  </a:cubicBezTo>
                  <a:cubicBezTo>
                    <a:pt x="192325" y="131717"/>
                    <a:pt x="184927" y="136899"/>
                    <a:pt x="176834" y="140541"/>
                  </a:cubicBezTo>
                  <a:cubicBezTo>
                    <a:pt x="169038" y="144049"/>
                    <a:pt x="160793" y="146504"/>
                    <a:pt x="153022" y="150066"/>
                  </a:cubicBezTo>
                  <a:cubicBezTo>
                    <a:pt x="141727" y="155243"/>
                    <a:pt x="131220" y="162121"/>
                    <a:pt x="119684" y="166735"/>
                  </a:cubicBezTo>
                  <a:cubicBezTo>
                    <a:pt x="115715" y="168322"/>
                    <a:pt x="111684" y="169761"/>
                    <a:pt x="107778" y="171497"/>
                  </a:cubicBezTo>
                  <a:cubicBezTo>
                    <a:pt x="104534" y="172939"/>
                    <a:pt x="101549" y="174942"/>
                    <a:pt x="98253" y="176260"/>
                  </a:cubicBezTo>
                  <a:cubicBezTo>
                    <a:pt x="93592" y="178124"/>
                    <a:pt x="83965" y="181022"/>
                    <a:pt x="83965" y="181022"/>
                  </a:cubicBezTo>
                  <a:cubicBezTo>
                    <a:pt x="91903" y="176260"/>
                    <a:pt x="98996" y="169663"/>
                    <a:pt x="107778" y="166735"/>
                  </a:cubicBezTo>
                  <a:cubicBezTo>
                    <a:pt x="124639" y="161114"/>
                    <a:pt x="123460" y="162255"/>
                    <a:pt x="141115" y="152447"/>
                  </a:cubicBezTo>
                  <a:cubicBezTo>
                    <a:pt x="149207" y="147952"/>
                    <a:pt x="156649" y="142300"/>
                    <a:pt x="164928" y="138160"/>
                  </a:cubicBezTo>
                  <a:cubicBezTo>
                    <a:pt x="172167" y="134540"/>
                    <a:pt x="179786" y="131034"/>
                    <a:pt x="186359" y="126254"/>
                  </a:cubicBezTo>
                  <a:cubicBezTo>
                    <a:pt x="211315" y="108104"/>
                    <a:pt x="190555" y="119392"/>
                    <a:pt x="210172" y="109585"/>
                  </a:cubicBezTo>
                  <a:cubicBezTo>
                    <a:pt x="214934" y="104822"/>
                    <a:pt x="230712" y="97798"/>
                    <a:pt x="224459" y="95297"/>
                  </a:cubicBezTo>
                  <a:cubicBezTo>
                    <a:pt x="215833" y="91846"/>
                    <a:pt x="206828" y="101217"/>
                    <a:pt x="198265" y="104822"/>
                  </a:cubicBezTo>
                  <a:cubicBezTo>
                    <a:pt x="191722" y="107577"/>
                    <a:pt x="185780" y="111644"/>
                    <a:pt x="179215" y="114347"/>
                  </a:cubicBezTo>
                  <a:cubicBezTo>
                    <a:pt x="172252" y="117214"/>
                    <a:pt x="164683" y="118473"/>
                    <a:pt x="157784" y="121491"/>
                  </a:cubicBezTo>
                  <a:cubicBezTo>
                    <a:pt x="151921" y="124056"/>
                    <a:pt x="146839" y="128154"/>
                    <a:pt x="141115" y="131016"/>
                  </a:cubicBezTo>
                  <a:cubicBezTo>
                    <a:pt x="134483" y="134332"/>
                    <a:pt x="121597" y="138316"/>
                    <a:pt x="114922" y="140541"/>
                  </a:cubicBezTo>
                  <a:cubicBezTo>
                    <a:pt x="110159" y="143716"/>
                    <a:pt x="97058" y="145596"/>
                    <a:pt x="100634" y="150066"/>
                  </a:cubicBezTo>
                  <a:cubicBezTo>
                    <a:pt x="105337" y="155945"/>
                    <a:pt x="143555" y="150536"/>
                    <a:pt x="148259" y="150066"/>
                  </a:cubicBezTo>
                  <a:cubicBezTo>
                    <a:pt x="181276" y="141811"/>
                    <a:pt x="182194" y="143050"/>
                    <a:pt x="217315" y="126254"/>
                  </a:cubicBezTo>
                  <a:cubicBezTo>
                    <a:pt x="222479" y="123784"/>
                    <a:pt x="227024" y="120163"/>
                    <a:pt x="231603" y="116729"/>
                  </a:cubicBezTo>
                  <a:cubicBezTo>
                    <a:pt x="242909" y="108250"/>
                    <a:pt x="252822" y="97806"/>
                    <a:pt x="264940" y="90535"/>
                  </a:cubicBezTo>
                  <a:cubicBezTo>
                    <a:pt x="268909" y="88154"/>
                    <a:pt x="272996" y="85958"/>
                    <a:pt x="276847" y="83391"/>
                  </a:cubicBezTo>
                  <a:cubicBezTo>
                    <a:pt x="280149" y="81190"/>
                    <a:pt x="289179" y="79053"/>
                    <a:pt x="286372" y="76247"/>
                  </a:cubicBezTo>
                  <a:cubicBezTo>
                    <a:pt x="283349" y="73225"/>
                    <a:pt x="278288" y="79098"/>
                    <a:pt x="274465" y="81010"/>
                  </a:cubicBezTo>
                  <a:cubicBezTo>
                    <a:pt x="265570" y="85458"/>
                    <a:pt x="257228" y="90973"/>
                    <a:pt x="248272" y="95297"/>
                  </a:cubicBezTo>
                  <a:cubicBezTo>
                    <a:pt x="197350" y="119880"/>
                    <a:pt x="216428" y="113735"/>
                    <a:pt x="162547" y="116729"/>
                  </a:cubicBezTo>
                  <a:cubicBezTo>
                    <a:pt x="147366" y="119259"/>
                    <a:pt x="122351" y="123929"/>
                    <a:pt x="110159" y="121491"/>
                  </a:cubicBezTo>
                  <a:cubicBezTo>
                    <a:pt x="101457" y="119751"/>
                    <a:pt x="127622" y="118316"/>
                    <a:pt x="136353" y="116729"/>
                  </a:cubicBezTo>
                  <a:cubicBezTo>
                    <a:pt x="140322" y="115141"/>
                    <a:pt x="144257" y="113467"/>
                    <a:pt x="148259" y="111966"/>
                  </a:cubicBezTo>
                  <a:cubicBezTo>
                    <a:pt x="150609" y="111085"/>
                    <a:pt x="153158" y="110708"/>
                    <a:pt x="155403" y="109585"/>
                  </a:cubicBezTo>
                  <a:cubicBezTo>
                    <a:pt x="165168" y="104703"/>
                    <a:pt x="181087" y="92618"/>
                    <a:pt x="188740" y="88154"/>
                  </a:cubicBezTo>
                  <a:cubicBezTo>
                    <a:pt x="190908" y="86889"/>
                    <a:pt x="193503" y="86566"/>
                    <a:pt x="195884" y="85772"/>
                  </a:cubicBezTo>
                  <a:cubicBezTo>
                    <a:pt x="200647" y="86566"/>
                    <a:pt x="212331" y="83835"/>
                    <a:pt x="210172" y="88154"/>
                  </a:cubicBezTo>
                  <a:cubicBezTo>
                    <a:pt x="207662" y="93174"/>
                    <a:pt x="199047" y="89660"/>
                    <a:pt x="193503" y="90535"/>
                  </a:cubicBezTo>
                  <a:cubicBezTo>
                    <a:pt x="183965" y="92041"/>
                    <a:pt x="174364" y="93246"/>
                    <a:pt x="164928" y="95297"/>
                  </a:cubicBezTo>
                  <a:cubicBezTo>
                    <a:pt x="155291" y="97392"/>
                    <a:pt x="124922" y="106460"/>
                    <a:pt x="114922" y="109585"/>
                  </a:cubicBezTo>
                  <a:lnTo>
                    <a:pt x="55390" y="128635"/>
                  </a:lnTo>
                  <a:cubicBezTo>
                    <a:pt x="38301" y="140028"/>
                    <a:pt x="45150" y="134113"/>
                    <a:pt x="33959" y="145304"/>
                  </a:cubicBezTo>
                  <a:cubicBezTo>
                    <a:pt x="38722" y="146891"/>
                    <a:pt x="43227" y="150066"/>
                    <a:pt x="48247" y="150066"/>
                  </a:cubicBezTo>
                  <a:cubicBezTo>
                    <a:pt x="63800" y="150066"/>
                    <a:pt x="91826" y="139771"/>
                    <a:pt x="105397" y="135779"/>
                  </a:cubicBezTo>
                  <a:cubicBezTo>
                    <a:pt x="130895" y="128279"/>
                    <a:pt x="97255" y="142381"/>
                    <a:pt x="150640" y="121491"/>
                  </a:cubicBezTo>
                  <a:cubicBezTo>
                    <a:pt x="160090" y="117793"/>
                    <a:pt x="172560" y="110470"/>
                    <a:pt x="181597" y="104822"/>
                  </a:cubicBezTo>
                  <a:cubicBezTo>
                    <a:pt x="184024" y="103305"/>
                    <a:pt x="186180" y="101340"/>
                    <a:pt x="188740" y="100060"/>
                  </a:cubicBezTo>
                  <a:cubicBezTo>
                    <a:pt x="190985" y="98938"/>
                    <a:pt x="193577" y="98668"/>
                    <a:pt x="195884" y="97679"/>
                  </a:cubicBezTo>
                  <a:cubicBezTo>
                    <a:pt x="199147" y="96281"/>
                    <a:pt x="208453" y="91090"/>
                    <a:pt x="205409" y="92916"/>
                  </a:cubicBezTo>
                  <a:cubicBezTo>
                    <a:pt x="188612" y="102995"/>
                    <a:pt x="190810" y="102289"/>
                    <a:pt x="167309" y="111966"/>
                  </a:cubicBezTo>
                  <a:cubicBezTo>
                    <a:pt x="162667" y="113877"/>
                    <a:pt x="157636" y="114751"/>
                    <a:pt x="153022" y="116729"/>
                  </a:cubicBezTo>
                  <a:cubicBezTo>
                    <a:pt x="146497" y="119526"/>
                    <a:pt x="140460" y="123371"/>
                    <a:pt x="133972" y="126254"/>
                  </a:cubicBezTo>
                  <a:cubicBezTo>
                    <a:pt x="123060" y="131104"/>
                    <a:pt x="107957" y="136916"/>
                    <a:pt x="95872" y="140541"/>
                  </a:cubicBezTo>
                  <a:cubicBezTo>
                    <a:pt x="92737" y="141481"/>
                    <a:pt x="89494" y="142023"/>
                    <a:pt x="86347" y="142922"/>
                  </a:cubicBezTo>
                  <a:cubicBezTo>
                    <a:pt x="83933" y="143612"/>
                    <a:pt x="76768" y="145913"/>
                    <a:pt x="79203" y="145304"/>
                  </a:cubicBezTo>
                  <a:cubicBezTo>
                    <a:pt x="87983" y="143109"/>
                    <a:pt x="96666" y="140541"/>
                    <a:pt x="105397" y="138160"/>
                  </a:cubicBezTo>
                  <a:cubicBezTo>
                    <a:pt x="122066" y="125460"/>
                    <a:pt x="139040" y="113151"/>
                    <a:pt x="155403" y="100060"/>
                  </a:cubicBezTo>
                  <a:cubicBezTo>
                    <a:pt x="159372" y="96885"/>
                    <a:pt x="162866" y="93003"/>
                    <a:pt x="167309" y="90535"/>
                  </a:cubicBezTo>
                  <a:cubicBezTo>
                    <a:pt x="170170" y="88946"/>
                    <a:pt x="173699" y="89094"/>
                    <a:pt x="176834" y="88154"/>
                  </a:cubicBezTo>
                  <a:cubicBezTo>
                    <a:pt x="181643" y="86711"/>
                    <a:pt x="186461" y="85255"/>
                    <a:pt x="191122" y="83391"/>
                  </a:cubicBezTo>
                  <a:cubicBezTo>
                    <a:pt x="194418" y="82073"/>
                    <a:pt x="197222" y="79563"/>
                    <a:pt x="200647" y="78629"/>
                  </a:cubicBezTo>
                  <a:cubicBezTo>
                    <a:pt x="206062" y="77152"/>
                    <a:pt x="211759" y="77041"/>
                    <a:pt x="217315" y="76247"/>
                  </a:cubicBezTo>
                  <a:cubicBezTo>
                    <a:pt x="222078" y="73072"/>
                    <a:pt x="227556" y="70769"/>
                    <a:pt x="231603" y="66722"/>
                  </a:cubicBezTo>
                  <a:cubicBezTo>
                    <a:pt x="235572" y="62753"/>
                    <a:pt x="249012" y="53715"/>
                    <a:pt x="243509" y="54816"/>
                  </a:cubicBezTo>
                  <a:cubicBezTo>
                    <a:pt x="234432" y="56632"/>
                    <a:pt x="227865" y="64748"/>
                    <a:pt x="219697" y="69104"/>
                  </a:cubicBezTo>
                  <a:cubicBezTo>
                    <a:pt x="207791" y="75454"/>
                    <a:pt x="196245" y="82532"/>
                    <a:pt x="183978" y="88154"/>
                  </a:cubicBezTo>
                  <a:cubicBezTo>
                    <a:pt x="177133" y="91291"/>
                    <a:pt x="169468" y="92331"/>
                    <a:pt x="162547" y="95297"/>
                  </a:cubicBezTo>
                  <a:cubicBezTo>
                    <a:pt x="158293" y="97120"/>
                    <a:pt x="155002" y="100893"/>
                    <a:pt x="150640" y="102441"/>
                  </a:cubicBezTo>
                  <a:cubicBezTo>
                    <a:pt x="130291" y="109662"/>
                    <a:pt x="108775" y="113471"/>
                    <a:pt x="88728" y="121491"/>
                  </a:cubicBezTo>
                  <a:cubicBezTo>
                    <a:pt x="74491" y="127186"/>
                    <a:pt x="80877" y="124902"/>
                    <a:pt x="69678" y="128635"/>
                  </a:cubicBezTo>
                  <a:cubicBezTo>
                    <a:pt x="98986" y="148171"/>
                    <a:pt x="77556" y="136038"/>
                    <a:pt x="157784" y="126254"/>
                  </a:cubicBezTo>
                  <a:cubicBezTo>
                    <a:pt x="163520" y="125554"/>
                    <a:pt x="168918" y="123152"/>
                    <a:pt x="174453" y="121491"/>
                  </a:cubicBezTo>
                  <a:cubicBezTo>
                    <a:pt x="176857" y="120770"/>
                    <a:pt x="179290" y="120099"/>
                    <a:pt x="181597" y="119110"/>
                  </a:cubicBezTo>
                  <a:cubicBezTo>
                    <a:pt x="184860" y="117712"/>
                    <a:pt x="187798" y="115593"/>
                    <a:pt x="191122" y="114347"/>
                  </a:cubicBezTo>
                  <a:cubicBezTo>
                    <a:pt x="205057" y="109121"/>
                    <a:pt x="197265" y="115543"/>
                    <a:pt x="212553" y="107204"/>
                  </a:cubicBezTo>
                  <a:cubicBezTo>
                    <a:pt x="217578" y="104463"/>
                    <a:pt x="232532" y="97080"/>
                    <a:pt x="226840" y="97679"/>
                  </a:cubicBezTo>
                  <a:lnTo>
                    <a:pt x="181597" y="102441"/>
                  </a:lnTo>
                  <a:cubicBezTo>
                    <a:pt x="133598" y="116156"/>
                    <a:pt x="201801" y="96407"/>
                    <a:pt x="143497" y="114347"/>
                  </a:cubicBezTo>
                  <a:cubicBezTo>
                    <a:pt x="140369" y="115309"/>
                    <a:pt x="137036" y="115580"/>
                    <a:pt x="133972" y="116729"/>
                  </a:cubicBezTo>
                  <a:cubicBezTo>
                    <a:pt x="117260" y="122996"/>
                    <a:pt x="131131" y="119340"/>
                    <a:pt x="117303" y="126254"/>
                  </a:cubicBezTo>
                  <a:cubicBezTo>
                    <a:pt x="111896" y="128957"/>
                    <a:pt x="106137" y="130896"/>
                    <a:pt x="100634" y="133397"/>
                  </a:cubicBezTo>
                  <a:cubicBezTo>
                    <a:pt x="97402" y="134866"/>
                    <a:pt x="94284" y="136572"/>
                    <a:pt x="91109" y="138160"/>
                  </a:cubicBezTo>
                  <a:cubicBezTo>
                    <a:pt x="87934" y="136572"/>
                    <a:pt x="81584" y="136947"/>
                    <a:pt x="81584" y="133397"/>
                  </a:cubicBezTo>
                  <a:cubicBezTo>
                    <a:pt x="81584" y="128907"/>
                    <a:pt x="87210" y="126100"/>
                    <a:pt x="91109" y="123872"/>
                  </a:cubicBezTo>
                  <a:cubicBezTo>
                    <a:pt x="98532" y="119631"/>
                    <a:pt x="106917" y="117349"/>
                    <a:pt x="114922" y="114347"/>
                  </a:cubicBezTo>
                  <a:cubicBezTo>
                    <a:pt x="145010" y="103064"/>
                    <a:pt x="123681" y="115921"/>
                    <a:pt x="174453" y="90535"/>
                  </a:cubicBezTo>
                  <a:cubicBezTo>
                    <a:pt x="180803" y="87360"/>
                    <a:pt x="186911" y="83647"/>
                    <a:pt x="193503" y="81010"/>
                  </a:cubicBezTo>
                  <a:cubicBezTo>
                    <a:pt x="202318" y="77484"/>
                    <a:pt x="212732" y="75735"/>
                    <a:pt x="222078" y="73866"/>
                  </a:cubicBezTo>
                  <a:cubicBezTo>
                    <a:pt x="222872" y="70691"/>
                    <a:pt x="223560" y="67488"/>
                    <a:pt x="224459" y="64341"/>
                  </a:cubicBezTo>
                  <a:cubicBezTo>
                    <a:pt x="228426" y="50454"/>
                    <a:pt x="231301" y="56701"/>
                    <a:pt x="205409" y="59579"/>
                  </a:cubicBezTo>
                  <a:cubicBezTo>
                    <a:pt x="167508" y="69054"/>
                    <a:pt x="169451" y="66054"/>
                    <a:pt x="136353" y="83391"/>
                  </a:cubicBezTo>
                  <a:cubicBezTo>
                    <a:pt x="119258" y="92346"/>
                    <a:pt x="102346" y="107129"/>
                    <a:pt x="86347" y="116729"/>
                  </a:cubicBezTo>
                  <a:cubicBezTo>
                    <a:pt x="81163" y="119839"/>
                    <a:pt x="75291" y="121627"/>
                    <a:pt x="69678" y="123872"/>
                  </a:cubicBezTo>
                  <a:cubicBezTo>
                    <a:pt x="65133" y="125690"/>
                    <a:pt x="57533" y="127730"/>
                    <a:pt x="53009" y="128635"/>
                  </a:cubicBezTo>
                  <a:cubicBezTo>
                    <a:pt x="48275" y="129582"/>
                    <a:pt x="43435" y="129969"/>
                    <a:pt x="38722" y="131016"/>
                  </a:cubicBezTo>
                  <a:cubicBezTo>
                    <a:pt x="36272" y="131560"/>
                    <a:pt x="29117" y="133889"/>
                    <a:pt x="31578" y="133397"/>
                  </a:cubicBezTo>
                  <a:cubicBezTo>
                    <a:pt x="37996" y="132113"/>
                    <a:pt x="44250" y="130107"/>
                    <a:pt x="50628" y="128635"/>
                  </a:cubicBezTo>
                  <a:cubicBezTo>
                    <a:pt x="54572" y="127725"/>
                    <a:pt x="58565" y="127048"/>
                    <a:pt x="62534" y="126254"/>
                  </a:cubicBezTo>
                  <a:cubicBezTo>
                    <a:pt x="70472" y="122285"/>
                    <a:pt x="78698" y="118847"/>
                    <a:pt x="86347" y="114347"/>
                  </a:cubicBezTo>
                  <a:cubicBezTo>
                    <a:pt x="111502" y="99550"/>
                    <a:pt x="96447" y="101502"/>
                    <a:pt x="129209" y="88154"/>
                  </a:cubicBezTo>
                  <a:cubicBezTo>
                    <a:pt x="141531" y="83134"/>
                    <a:pt x="154686" y="80455"/>
                    <a:pt x="167309" y="76247"/>
                  </a:cubicBezTo>
                  <a:cubicBezTo>
                    <a:pt x="185502" y="70182"/>
                    <a:pt x="173228" y="74017"/>
                    <a:pt x="186359" y="66722"/>
                  </a:cubicBezTo>
                  <a:cubicBezTo>
                    <a:pt x="191014" y="64136"/>
                    <a:pt x="196048" y="62262"/>
                    <a:pt x="200647" y="59579"/>
                  </a:cubicBezTo>
                  <a:cubicBezTo>
                    <a:pt x="205591" y="56695"/>
                    <a:pt x="214934" y="50054"/>
                    <a:pt x="214934" y="50054"/>
                  </a:cubicBezTo>
                  <a:cubicBezTo>
                    <a:pt x="216522" y="47673"/>
                    <a:pt x="221932" y="44698"/>
                    <a:pt x="219697" y="42910"/>
                  </a:cubicBezTo>
                  <a:cubicBezTo>
                    <a:pt x="215314" y="39404"/>
                    <a:pt x="208621" y="40063"/>
                    <a:pt x="203028" y="40529"/>
                  </a:cubicBezTo>
                  <a:cubicBezTo>
                    <a:pt x="189373" y="41667"/>
                    <a:pt x="176041" y="45291"/>
                    <a:pt x="162547" y="47672"/>
                  </a:cubicBezTo>
                  <a:cubicBezTo>
                    <a:pt x="152228" y="51641"/>
                    <a:pt x="141710" y="55126"/>
                    <a:pt x="131590" y="59579"/>
                  </a:cubicBezTo>
                  <a:cubicBezTo>
                    <a:pt x="121843" y="63868"/>
                    <a:pt x="111875" y="67958"/>
                    <a:pt x="103015" y="73866"/>
                  </a:cubicBezTo>
                  <a:cubicBezTo>
                    <a:pt x="100634" y="75454"/>
                    <a:pt x="98587" y="77724"/>
                    <a:pt x="95872" y="78629"/>
                  </a:cubicBezTo>
                  <a:cubicBezTo>
                    <a:pt x="91291" y="80156"/>
                    <a:pt x="86268" y="79839"/>
                    <a:pt x="81584" y="81010"/>
                  </a:cubicBezTo>
                  <a:cubicBezTo>
                    <a:pt x="73545" y="83020"/>
                    <a:pt x="65569" y="85347"/>
                    <a:pt x="57772" y="88154"/>
                  </a:cubicBezTo>
                  <a:cubicBezTo>
                    <a:pt x="45707" y="92498"/>
                    <a:pt x="34219" y="98386"/>
                    <a:pt x="22053" y="102441"/>
                  </a:cubicBezTo>
                  <a:lnTo>
                    <a:pt x="14909" y="104822"/>
                  </a:lnTo>
                  <a:cubicBezTo>
                    <a:pt x="12528" y="107203"/>
                    <a:pt x="10352" y="109810"/>
                    <a:pt x="7765" y="111966"/>
                  </a:cubicBezTo>
                  <a:cubicBezTo>
                    <a:pt x="5567" y="113798"/>
                    <a:pt x="-2240" y="116729"/>
                    <a:pt x="622" y="116729"/>
                  </a:cubicBezTo>
                  <a:cubicBezTo>
                    <a:pt x="5642" y="116729"/>
                    <a:pt x="10209" y="113729"/>
                    <a:pt x="14909" y="111966"/>
                  </a:cubicBezTo>
                  <a:cubicBezTo>
                    <a:pt x="21259" y="109585"/>
                    <a:pt x="27740" y="107526"/>
                    <a:pt x="33959" y="104822"/>
                  </a:cubicBezTo>
                  <a:cubicBezTo>
                    <a:pt x="46008" y="99583"/>
                    <a:pt x="57926" y="94030"/>
                    <a:pt x="69678" y="88154"/>
                  </a:cubicBezTo>
                  <a:cubicBezTo>
                    <a:pt x="76987" y="84499"/>
                    <a:pt x="83598" y="79466"/>
                    <a:pt x="91109" y="76247"/>
                  </a:cubicBezTo>
                  <a:cubicBezTo>
                    <a:pt x="100337" y="72292"/>
                    <a:pt x="110159" y="69897"/>
                    <a:pt x="119684" y="66722"/>
                  </a:cubicBezTo>
                  <a:cubicBezTo>
                    <a:pt x="123653" y="63547"/>
                    <a:pt x="126841" y="59006"/>
                    <a:pt x="131590" y="57197"/>
                  </a:cubicBezTo>
                  <a:cubicBezTo>
                    <a:pt x="144292" y="52358"/>
                    <a:pt x="177414" y="46127"/>
                    <a:pt x="193503" y="42910"/>
                  </a:cubicBezTo>
                  <a:cubicBezTo>
                    <a:pt x="196678" y="41322"/>
                    <a:pt x="204150" y="41515"/>
                    <a:pt x="203028" y="38147"/>
                  </a:cubicBezTo>
                  <a:cubicBezTo>
                    <a:pt x="201748" y="34307"/>
                    <a:pt x="194892" y="34295"/>
                    <a:pt x="191122" y="35766"/>
                  </a:cubicBezTo>
                  <a:cubicBezTo>
                    <a:pt x="161683" y="47254"/>
                    <a:pt x="133361" y="61529"/>
                    <a:pt x="105397" y="76247"/>
                  </a:cubicBezTo>
                  <a:cubicBezTo>
                    <a:pt x="54804" y="102876"/>
                    <a:pt x="75818" y="93346"/>
                    <a:pt x="43484" y="107204"/>
                  </a:cubicBezTo>
                  <a:cubicBezTo>
                    <a:pt x="46833" y="102181"/>
                    <a:pt x="50085" y="96292"/>
                    <a:pt x="55390" y="92916"/>
                  </a:cubicBezTo>
                  <a:cubicBezTo>
                    <a:pt x="61380" y="89104"/>
                    <a:pt x="68394" y="87112"/>
                    <a:pt x="74440" y="83391"/>
                  </a:cubicBezTo>
                  <a:cubicBezTo>
                    <a:pt x="78769" y="80727"/>
                    <a:pt x="82211" y="76820"/>
                    <a:pt x="86347" y="73866"/>
                  </a:cubicBezTo>
                  <a:cubicBezTo>
                    <a:pt x="93333" y="68876"/>
                    <a:pt x="100792" y="64569"/>
                    <a:pt x="107778" y="59579"/>
                  </a:cubicBezTo>
                  <a:cubicBezTo>
                    <a:pt x="111914" y="56625"/>
                    <a:pt x="115374" y="52748"/>
                    <a:pt x="119684" y="50054"/>
                  </a:cubicBezTo>
                  <a:cubicBezTo>
                    <a:pt x="124636" y="46959"/>
                    <a:pt x="141150" y="45652"/>
                    <a:pt x="143497" y="45291"/>
                  </a:cubicBezTo>
                  <a:cubicBezTo>
                    <a:pt x="159062" y="42897"/>
                    <a:pt x="153826" y="44229"/>
                    <a:pt x="164928" y="40529"/>
                  </a:cubicBezTo>
                  <a:cubicBezTo>
                    <a:pt x="167309" y="38941"/>
                    <a:pt x="169382" y="36744"/>
                    <a:pt x="172072" y="35766"/>
                  </a:cubicBezTo>
                  <a:cubicBezTo>
                    <a:pt x="177200" y="33901"/>
                    <a:pt x="208235" y="27201"/>
                    <a:pt x="212553" y="26241"/>
                  </a:cubicBezTo>
                  <a:cubicBezTo>
                    <a:pt x="206001" y="22965"/>
                    <a:pt x="189083" y="14092"/>
                    <a:pt x="183978" y="14335"/>
                  </a:cubicBezTo>
                  <a:cubicBezTo>
                    <a:pt x="156731" y="15632"/>
                    <a:pt x="103015" y="26241"/>
                    <a:pt x="103015" y="26241"/>
                  </a:cubicBezTo>
                  <a:cubicBezTo>
                    <a:pt x="97459" y="27829"/>
                    <a:pt x="91681" y="28782"/>
                    <a:pt x="86347" y="31004"/>
                  </a:cubicBezTo>
                  <a:cubicBezTo>
                    <a:pt x="82075" y="32784"/>
                    <a:pt x="78580" y="36077"/>
                    <a:pt x="74440" y="38147"/>
                  </a:cubicBezTo>
                  <a:cubicBezTo>
                    <a:pt x="70617" y="40059"/>
                    <a:pt x="66440" y="41174"/>
                    <a:pt x="62534" y="42910"/>
                  </a:cubicBezTo>
                  <a:cubicBezTo>
                    <a:pt x="59290" y="44352"/>
                    <a:pt x="56184" y="46085"/>
                    <a:pt x="53009" y="47672"/>
                  </a:cubicBezTo>
                  <a:cubicBezTo>
                    <a:pt x="50136" y="50545"/>
                    <a:pt x="37953" y="60086"/>
                    <a:pt x="43484" y="66722"/>
                  </a:cubicBezTo>
                  <a:cubicBezTo>
                    <a:pt x="46575" y="70431"/>
                    <a:pt x="53009" y="68310"/>
                    <a:pt x="57772" y="69104"/>
                  </a:cubicBezTo>
                  <a:cubicBezTo>
                    <a:pt x="88417" y="66549"/>
                    <a:pt x="103303" y="66314"/>
                    <a:pt x="136353" y="57197"/>
                  </a:cubicBezTo>
                  <a:cubicBezTo>
                    <a:pt x="143197" y="55309"/>
                    <a:pt x="148949" y="50630"/>
                    <a:pt x="155403" y="47672"/>
                  </a:cubicBezTo>
                  <a:cubicBezTo>
                    <a:pt x="168005" y="41896"/>
                    <a:pt x="180353" y="35389"/>
                    <a:pt x="193503" y="31004"/>
                  </a:cubicBezTo>
                  <a:cubicBezTo>
                    <a:pt x="195884" y="30210"/>
                    <a:pt x="198297" y="29503"/>
                    <a:pt x="200647" y="28622"/>
                  </a:cubicBezTo>
                  <a:cubicBezTo>
                    <a:pt x="204649" y="27121"/>
                    <a:pt x="208498" y="25212"/>
                    <a:pt x="212553" y="23860"/>
                  </a:cubicBezTo>
                  <a:cubicBezTo>
                    <a:pt x="218035" y="22033"/>
                    <a:pt x="223666" y="20685"/>
                    <a:pt x="229222" y="19097"/>
                  </a:cubicBezTo>
                  <a:cubicBezTo>
                    <a:pt x="231603" y="17510"/>
                    <a:pt x="239188" y="14805"/>
                    <a:pt x="236365" y="14335"/>
                  </a:cubicBezTo>
                  <a:cubicBezTo>
                    <a:pt x="229275" y="13154"/>
                    <a:pt x="222049" y="15699"/>
                    <a:pt x="214934" y="16716"/>
                  </a:cubicBezTo>
                  <a:cubicBezTo>
                    <a:pt x="160647" y="24472"/>
                    <a:pt x="211468" y="19197"/>
                    <a:pt x="160165" y="23860"/>
                  </a:cubicBezTo>
                  <a:cubicBezTo>
                    <a:pt x="155403" y="26241"/>
                    <a:pt x="150532" y="28418"/>
                    <a:pt x="145878" y="31004"/>
                  </a:cubicBezTo>
                  <a:cubicBezTo>
                    <a:pt x="143376" y="32394"/>
                    <a:pt x="137262" y="33312"/>
                    <a:pt x="138734" y="35766"/>
                  </a:cubicBezTo>
                  <a:cubicBezTo>
                    <a:pt x="143829" y="44257"/>
                    <a:pt x="180104" y="47423"/>
                    <a:pt x="181597" y="47672"/>
                  </a:cubicBezTo>
                  <a:cubicBezTo>
                    <a:pt x="196678" y="45291"/>
                    <a:pt x="212110" y="44546"/>
                    <a:pt x="226840" y="40529"/>
                  </a:cubicBezTo>
                  <a:cubicBezTo>
                    <a:pt x="230089" y="39643"/>
                    <a:pt x="231182" y="35253"/>
                    <a:pt x="233984" y="33385"/>
                  </a:cubicBezTo>
                  <a:cubicBezTo>
                    <a:pt x="236073" y="31993"/>
                    <a:pt x="243235" y="29640"/>
                    <a:pt x="241128" y="31004"/>
                  </a:cubicBezTo>
                  <a:cubicBezTo>
                    <a:pt x="225585" y="41061"/>
                    <a:pt x="209378" y="50054"/>
                    <a:pt x="193503" y="59579"/>
                  </a:cubicBezTo>
                  <a:lnTo>
                    <a:pt x="181597" y="66722"/>
                  </a:lnTo>
                  <a:cubicBezTo>
                    <a:pt x="184772" y="67516"/>
                    <a:pt x="187849" y="69104"/>
                    <a:pt x="191122" y="69104"/>
                  </a:cubicBezTo>
                  <a:cubicBezTo>
                    <a:pt x="208084" y="69104"/>
                    <a:pt x="218257" y="65628"/>
                    <a:pt x="233984" y="59579"/>
                  </a:cubicBezTo>
                  <a:cubicBezTo>
                    <a:pt x="237297" y="58305"/>
                    <a:pt x="239959" y="54816"/>
                    <a:pt x="243509" y="54816"/>
                  </a:cubicBezTo>
                  <a:cubicBezTo>
                    <a:pt x="246371" y="54816"/>
                    <a:pt x="238624" y="57822"/>
                    <a:pt x="236365" y="59579"/>
                  </a:cubicBezTo>
                  <a:cubicBezTo>
                    <a:pt x="231472" y="63385"/>
                    <a:pt x="226840" y="67516"/>
                    <a:pt x="222078" y="71485"/>
                  </a:cubicBezTo>
                  <a:cubicBezTo>
                    <a:pt x="220490" y="74660"/>
                    <a:pt x="217817" y="77496"/>
                    <a:pt x="217315" y="81010"/>
                  </a:cubicBezTo>
                  <a:cubicBezTo>
                    <a:pt x="215280" y="95259"/>
                    <a:pt x="242767" y="92348"/>
                    <a:pt x="245890" y="92916"/>
                  </a:cubicBezTo>
                  <a:cubicBezTo>
                    <a:pt x="241921" y="95297"/>
                    <a:pt x="235447" y="95669"/>
                    <a:pt x="233984" y="100060"/>
                  </a:cubicBezTo>
                  <a:cubicBezTo>
                    <a:pt x="232919" y="103255"/>
                    <a:pt x="238076" y="105780"/>
                    <a:pt x="241128" y="107204"/>
                  </a:cubicBezTo>
                  <a:cubicBezTo>
                    <a:pt x="250226" y="111450"/>
                    <a:pt x="260178" y="113554"/>
                    <a:pt x="269703" y="116729"/>
                  </a:cubicBezTo>
                  <a:cubicBezTo>
                    <a:pt x="263353" y="121491"/>
                    <a:pt x="256796" y="125990"/>
                    <a:pt x="250653" y="131016"/>
                  </a:cubicBezTo>
                  <a:cubicBezTo>
                    <a:pt x="248047" y="133149"/>
                    <a:pt x="242692" y="134893"/>
                    <a:pt x="243509" y="138160"/>
                  </a:cubicBezTo>
                  <a:cubicBezTo>
                    <a:pt x="244303" y="141335"/>
                    <a:pt x="249859" y="139747"/>
                    <a:pt x="253034" y="140541"/>
                  </a:cubicBezTo>
                  <a:cubicBezTo>
                    <a:pt x="256209" y="142922"/>
                    <a:pt x="259113" y="145716"/>
                    <a:pt x="262559" y="147685"/>
                  </a:cubicBezTo>
                  <a:cubicBezTo>
                    <a:pt x="264738" y="148930"/>
                    <a:pt x="269703" y="147556"/>
                    <a:pt x="269703" y="150066"/>
                  </a:cubicBezTo>
                  <a:cubicBezTo>
                    <a:pt x="269703" y="152928"/>
                    <a:pt x="264940" y="153241"/>
                    <a:pt x="262559" y="154829"/>
                  </a:cubicBezTo>
                  <a:cubicBezTo>
                    <a:pt x="268392" y="158717"/>
                    <a:pt x="271540" y="161972"/>
                    <a:pt x="279228" y="161972"/>
                  </a:cubicBezTo>
                  <a:cubicBezTo>
                    <a:pt x="281738" y="161972"/>
                    <a:pt x="274584" y="159818"/>
                    <a:pt x="272084" y="159591"/>
                  </a:cubicBezTo>
                  <a:cubicBezTo>
                    <a:pt x="265760" y="159016"/>
                    <a:pt x="259384" y="159591"/>
                    <a:pt x="253034" y="159591"/>
                  </a:cubicBezTo>
                </a:path>
              </a:pathLst>
            </a:custGeom>
            <a:solidFill>
              <a:srgbClr val="353535"/>
            </a:solidFill>
            <a:ln w="28575">
              <a:solidFill>
                <a:srgbClr val="353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60325" y="5168644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Century Gothic" panose="020B0502020202020204" pitchFamily="34" charset="0"/>
                </a:rPr>
                <a:t>NONE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28" name="Oval 27"/>
          <p:cNvSpPr/>
          <p:nvPr/>
        </p:nvSpPr>
        <p:spPr>
          <a:xfrm rot="2758966">
            <a:off x="2155029" y="3303449"/>
            <a:ext cx="1752590" cy="2331530"/>
          </a:xfrm>
          <a:prstGeom prst="ellipse">
            <a:avLst/>
          </a:prstGeom>
          <a:solidFill>
            <a:srgbClr val="FF9900">
              <a:alpha val="30196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 rot="5400000">
            <a:off x="2513101" y="5929401"/>
            <a:ext cx="646855" cy="592038"/>
          </a:xfrm>
          <a:prstGeom prst="ellipse">
            <a:avLst/>
          </a:prstGeom>
          <a:solidFill>
            <a:srgbClr val="FF9900">
              <a:alpha val="30196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 rot="5400000">
            <a:off x="3695444" y="4839842"/>
            <a:ext cx="646855" cy="592038"/>
          </a:xfrm>
          <a:prstGeom prst="ellipse">
            <a:avLst/>
          </a:prstGeom>
          <a:solidFill>
            <a:srgbClr val="FF9900">
              <a:alpha val="30196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 rot="5400000">
            <a:off x="4232212" y="4520423"/>
            <a:ext cx="1621291" cy="1401295"/>
          </a:xfrm>
          <a:prstGeom prst="ellipse">
            <a:avLst/>
          </a:prstGeom>
          <a:solidFill>
            <a:srgbClr val="FF9900">
              <a:alpha val="30196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625" y="5537607"/>
            <a:ext cx="823562" cy="889000"/>
          </a:xfrm>
          <a:prstGeom prst="rect">
            <a:avLst/>
          </a:prstGeom>
          <a:ln w="28575" cmpd="sng">
            <a:solidFill>
              <a:srgbClr val="DA0017"/>
            </a:solidFill>
          </a:ln>
        </p:spPr>
      </p:pic>
      <p:pic>
        <p:nvPicPr>
          <p:cNvPr id="38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95565" y="5593823"/>
            <a:ext cx="3065813" cy="98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>
            <a:off x="5473812" y="6175073"/>
            <a:ext cx="273689" cy="0"/>
          </a:xfrm>
          <a:prstGeom prst="straightConnector1">
            <a:avLst/>
          </a:prstGeom>
          <a:ln w="28575" cmpd="sng">
            <a:solidFill>
              <a:srgbClr val="DA001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924327" y="5649644"/>
            <a:ext cx="2118360" cy="723529"/>
          </a:xfrm>
          <a:prstGeom prst="rect">
            <a:avLst/>
          </a:prstGeom>
          <a:solidFill>
            <a:srgbClr val="DA00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466225" y="5664583"/>
            <a:ext cx="346609" cy="716125"/>
          </a:xfrm>
          <a:prstGeom prst="rect">
            <a:avLst/>
          </a:prstGeom>
          <a:solidFill>
            <a:srgbClr val="DA00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585" y="5220867"/>
            <a:ext cx="2118878" cy="138539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290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8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2042" y="381003"/>
            <a:ext cx="347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latin typeface="Century Gothic" panose="020B0502020202020204" pitchFamily="34" charset="0"/>
              </a:rPr>
              <a:t>Trait </a:t>
            </a:r>
            <a:r>
              <a:rPr lang="en-US" sz="2400" b="1" dirty="0">
                <a:latin typeface="Century Gothic" panose="020B0502020202020204" pitchFamily="34" charset="0"/>
              </a:rPr>
              <a:t>Functions</a:t>
            </a:r>
          </a:p>
        </p:txBody>
      </p:sp>
      <p:sp>
        <p:nvSpPr>
          <p:cNvPr id="8" name="Oval 7"/>
          <p:cNvSpPr/>
          <p:nvPr/>
        </p:nvSpPr>
        <p:spPr>
          <a:xfrm>
            <a:off x="6747041" y="2846446"/>
            <a:ext cx="290738" cy="290738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6723782" y="2222377"/>
            <a:ext cx="337256" cy="290738"/>
          </a:xfrm>
          <a:prstGeom prst="triangl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7041" y="1699966"/>
            <a:ext cx="292742" cy="29274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44" dirty="0"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60325" y="1693763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Morphology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0326" y="2266502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Color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0325" y="2839241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Song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28" y="781656"/>
            <a:ext cx="7703250" cy="61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999"/>
          <a:stretch/>
        </p:blipFill>
        <p:spPr>
          <a:xfrm>
            <a:off x="142528" y="781656"/>
            <a:ext cx="6008590" cy="616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38100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Trait </a:t>
            </a:r>
            <a:r>
              <a:rPr lang="en-US" sz="2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Functions</a:t>
            </a:r>
          </a:p>
        </p:txBody>
      </p:sp>
      <p:sp>
        <p:nvSpPr>
          <p:cNvPr id="26" name="Oval 25"/>
          <p:cNvSpPr/>
          <p:nvPr/>
        </p:nvSpPr>
        <p:spPr>
          <a:xfrm rot="5400000">
            <a:off x="4247154" y="4565246"/>
            <a:ext cx="1621291" cy="1401295"/>
          </a:xfrm>
          <a:prstGeom prst="ellipse">
            <a:avLst/>
          </a:prstGeom>
          <a:solidFill>
            <a:srgbClr val="FF9900">
              <a:alpha val="30196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7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95565" y="5593823"/>
            <a:ext cx="3065813" cy="98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5473812" y="6175073"/>
            <a:ext cx="273689" cy="0"/>
          </a:xfrm>
          <a:prstGeom prst="straightConnector1">
            <a:avLst/>
          </a:prstGeom>
          <a:ln w="28575" cmpd="sng">
            <a:solidFill>
              <a:srgbClr val="DA001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924327" y="5649644"/>
            <a:ext cx="2118360" cy="723529"/>
          </a:xfrm>
          <a:prstGeom prst="rect">
            <a:avLst/>
          </a:prstGeom>
          <a:solidFill>
            <a:srgbClr val="DA00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466225" y="5664583"/>
            <a:ext cx="346609" cy="716125"/>
          </a:xfrm>
          <a:prstGeom prst="rect">
            <a:avLst/>
          </a:prstGeom>
          <a:solidFill>
            <a:srgbClr val="DA001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rot="2758966">
            <a:off x="2155029" y="3303449"/>
            <a:ext cx="1752590" cy="2331530"/>
          </a:xfrm>
          <a:prstGeom prst="ellipse">
            <a:avLst/>
          </a:prstGeom>
          <a:solidFill>
            <a:srgbClr val="FF9900">
              <a:alpha val="30196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90479" y="1693763"/>
            <a:ext cx="2550164" cy="3787768"/>
            <a:chOff x="6690479" y="1693763"/>
            <a:chExt cx="2550164" cy="3787768"/>
          </a:xfrm>
        </p:grpSpPr>
        <p:sp>
          <p:nvSpPr>
            <p:cNvPr id="8" name="Oval 7"/>
            <p:cNvSpPr/>
            <p:nvPr/>
          </p:nvSpPr>
          <p:spPr>
            <a:xfrm>
              <a:off x="6747041" y="2846446"/>
              <a:ext cx="290738" cy="290738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6723782" y="2222377"/>
              <a:ext cx="337256" cy="290738"/>
            </a:xfrm>
            <a:prstGeom prst="triangl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47041" y="1699966"/>
              <a:ext cx="292742" cy="292742"/>
            </a:xfrm>
            <a:prstGeom prst="rect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60325" y="1693763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Morphology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60326" y="2266502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Color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60325" y="2839241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Song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690479" y="3966721"/>
              <a:ext cx="395633" cy="336613"/>
            </a:xfrm>
            <a:custGeom>
              <a:avLst/>
              <a:gdLst>
                <a:gd name="connsiteX0" fmla="*/ 145878 w 296725"/>
                <a:gd name="connsiteY0" fmla="*/ 252460 h 252460"/>
                <a:gd name="connsiteX1" fmla="*/ 143497 w 296725"/>
                <a:gd name="connsiteY1" fmla="*/ 240554 h 252460"/>
                <a:gd name="connsiteX2" fmla="*/ 136353 w 296725"/>
                <a:gd name="connsiteY2" fmla="*/ 223885 h 252460"/>
                <a:gd name="connsiteX3" fmla="*/ 119684 w 296725"/>
                <a:gd name="connsiteY3" fmla="*/ 209597 h 252460"/>
                <a:gd name="connsiteX4" fmla="*/ 112540 w 296725"/>
                <a:gd name="connsiteY4" fmla="*/ 190547 h 252460"/>
                <a:gd name="connsiteX5" fmla="*/ 100634 w 296725"/>
                <a:gd name="connsiteY5" fmla="*/ 171497 h 252460"/>
                <a:gd name="connsiteX6" fmla="*/ 98253 w 296725"/>
                <a:gd name="connsiteY6" fmla="*/ 159591 h 252460"/>
                <a:gd name="connsiteX7" fmla="*/ 88728 w 296725"/>
                <a:gd name="connsiteY7" fmla="*/ 142922 h 252460"/>
                <a:gd name="connsiteX8" fmla="*/ 79203 w 296725"/>
                <a:gd name="connsiteY8" fmla="*/ 131016 h 252460"/>
                <a:gd name="connsiteX9" fmla="*/ 69678 w 296725"/>
                <a:gd name="connsiteY9" fmla="*/ 116729 h 252460"/>
                <a:gd name="connsiteX10" fmla="*/ 55390 w 296725"/>
                <a:gd name="connsiteY10" fmla="*/ 100060 h 252460"/>
                <a:gd name="connsiteX11" fmla="*/ 50628 w 296725"/>
                <a:gd name="connsiteY11" fmla="*/ 92916 h 252460"/>
                <a:gd name="connsiteX12" fmla="*/ 55390 w 296725"/>
                <a:gd name="connsiteY12" fmla="*/ 107204 h 252460"/>
                <a:gd name="connsiteX13" fmla="*/ 57772 w 296725"/>
                <a:gd name="connsiteY13" fmla="*/ 116729 h 252460"/>
                <a:gd name="connsiteX14" fmla="*/ 64915 w 296725"/>
                <a:gd name="connsiteY14" fmla="*/ 119110 h 252460"/>
                <a:gd name="connsiteX15" fmla="*/ 69678 w 296725"/>
                <a:gd name="connsiteY15" fmla="*/ 126254 h 252460"/>
                <a:gd name="connsiteX16" fmla="*/ 76822 w 296725"/>
                <a:gd name="connsiteY16" fmla="*/ 128635 h 252460"/>
                <a:gd name="connsiteX17" fmla="*/ 79203 w 296725"/>
                <a:gd name="connsiteY17" fmla="*/ 135779 h 252460"/>
                <a:gd name="connsiteX18" fmla="*/ 83965 w 296725"/>
                <a:gd name="connsiteY18" fmla="*/ 142922 h 252460"/>
                <a:gd name="connsiteX19" fmla="*/ 95872 w 296725"/>
                <a:gd name="connsiteY19" fmla="*/ 161972 h 252460"/>
                <a:gd name="connsiteX20" fmla="*/ 103015 w 296725"/>
                <a:gd name="connsiteY20" fmla="*/ 164354 h 252460"/>
                <a:gd name="connsiteX21" fmla="*/ 105397 w 296725"/>
                <a:gd name="connsiteY21" fmla="*/ 171497 h 252460"/>
                <a:gd name="connsiteX22" fmla="*/ 119684 w 296725"/>
                <a:gd name="connsiteY22" fmla="*/ 181022 h 252460"/>
                <a:gd name="connsiteX23" fmla="*/ 136353 w 296725"/>
                <a:gd name="connsiteY23" fmla="*/ 202454 h 252460"/>
                <a:gd name="connsiteX24" fmla="*/ 150640 w 296725"/>
                <a:gd name="connsiteY24" fmla="*/ 221504 h 252460"/>
                <a:gd name="connsiteX25" fmla="*/ 155403 w 296725"/>
                <a:gd name="connsiteY25" fmla="*/ 228647 h 252460"/>
                <a:gd name="connsiteX26" fmla="*/ 162547 w 296725"/>
                <a:gd name="connsiteY26" fmla="*/ 235791 h 252460"/>
                <a:gd name="connsiteX27" fmla="*/ 160165 w 296725"/>
                <a:gd name="connsiteY27" fmla="*/ 214360 h 252460"/>
                <a:gd name="connsiteX28" fmla="*/ 141115 w 296725"/>
                <a:gd name="connsiteY28" fmla="*/ 161972 h 252460"/>
                <a:gd name="connsiteX29" fmla="*/ 136353 w 296725"/>
                <a:gd name="connsiteY29" fmla="*/ 147685 h 252460"/>
                <a:gd name="connsiteX30" fmla="*/ 126828 w 296725"/>
                <a:gd name="connsiteY30" fmla="*/ 133397 h 252460"/>
                <a:gd name="connsiteX31" fmla="*/ 122065 w 296725"/>
                <a:gd name="connsiteY31" fmla="*/ 114347 h 252460"/>
                <a:gd name="connsiteX32" fmla="*/ 107778 w 296725"/>
                <a:gd name="connsiteY32" fmla="*/ 92916 h 252460"/>
                <a:gd name="connsiteX33" fmla="*/ 100634 w 296725"/>
                <a:gd name="connsiteY33" fmla="*/ 81010 h 252460"/>
                <a:gd name="connsiteX34" fmla="*/ 91109 w 296725"/>
                <a:gd name="connsiteY34" fmla="*/ 76247 h 252460"/>
                <a:gd name="connsiteX35" fmla="*/ 83965 w 296725"/>
                <a:gd name="connsiteY35" fmla="*/ 71485 h 252460"/>
                <a:gd name="connsiteX36" fmla="*/ 76822 w 296725"/>
                <a:gd name="connsiteY36" fmla="*/ 57197 h 252460"/>
                <a:gd name="connsiteX37" fmla="*/ 69678 w 296725"/>
                <a:gd name="connsiteY37" fmla="*/ 54816 h 252460"/>
                <a:gd name="connsiteX38" fmla="*/ 79203 w 296725"/>
                <a:gd name="connsiteY38" fmla="*/ 76247 h 252460"/>
                <a:gd name="connsiteX39" fmla="*/ 95872 w 296725"/>
                <a:gd name="connsiteY39" fmla="*/ 97679 h 252460"/>
                <a:gd name="connsiteX40" fmla="*/ 100634 w 296725"/>
                <a:gd name="connsiteY40" fmla="*/ 107204 h 252460"/>
                <a:gd name="connsiteX41" fmla="*/ 107778 w 296725"/>
                <a:gd name="connsiteY41" fmla="*/ 123872 h 252460"/>
                <a:gd name="connsiteX42" fmla="*/ 117303 w 296725"/>
                <a:gd name="connsiteY42" fmla="*/ 138160 h 252460"/>
                <a:gd name="connsiteX43" fmla="*/ 122065 w 296725"/>
                <a:gd name="connsiteY43" fmla="*/ 147685 h 252460"/>
                <a:gd name="connsiteX44" fmla="*/ 138734 w 296725"/>
                <a:gd name="connsiteY44" fmla="*/ 164354 h 252460"/>
                <a:gd name="connsiteX45" fmla="*/ 150640 w 296725"/>
                <a:gd name="connsiteY45" fmla="*/ 173879 h 252460"/>
                <a:gd name="connsiteX46" fmla="*/ 157784 w 296725"/>
                <a:gd name="connsiteY46" fmla="*/ 181022 h 252460"/>
                <a:gd name="connsiteX47" fmla="*/ 167309 w 296725"/>
                <a:gd name="connsiteY47" fmla="*/ 195310 h 252460"/>
                <a:gd name="connsiteX48" fmla="*/ 172072 w 296725"/>
                <a:gd name="connsiteY48" fmla="*/ 202454 h 252460"/>
                <a:gd name="connsiteX49" fmla="*/ 179215 w 296725"/>
                <a:gd name="connsiteY49" fmla="*/ 214360 h 252460"/>
                <a:gd name="connsiteX50" fmla="*/ 191122 w 296725"/>
                <a:gd name="connsiteY50" fmla="*/ 228647 h 252460"/>
                <a:gd name="connsiteX51" fmla="*/ 186359 w 296725"/>
                <a:gd name="connsiteY51" fmla="*/ 207216 h 252460"/>
                <a:gd name="connsiteX52" fmla="*/ 172072 w 296725"/>
                <a:gd name="connsiteY52" fmla="*/ 195310 h 252460"/>
                <a:gd name="connsiteX53" fmla="*/ 148259 w 296725"/>
                <a:gd name="connsiteY53" fmla="*/ 176260 h 252460"/>
                <a:gd name="connsiteX54" fmla="*/ 136353 w 296725"/>
                <a:gd name="connsiteY54" fmla="*/ 166735 h 252460"/>
                <a:gd name="connsiteX55" fmla="*/ 126828 w 296725"/>
                <a:gd name="connsiteY55" fmla="*/ 154829 h 252460"/>
                <a:gd name="connsiteX56" fmla="*/ 119684 w 296725"/>
                <a:gd name="connsiteY56" fmla="*/ 145304 h 252460"/>
                <a:gd name="connsiteX57" fmla="*/ 100634 w 296725"/>
                <a:gd name="connsiteY57" fmla="*/ 128635 h 252460"/>
                <a:gd name="connsiteX58" fmla="*/ 83965 w 296725"/>
                <a:gd name="connsiteY58" fmla="*/ 111966 h 252460"/>
                <a:gd name="connsiteX59" fmla="*/ 74440 w 296725"/>
                <a:gd name="connsiteY59" fmla="*/ 104822 h 252460"/>
                <a:gd name="connsiteX60" fmla="*/ 64915 w 296725"/>
                <a:gd name="connsiteY60" fmla="*/ 92916 h 252460"/>
                <a:gd name="connsiteX61" fmla="*/ 53009 w 296725"/>
                <a:gd name="connsiteY61" fmla="*/ 85772 h 252460"/>
                <a:gd name="connsiteX62" fmla="*/ 48247 w 296725"/>
                <a:gd name="connsiteY62" fmla="*/ 78629 h 252460"/>
                <a:gd name="connsiteX63" fmla="*/ 41103 w 296725"/>
                <a:gd name="connsiteY63" fmla="*/ 71485 h 252460"/>
                <a:gd name="connsiteX64" fmla="*/ 64915 w 296725"/>
                <a:gd name="connsiteY64" fmla="*/ 81010 h 252460"/>
                <a:gd name="connsiteX65" fmla="*/ 83965 w 296725"/>
                <a:gd name="connsiteY65" fmla="*/ 95297 h 252460"/>
                <a:gd name="connsiteX66" fmla="*/ 110159 w 296725"/>
                <a:gd name="connsiteY66" fmla="*/ 119110 h 252460"/>
                <a:gd name="connsiteX67" fmla="*/ 119684 w 296725"/>
                <a:gd name="connsiteY67" fmla="*/ 121491 h 252460"/>
                <a:gd name="connsiteX68" fmla="*/ 126828 w 296725"/>
                <a:gd name="connsiteY68" fmla="*/ 128635 h 252460"/>
                <a:gd name="connsiteX69" fmla="*/ 129209 w 296725"/>
                <a:gd name="connsiteY69" fmla="*/ 138160 h 252460"/>
                <a:gd name="connsiteX70" fmla="*/ 145878 w 296725"/>
                <a:gd name="connsiteY70" fmla="*/ 154829 h 252460"/>
                <a:gd name="connsiteX71" fmla="*/ 162547 w 296725"/>
                <a:gd name="connsiteY71" fmla="*/ 173879 h 252460"/>
                <a:gd name="connsiteX72" fmla="*/ 172072 w 296725"/>
                <a:gd name="connsiteY72" fmla="*/ 178641 h 252460"/>
                <a:gd name="connsiteX73" fmla="*/ 174453 w 296725"/>
                <a:gd name="connsiteY73" fmla="*/ 185785 h 252460"/>
                <a:gd name="connsiteX74" fmla="*/ 183978 w 296725"/>
                <a:gd name="connsiteY74" fmla="*/ 190547 h 252460"/>
                <a:gd name="connsiteX75" fmla="*/ 155403 w 296725"/>
                <a:gd name="connsiteY75" fmla="*/ 161972 h 252460"/>
                <a:gd name="connsiteX76" fmla="*/ 148259 w 296725"/>
                <a:gd name="connsiteY76" fmla="*/ 152447 h 252460"/>
                <a:gd name="connsiteX77" fmla="*/ 143497 w 296725"/>
                <a:gd name="connsiteY77" fmla="*/ 145304 h 252460"/>
                <a:gd name="connsiteX78" fmla="*/ 136353 w 296725"/>
                <a:gd name="connsiteY78" fmla="*/ 123872 h 252460"/>
                <a:gd name="connsiteX79" fmla="*/ 129209 w 296725"/>
                <a:gd name="connsiteY79" fmla="*/ 85772 h 252460"/>
                <a:gd name="connsiteX80" fmla="*/ 124447 w 296725"/>
                <a:gd name="connsiteY80" fmla="*/ 78629 h 252460"/>
                <a:gd name="connsiteX81" fmla="*/ 119684 w 296725"/>
                <a:gd name="connsiteY81" fmla="*/ 66722 h 252460"/>
                <a:gd name="connsiteX82" fmla="*/ 112540 w 296725"/>
                <a:gd name="connsiteY82" fmla="*/ 59579 h 252460"/>
                <a:gd name="connsiteX83" fmla="*/ 119684 w 296725"/>
                <a:gd name="connsiteY83" fmla="*/ 69104 h 252460"/>
                <a:gd name="connsiteX84" fmla="*/ 122065 w 296725"/>
                <a:gd name="connsiteY84" fmla="*/ 76247 h 252460"/>
                <a:gd name="connsiteX85" fmla="*/ 148259 w 296725"/>
                <a:gd name="connsiteY85" fmla="*/ 109585 h 252460"/>
                <a:gd name="connsiteX86" fmla="*/ 162547 w 296725"/>
                <a:gd name="connsiteY86" fmla="*/ 135779 h 252460"/>
                <a:gd name="connsiteX87" fmla="*/ 172072 w 296725"/>
                <a:gd name="connsiteY87" fmla="*/ 154829 h 252460"/>
                <a:gd name="connsiteX88" fmla="*/ 186359 w 296725"/>
                <a:gd name="connsiteY88" fmla="*/ 164354 h 252460"/>
                <a:gd name="connsiteX89" fmla="*/ 195884 w 296725"/>
                <a:gd name="connsiteY89" fmla="*/ 173879 h 252460"/>
                <a:gd name="connsiteX90" fmla="*/ 198265 w 296725"/>
                <a:gd name="connsiteY90" fmla="*/ 183404 h 252460"/>
                <a:gd name="connsiteX91" fmla="*/ 205409 w 296725"/>
                <a:gd name="connsiteY91" fmla="*/ 190547 h 252460"/>
                <a:gd name="connsiteX92" fmla="*/ 210172 w 296725"/>
                <a:gd name="connsiteY92" fmla="*/ 197691 h 252460"/>
                <a:gd name="connsiteX93" fmla="*/ 203028 w 296725"/>
                <a:gd name="connsiteY93" fmla="*/ 190547 h 252460"/>
                <a:gd name="connsiteX94" fmla="*/ 181597 w 296725"/>
                <a:gd name="connsiteY94" fmla="*/ 161972 h 252460"/>
                <a:gd name="connsiteX95" fmla="*/ 174453 w 296725"/>
                <a:gd name="connsiteY95" fmla="*/ 154829 h 252460"/>
                <a:gd name="connsiteX96" fmla="*/ 167309 w 296725"/>
                <a:gd name="connsiteY96" fmla="*/ 140541 h 252460"/>
                <a:gd name="connsiteX97" fmla="*/ 160165 w 296725"/>
                <a:gd name="connsiteY97" fmla="*/ 119110 h 252460"/>
                <a:gd name="connsiteX98" fmla="*/ 153022 w 296725"/>
                <a:gd name="connsiteY98" fmla="*/ 107204 h 252460"/>
                <a:gd name="connsiteX99" fmla="*/ 145878 w 296725"/>
                <a:gd name="connsiteY99" fmla="*/ 88154 h 252460"/>
                <a:gd name="connsiteX100" fmla="*/ 141115 w 296725"/>
                <a:gd name="connsiteY100" fmla="*/ 69104 h 252460"/>
                <a:gd name="connsiteX101" fmla="*/ 133972 w 296725"/>
                <a:gd name="connsiteY101" fmla="*/ 52435 h 252460"/>
                <a:gd name="connsiteX102" fmla="*/ 124447 w 296725"/>
                <a:gd name="connsiteY102" fmla="*/ 38147 h 252460"/>
                <a:gd name="connsiteX103" fmla="*/ 145878 w 296725"/>
                <a:gd name="connsiteY103" fmla="*/ 81010 h 252460"/>
                <a:gd name="connsiteX104" fmla="*/ 155403 w 296725"/>
                <a:gd name="connsiteY104" fmla="*/ 90535 h 252460"/>
                <a:gd name="connsiteX105" fmla="*/ 169690 w 296725"/>
                <a:gd name="connsiteY105" fmla="*/ 109585 h 252460"/>
                <a:gd name="connsiteX106" fmla="*/ 179215 w 296725"/>
                <a:gd name="connsiteY106" fmla="*/ 121491 h 252460"/>
                <a:gd name="connsiteX107" fmla="*/ 193503 w 296725"/>
                <a:gd name="connsiteY107" fmla="*/ 133397 h 252460"/>
                <a:gd name="connsiteX108" fmla="*/ 222078 w 296725"/>
                <a:gd name="connsiteY108" fmla="*/ 164354 h 252460"/>
                <a:gd name="connsiteX109" fmla="*/ 226840 w 296725"/>
                <a:gd name="connsiteY109" fmla="*/ 173879 h 252460"/>
                <a:gd name="connsiteX110" fmla="*/ 233984 w 296725"/>
                <a:gd name="connsiteY110" fmla="*/ 176260 h 252460"/>
                <a:gd name="connsiteX111" fmla="*/ 229222 w 296725"/>
                <a:gd name="connsiteY111" fmla="*/ 164354 h 252460"/>
                <a:gd name="connsiteX112" fmla="*/ 222078 w 296725"/>
                <a:gd name="connsiteY112" fmla="*/ 150066 h 252460"/>
                <a:gd name="connsiteX113" fmla="*/ 207790 w 296725"/>
                <a:gd name="connsiteY113" fmla="*/ 131016 h 252460"/>
                <a:gd name="connsiteX114" fmla="*/ 200647 w 296725"/>
                <a:gd name="connsiteY114" fmla="*/ 116729 h 252460"/>
                <a:gd name="connsiteX115" fmla="*/ 193503 w 296725"/>
                <a:gd name="connsiteY115" fmla="*/ 97679 h 252460"/>
                <a:gd name="connsiteX116" fmla="*/ 188740 w 296725"/>
                <a:gd name="connsiteY116" fmla="*/ 90535 h 252460"/>
                <a:gd name="connsiteX117" fmla="*/ 176834 w 296725"/>
                <a:gd name="connsiteY117" fmla="*/ 73866 h 252460"/>
                <a:gd name="connsiteX118" fmla="*/ 172072 w 296725"/>
                <a:gd name="connsiteY118" fmla="*/ 61960 h 252460"/>
                <a:gd name="connsiteX119" fmla="*/ 167309 w 296725"/>
                <a:gd name="connsiteY119" fmla="*/ 52435 h 252460"/>
                <a:gd name="connsiteX120" fmla="*/ 155403 w 296725"/>
                <a:gd name="connsiteY120" fmla="*/ 35766 h 252460"/>
                <a:gd name="connsiteX121" fmla="*/ 148259 w 296725"/>
                <a:gd name="connsiteY121" fmla="*/ 19097 h 252460"/>
                <a:gd name="connsiteX122" fmla="*/ 141115 w 296725"/>
                <a:gd name="connsiteY122" fmla="*/ 16716 h 252460"/>
                <a:gd name="connsiteX123" fmla="*/ 129209 w 296725"/>
                <a:gd name="connsiteY123" fmla="*/ 47 h 252460"/>
                <a:gd name="connsiteX124" fmla="*/ 126828 w 296725"/>
                <a:gd name="connsiteY124" fmla="*/ 7191 h 252460"/>
                <a:gd name="connsiteX125" fmla="*/ 138734 w 296725"/>
                <a:gd name="connsiteY125" fmla="*/ 21479 h 252460"/>
                <a:gd name="connsiteX126" fmla="*/ 143497 w 296725"/>
                <a:gd name="connsiteY126" fmla="*/ 35766 h 252460"/>
                <a:gd name="connsiteX127" fmla="*/ 160165 w 296725"/>
                <a:gd name="connsiteY127" fmla="*/ 66722 h 252460"/>
                <a:gd name="connsiteX128" fmla="*/ 172072 w 296725"/>
                <a:gd name="connsiteY128" fmla="*/ 81010 h 252460"/>
                <a:gd name="connsiteX129" fmla="*/ 188740 w 296725"/>
                <a:gd name="connsiteY129" fmla="*/ 102441 h 252460"/>
                <a:gd name="connsiteX130" fmla="*/ 195884 w 296725"/>
                <a:gd name="connsiteY130" fmla="*/ 107204 h 252460"/>
                <a:gd name="connsiteX131" fmla="*/ 198265 w 296725"/>
                <a:gd name="connsiteY131" fmla="*/ 114347 h 252460"/>
                <a:gd name="connsiteX132" fmla="*/ 226840 w 296725"/>
                <a:gd name="connsiteY132" fmla="*/ 138160 h 252460"/>
                <a:gd name="connsiteX133" fmla="*/ 238747 w 296725"/>
                <a:gd name="connsiteY133" fmla="*/ 154829 h 252460"/>
                <a:gd name="connsiteX134" fmla="*/ 236365 w 296725"/>
                <a:gd name="connsiteY134" fmla="*/ 145304 h 252460"/>
                <a:gd name="connsiteX135" fmla="*/ 222078 w 296725"/>
                <a:gd name="connsiteY135" fmla="*/ 114347 h 252460"/>
                <a:gd name="connsiteX136" fmla="*/ 217315 w 296725"/>
                <a:gd name="connsiteY136" fmla="*/ 107204 h 252460"/>
                <a:gd name="connsiteX137" fmla="*/ 207790 w 296725"/>
                <a:gd name="connsiteY137" fmla="*/ 71485 h 252460"/>
                <a:gd name="connsiteX138" fmla="*/ 205409 w 296725"/>
                <a:gd name="connsiteY138" fmla="*/ 59579 h 252460"/>
                <a:gd name="connsiteX139" fmla="*/ 195884 w 296725"/>
                <a:gd name="connsiteY139" fmla="*/ 38147 h 252460"/>
                <a:gd name="connsiteX140" fmla="*/ 193503 w 296725"/>
                <a:gd name="connsiteY140" fmla="*/ 26241 h 252460"/>
                <a:gd name="connsiteX141" fmla="*/ 183978 w 296725"/>
                <a:gd name="connsiteY141" fmla="*/ 11954 h 252460"/>
                <a:gd name="connsiteX142" fmla="*/ 186359 w 296725"/>
                <a:gd name="connsiteY142" fmla="*/ 35766 h 252460"/>
                <a:gd name="connsiteX143" fmla="*/ 191122 w 296725"/>
                <a:gd name="connsiteY143" fmla="*/ 42910 h 252460"/>
                <a:gd name="connsiteX144" fmla="*/ 200647 w 296725"/>
                <a:gd name="connsiteY144" fmla="*/ 64341 h 252460"/>
                <a:gd name="connsiteX145" fmla="*/ 207790 w 296725"/>
                <a:gd name="connsiteY145" fmla="*/ 69104 h 252460"/>
                <a:gd name="connsiteX146" fmla="*/ 214934 w 296725"/>
                <a:gd name="connsiteY146" fmla="*/ 78629 h 252460"/>
                <a:gd name="connsiteX147" fmla="*/ 245890 w 296725"/>
                <a:gd name="connsiteY147" fmla="*/ 111966 h 252460"/>
                <a:gd name="connsiteX148" fmla="*/ 257797 w 296725"/>
                <a:gd name="connsiteY148" fmla="*/ 119110 h 252460"/>
                <a:gd name="connsiteX149" fmla="*/ 272084 w 296725"/>
                <a:gd name="connsiteY149" fmla="*/ 131016 h 252460"/>
                <a:gd name="connsiteX150" fmla="*/ 279228 w 296725"/>
                <a:gd name="connsiteY150" fmla="*/ 135779 h 252460"/>
                <a:gd name="connsiteX151" fmla="*/ 262559 w 296725"/>
                <a:gd name="connsiteY151" fmla="*/ 114347 h 252460"/>
                <a:gd name="connsiteX152" fmla="*/ 233984 w 296725"/>
                <a:gd name="connsiteY152" fmla="*/ 78629 h 252460"/>
                <a:gd name="connsiteX153" fmla="*/ 231603 w 296725"/>
                <a:gd name="connsiteY153" fmla="*/ 71485 h 252460"/>
                <a:gd name="connsiteX154" fmla="*/ 217315 w 296725"/>
                <a:gd name="connsiteY154" fmla="*/ 54816 h 252460"/>
                <a:gd name="connsiteX155" fmla="*/ 198265 w 296725"/>
                <a:gd name="connsiteY155" fmla="*/ 33385 h 252460"/>
                <a:gd name="connsiteX156" fmla="*/ 191122 w 296725"/>
                <a:gd name="connsiteY156" fmla="*/ 31004 h 252460"/>
                <a:gd name="connsiteX157" fmla="*/ 181597 w 296725"/>
                <a:gd name="connsiteY157" fmla="*/ 21479 h 252460"/>
                <a:gd name="connsiteX158" fmla="*/ 174453 w 296725"/>
                <a:gd name="connsiteY158" fmla="*/ 19097 h 252460"/>
                <a:gd name="connsiteX159" fmla="*/ 145878 w 296725"/>
                <a:gd name="connsiteY159" fmla="*/ 7191 h 252460"/>
                <a:gd name="connsiteX160" fmla="*/ 141115 w 296725"/>
                <a:gd name="connsiteY160" fmla="*/ 14335 h 252460"/>
                <a:gd name="connsiteX161" fmla="*/ 143497 w 296725"/>
                <a:gd name="connsiteY161" fmla="*/ 23860 h 252460"/>
                <a:gd name="connsiteX162" fmla="*/ 157784 w 296725"/>
                <a:gd name="connsiteY162" fmla="*/ 45291 h 252460"/>
                <a:gd name="connsiteX163" fmla="*/ 167309 w 296725"/>
                <a:gd name="connsiteY163" fmla="*/ 71485 h 252460"/>
                <a:gd name="connsiteX164" fmla="*/ 174453 w 296725"/>
                <a:gd name="connsiteY164" fmla="*/ 81010 h 252460"/>
                <a:gd name="connsiteX165" fmla="*/ 179215 w 296725"/>
                <a:gd name="connsiteY165" fmla="*/ 92916 h 252460"/>
                <a:gd name="connsiteX166" fmla="*/ 183978 w 296725"/>
                <a:gd name="connsiteY166" fmla="*/ 102441 h 252460"/>
                <a:gd name="connsiteX167" fmla="*/ 193503 w 296725"/>
                <a:gd name="connsiteY167" fmla="*/ 123872 h 252460"/>
                <a:gd name="connsiteX168" fmla="*/ 198265 w 296725"/>
                <a:gd name="connsiteY168" fmla="*/ 135779 h 252460"/>
                <a:gd name="connsiteX169" fmla="*/ 212553 w 296725"/>
                <a:gd name="connsiteY169" fmla="*/ 154829 h 252460"/>
                <a:gd name="connsiteX170" fmla="*/ 219697 w 296725"/>
                <a:gd name="connsiteY170" fmla="*/ 166735 h 252460"/>
                <a:gd name="connsiteX171" fmla="*/ 233984 w 296725"/>
                <a:gd name="connsiteY171" fmla="*/ 183404 h 252460"/>
                <a:gd name="connsiteX172" fmla="*/ 236365 w 296725"/>
                <a:gd name="connsiteY172" fmla="*/ 159591 h 252460"/>
                <a:gd name="connsiteX173" fmla="*/ 229222 w 296725"/>
                <a:gd name="connsiteY173" fmla="*/ 135779 h 252460"/>
                <a:gd name="connsiteX174" fmla="*/ 222078 w 296725"/>
                <a:gd name="connsiteY174" fmla="*/ 131016 h 252460"/>
                <a:gd name="connsiteX175" fmla="*/ 214934 w 296725"/>
                <a:gd name="connsiteY175" fmla="*/ 100060 h 252460"/>
                <a:gd name="connsiteX176" fmla="*/ 210172 w 296725"/>
                <a:gd name="connsiteY176" fmla="*/ 90535 h 252460"/>
                <a:gd name="connsiteX177" fmla="*/ 207790 w 296725"/>
                <a:gd name="connsiteY177" fmla="*/ 81010 h 252460"/>
                <a:gd name="connsiteX178" fmla="*/ 195884 w 296725"/>
                <a:gd name="connsiteY178" fmla="*/ 61960 h 252460"/>
                <a:gd name="connsiteX179" fmla="*/ 179215 w 296725"/>
                <a:gd name="connsiteY179" fmla="*/ 28622 h 252460"/>
                <a:gd name="connsiteX180" fmla="*/ 186359 w 296725"/>
                <a:gd name="connsiteY180" fmla="*/ 54816 h 252460"/>
                <a:gd name="connsiteX181" fmla="*/ 198265 w 296725"/>
                <a:gd name="connsiteY181" fmla="*/ 76247 h 252460"/>
                <a:gd name="connsiteX182" fmla="*/ 200647 w 296725"/>
                <a:gd name="connsiteY182" fmla="*/ 85772 h 252460"/>
                <a:gd name="connsiteX183" fmla="*/ 214934 w 296725"/>
                <a:gd name="connsiteY183" fmla="*/ 107204 h 252460"/>
                <a:gd name="connsiteX184" fmla="*/ 226840 w 296725"/>
                <a:gd name="connsiteY184" fmla="*/ 131016 h 252460"/>
                <a:gd name="connsiteX185" fmla="*/ 241128 w 296725"/>
                <a:gd name="connsiteY185" fmla="*/ 157210 h 252460"/>
                <a:gd name="connsiteX186" fmla="*/ 245890 w 296725"/>
                <a:gd name="connsiteY186" fmla="*/ 166735 h 252460"/>
                <a:gd name="connsiteX187" fmla="*/ 229222 w 296725"/>
                <a:gd name="connsiteY187" fmla="*/ 131016 h 252460"/>
                <a:gd name="connsiteX188" fmla="*/ 174453 w 296725"/>
                <a:gd name="connsiteY188" fmla="*/ 78629 h 252460"/>
                <a:gd name="connsiteX189" fmla="*/ 157784 w 296725"/>
                <a:gd name="connsiteY189" fmla="*/ 54816 h 252460"/>
                <a:gd name="connsiteX190" fmla="*/ 138734 w 296725"/>
                <a:gd name="connsiteY190" fmla="*/ 28622 h 252460"/>
                <a:gd name="connsiteX191" fmla="*/ 138734 w 296725"/>
                <a:gd name="connsiteY191" fmla="*/ 57197 h 252460"/>
                <a:gd name="connsiteX192" fmla="*/ 164928 w 296725"/>
                <a:gd name="connsiteY192" fmla="*/ 102441 h 252460"/>
                <a:gd name="connsiteX193" fmla="*/ 174453 w 296725"/>
                <a:gd name="connsiteY193" fmla="*/ 121491 h 252460"/>
                <a:gd name="connsiteX194" fmla="*/ 176834 w 296725"/>
                <a:gd name="connsiteY194" fmla="*/ 131016 h 252460"/>
                <a:gd name="connsiteX195" fmla="*/ 198265 w 296725"/>
                <a:gd name="connsiteY195" fmla="*/ 154829 h 252460"/>
                <a:gd name="connsiteX196" fmla="*/ 191122 w 296725"/>
                <a:gd name="connsiteY196" fmla="*/ 154829 h 252460"/>
                <a:gd name="connsiteX197" fmla="*/ 183978 w 296725"/>
                <a:gd name="connsiteY197" fmla="*/ 135779 h 252460"/>
                <a:gd name="connsiteX198" fmla="*/ 181597 w 296725"/>
                <a:gd name="connsiteY198" fmla="*/ 126254 h 252460"/>
                <a:gd name="connsiteX199" fmla="*/ 169690 w 296725"/>
                <a:gd name="connsiteY199" fmla="*/ 107204 h 252460"/>
                <a:gd name="connsiteX200" fmla="*/ 160165 w 296725"/>
                <a:gd name="connsiteY200" fmla="*/ 92916 h 252460"/>
                <a:gd name="connsiteX201" fmla="*/ 153022 w 296725"/>
                <a:gd name="connsiteY201" fmla="*/ 85772 h 252460"/>
                <a:gd name="connsiteX202" fmla="*/ 143497 w 296725"/>
                <a:gd name="connsiteY202" fmla="*/ 83391 h 252460"/>
                <a:gd name="connsiteX203" fmla="*/ 124447 w 296725"/>
                <a:gd name="connsiteY203" fmla="*/ 73866 h 252460"/>
                <a:gd name="connsiteX204" fmla="*/ 114922 w 296725"/>
                <a:gd name="connsiteY204" fmla="*/ 69104 h 252460"/>
                <a:gd name="connsiteX205" fmla="*/ 95872 w 296725"/>
                <a:gd name="connsiteY205" fmla="*/ 57197 h 252460"/>
                <a:gd name="connsiteX206" fmla="*/ 79203 w 296725"/>
                <a:gd name="connsiteY206" fmla="*/ 35766 h 252460"/>
                <a:gd name="connsiteX207" fmla="*/ 74440 w 296725"/>
                <a:gd name="connsiteY207" fmla="*/ 45291 h 252460"/>
                <a:gd name="connsiteX208" fmla="*/ 81584 w 296725"/>
                <a:gd name="connsiteY208" fmla="*/ 57197 h 252460"/>
                <a:gd name="connsiteX209" fmla="*/ 83965 w 296725"/>
                <a:gd name="connsiteY209" fmla="*/ 66722 h 252460"/>
                <a:gd name="connsiteX210" fmla="*/ 112540 w 296725"/>
                <a:gd name="connsiteY210" fmla="*/ 116729 h 252460"/>
                <a:gd name="connsiteX211" fmla="*/ 124447 w 296725"/>
                <a:gd name="connsiteY211" fmla="*/ 131016 h 252460"/>
                <a:gd name="connsiteX212" fmla="*/ 136353 w 296725"/>
                <a:gd name="connsiteY212" fmla="*/ 147685 h 252460"/>
                <a:gd name="connsiteX213" fmla="*/ 153022 w 296725"/>
                <a:gd name="connsiteY213" fmla="*/ 171497 h 252460"/>
                <a:gd name="connsiteX214" fmla="*/ 160165 w 296725"/>
                <a:gd name="connsiteY214" fmla="*/ 181022 h 252460"/>
                <a:gd name="connsiteX215" fmla="*/ 164928 w 296725"/>
                <a:gd name="connsiteY215" fmla="*/ 188166 h 252460"/>
                <a:gd name="connsiteX216" fmla="*/ 179215 w 296725"/>
                <a:gd name="connsiteY216" fmla="*/ 202454 h 252460"/>
                <a:gd name="connsiteX217" fmla="*/ 160165 w 296725"/>
                <a:gd name="connsiteY217" fmla="*/ 204835 h 252460"/>
                <a:gd name="connsiteX218" fmla="*/ 148259 w 296725"/>
                <a:gd name="connsiteY218" fmla="*/ 207216 h 252460"/>
                <a:gd name="connsiteX219" fmla="*/ 126828 w 296725"/>
                <a:gd name="connsiteY219" fmla="*/ 209597 h 252460"/>
                <a:gd name="connsiteX220" fmla="*/ 117303 w 296725"/>
                <a:gd name="connsiteY220" fmla="*/ 211979 h 252460"/>
                <a:gd name="connsiteX221" fmla="*/ 131590 w 296725"/>
                <a:gd name="connsiteY221" fmla="*/ 214360 h 252460"/>
                <a:gd name="connsiteX222" fmla="*/ 174453 w 296725"/>
                <a:gd name="connsiteY222" fmla="*/ 216741 h 252460"/>
                <a:gd name="connsiteX223" fmla="*/ 188740 w 296725"/>
                <a:gd name="connsiteY223" fmla="*/ 211979 h 252460"/>
                <a:gd name="connsiteX224" fmla="*/ 219697 w 296725"/>
                <a:gd name="connsiteY224" fmla="*/ 185785 h 252460"/>
                <a:gd name="connsiteX225" fmla="*/ 264940 w 296725"/>
                <a:gd name="connsiteY225" fmla="*/ 173879 h 252460"/>
                <a:gd name="connsiteX226" fmla="*/ 288753 w 296725"/>
                <a:gd name="connsiteY226" fmla="*/ 157210 h 252460"/>
                <a:gd name="connsiteX227" fmla="*/ 293515 w 296725"/>
                <a:gd name="connsiteY227" fmla="*/ 150066 h 252460"/>
                <a:gd name="connsiteX228" fmla="*/ 295897 w 296725"/>
                <a:gd name="connsiteY228" fmla="*/ 142922 h 252460"/>
                <a:gd name="connsiteX229" fmla="*/ 267322 w 296725"/>
                <a:gd name="connsiteY229" fmla="*/ 145304 h 252460"/>
                <a:gd name="connsiteX230" fmla="*/ 243509 w 296725"/>
                <a:gd name="connsiteY230" fmla="*/ 154829 h 252460"/>
                <a:gd name="connsiteX231" fmla="*/ 226840 w 296725"/>
                <a:gd name="connsiteY231" fmla="*/ 166735 h 252460"/>
                <a:gd name="connsiteX232" fmla="*/ 212553 w 296725"/>
                <a:gd name="connsiteY232" fmla="*/ 173879 h 252460"/>
                <a:gd name="connsiteX233" fmla="*/ 205409 w 296725"/>
                <a:gd name="connsiteY233" fmla="*/ 181022 h 252460"/>
                <a:gd name="connsiteX234" fmla="*/ 164928 w 296725"/>
                <a:gd name="connsiteY234" fmla="*/ 200072 h 252460"/>
                <a:gd name="connsiteX235" fmla="*/ 148259 w 296725"/>
                <a:gd name="connsiteY235" fmla="*/ 202454 h 252460"/>
                <a:gd name="connsiteX236" fmla="*/ 198265 w 296725"/>
                <a:gd name="connsiteY236" fmla="*/ 171497 h 252460"/>
                <a:gd name="connsiteX237" fmla="*/ 214934 w 296725"/>
                <a:gd name="connsiteY237" fmla="*/ 159591 h 252460"/>
                <a:gd name="connsiteX238" fmla="*/ 233984 w 296725"/>
                <a:gd name="connsiteY238" fmla="*/ 142922 h 252460"/>
                <a:gd name="connsiteX239" fmla="*/ 269703 w 296725"/>
                <a:gd name="connsiteY239" fmla="*/ 133397 h 252460"/>
                <a:gd name="connsiteX240" fmla="*/ 276847 w 296725"/>
                <a:gd name="connsiteY240" fmla="*/ 131016 h 252460"/>
                <a:gd name="connsiteX241" fmla="*/ 245890 w 296725"/>
                <a:gd name="connsiteY241" fmla="*/ 135779 h 252460"/>
                <a:gd name="connsiteX242" fmla="*/ 195884 w 296725"/>
                <a:gd name="connsiteY242" fmla="*/ 159591 h 252460"/>
                <a:gd name="connsiteX243" fmla="*/ 179215 w 296725"/>
                <a:gd name="connsiteY243" fmla="*/ 169116 h 252460"/>
                <a:gd name="connsiteX244" fmla="*/ 172072 w 296725"/>
                <a:gd name="connsiteY244" fmla="*/ 173879 h 252460"/>
                <a:gd name="connsiteX245" fmla="*/ 136353 w 296725"/>
                <a:gd name="connsiteY245" fmla="*/ 183404 h 252460"/>
                <a:gd name="connsiteX246" fmla="*/ 107778 w 296725"/>
                <a:gd name="connsiteY246" fmla="*/ 190547 h 252460"/>
                <a:gd name="connsiteX247" fmla="*/ 124447 w 296725"/>
                <a:gd name="connsiteY247" fmla="*/ 178641 h 252460"/>
                <a:gd name="connsiteX248" fmla="*/ 157784 w 296725"/>
                <a:gd name="connsiteY248" fmla="*/ 166735 h 252460"/>
                <a:gd name="connsiteX249" fmla="*/ 193503 w 296725"/>
                <a:gd name="connsiteY249" fmla="*/ 152447 h 252460"/>
                <a:gd name="connsiteX250" fmla="*/ 205409 w 296725"/>
                <a:gd name="connsiteY250" fmla="*/ 142922 h 252460"/>
                <a:gd name="connsiteX251" fmla="*/ 224459 w 296725"/>
                <a:gd name="connsiteY251" fmla="*/ 135779 h 252460"/>
                <a:gd name="connsiteX252" fmla="*/ 248272 w 296725"/>
                <a:gd name="connsiteY252" fmla="*/ 121491 h 252460"/>
                <a:gd name="connsiteX253" fmla="*/ 200647 w 296725"/>
                <a:gd name="connsiteY253" fmla="*/ 128635 h 252460"/>
                <a:gd name="connsiteX254" fmla="*/ 176834 w 296725"/>
                <a:gd name="connsiteY254" fmla="*/ 140541 h 252460"/>
                <a:gd name="connsiteX255" fmla="*/ 153022 w 296725"/>
                <a:gd name="connsiteY255" fmla="*/ 150066 h 252460"/>
                <a:gd name="connsiteX256" fmla="*/ 119684 w 296725"/>
                <a:gd name="connsiteY256" fmla="*/ 166735 h 252460"/>
                <a:gd name="connsiteX257" fmla="*/ 107778 w 296725"/>
                <a:gd name="connsiteY257" fmla="*/ 171497 h 252460"/>
                <a:gd name="connsiteX258" fmla="*/ 98253 w 296725"/>
                <a:gd name="connsiteY258" fmla="*/ 176260 h 252460"/>
                <a:gd name="connsiteX259" fmla="*/ 83965 w 296725"/>
                <a:gd name="connsiteY259" fmla="*/ 181022 h 252460"/>
                <a:gd name="connsiteX260" fmla="*/ 107778 w 296725"/>
                <a:gd name="connsiteY260" fmla="*/ 166735 h 252460"/>
                <a:gd name="connsiteX261" fmla="*/ 141115 w 296725"/>
                <a:gd name="connsiteY261" fmla="*/ 152447 h 252460"/>
                <a:gd name="connsiteX262" fmla="*/ 164928 w 296725"/>
                <a:gd name="connsiteY262" fmla="*/ 138160 h 252460"/>
                <a:gd name="connsiteX263" fmla="*/ 186359 w 296725"/>
                <a:gd name="connsiteY263" fmla="*/ 126254 h 252460"/>
                <a:gd name="connsiteX264" fmla="*/ 210172 w 296725"/>
                <a:gd name="connsiteY264" fmla="*/ 109585 h 252460"/>
                <a:gd name="connsiteX265" fmla="*/ 224459 w 296725"/>
                <a:gd name="connsiteY265" fmla="*/ 95297 h 252460"/>
                <a:gd name="connsiteX266" fmla="*/ 198265 w 296725"/>
                <a:gd name="connsiteY266" fmla="*/ 104822 h 252460"/>
                <a:gd name="connsiteX267" fmla="*/ 179215 w 296725"/>
                <a:gd name="connsiteY267" fmla="*/ 114347 h 252460"/>
                <a:gd name="connsiteX268" fmla="*/ 157784 w 296725"/>
                <a:gd name="connsiteY268" fmla="*/ 121491 h 252460"/>
                <a:gd name="connsiteX269" fmla="*/ 141115 w 296725"/>
                <a:gd name="connsiteY269" fmla="*/ 131016 h 252460"/>
                <a:gd name="connsiteX270" fmla="*/ 114922 w 296725"/>
                <a:gd name="connsiteY270" fmla="*/ 140541 h 252460"/>
                <a:gd name="connsiteX271" fmla="*/ 100634 w 296725"/>
                <a:gd name="connsiteY271" fmla="*/ 150066 h 252460"/>
                <a:gd name="connsiteX272" fmla="*/ 148259 w 296725"/>
                <a:gd name="connsiteY272" fmla="*/ 150066 h 252460"/>
                <a:gd name="connsiteX273" fmla="*/ 217315 w 296725"/>
                <a:gd name="connsiteY273" fmla="*/ 126254 h 252460"/>
                <a:gd name="connsiteX274" fmla="*/ 231603 w 296725"/>
                <a:gd name="connsiteY274" fmla="*/ 116729 h 252460"/>
                <a:gd name="connsiteX275" fmla="*/ 264940 w 296725"/>
                <a:gd name="connsiteY275" fmla="*/ 90535 h 252460"/>
                <a:gd name="connsiteX276" fmla="*/ 276847 w 296725"/>
                <a:gd name="connsiteY276" fmla="*/ 83391 h 252460"/>
                <a:gd name="connsiteX277" fmla="*/ 286372 w 296725"/>
                <a:gd name="connsiteY277" fmla="*/ 76247 h 252460"/>
                <a:gd name="connsiteX278" fmla="*/ 274465 w 296725"/>
                <a:gd name="connsiteY278" fmla="*/ 81010 h 252460"/>
                <a:gd name="connsiteX279" fmla="*/ 248272 w 296725"/>
                <a:gd name="connsiteY279" fmla="*/ 95297 h 252460"/>
                <a:gd name="connsiteX280" fmla="*/ 162547 w 296725"/>
                <a:gd name="connsiteY280" fmla="*/ 116729 h 252460"/>
                <a:gd name="connsiteX281" fmla="*/ 110159 w 296725"/>
                <a:gd name="connsiteY281" fmla="*/ 121491 h 252460"/>
                <a:gd name="connsiteX282" fmla="*/ 136353 w 296725"/>
                <a:gd name="connsiteY282" fmla="*/ 116729 h 252460"/>
                <a:gd name="connsiteX283" fmla="*/ 148259 w 296725"/>
                <a:gd name="connsiteY283" fmla="*/ 111966 h 252460"/>
                <a:gd name="connsiteX284" fmla="*/ 155403 w 296725"/>
                <a:gd name="connsiteY284" fmla="*/ 109585 h 252460"/>
                <a:gd name="connsiteX285" fmla="*/ 188740 w 296725"/>
                <a:gd name="connsiteY285" fmla="*/ 88154 h 252460"/>
                <a:gd name="connsiteX286" fmla="*/ 195884 w 296725"/>
                <a:gd name="connsiteY286" fmla="*/ 85772 h 252460"/>
                <a:gd name="connsiteX287" fmla="*/ 210172 w 296725"/>
                <a:gd name="connsiteY287" fmla="*/ 88154 h 252460"/>
                <a:gd name="connsiteX288" fmla="*/ 193503 w 296725"/>
                <a:gd name="connsiteY288" fmla="*/ 90535 h 252460"/>
                <a:gd name="connsiteX289" fmla="*/ 164928 w 296725"/>
                <a:gd name="connsiteY289" fmla="*/ 95297 h 252460"/>
                <a:gd name="connsiteX290" fmla="*/ 114922 w 296725"/>
                <a:gd name="connsiteY290" fmla="*/ 109585 h 252460"/>
                <a:gd name="connsiteX291" fmla="*/ 55390 w 296725"/>
                <a:gd name="connsiteY291" fmla="*/ 128635 h 252460"/>
                <a:gd name="connsiteX292" fmla="*/ 33959 w 296725"/>
                <a:gd name="connsiteY292" fmla="*/ 145304 h 252460"/>
                <a:gd name="connsiteX293" fmla="*/ 48247 w 296725"/>
                <a:gd name="connsiteY293" fmla="*/ 150066 h 252460"/>
                <a:gd name="connsiteX294" fmla="*/ 105397 w 296725"/>
                <a:gd name="connsiteY294" fmla="*/ 135779 h 252460"/>
                <a:gd name="connsiteX295" fmla="*/ 150640 w 296725"/>
                <a:gd name="connsiteY295" fmla="*/ 121491 h 252460"/>
                <a:gd name="connsiteX296" fmla="*/ 181597 w 296725"/>
                <a:gd name="connsiteY296" fmla="*/ 104822 h 252460"/>
                <a:gd name="connsiteX297" fmla="*/ 188740 w 296725"/>
                <a:gd name="connsiteY297" fmla="*/ 100060 h 252460"/>
                <a:gd name="connsiteX298" fmla="*/ 195884 w 296725"/>
                <a:gd name="connsiteY298" fmla="*/ 97679 h 252460"/>
                <a:gd name="connsiteX299" fmla="*/ 205409 w 296725"/>
                <a:gd name="connsiteY299" fmla="*/ 92916 h 252460"/>
                <a:gd name="connsiteX300" fmla="*/ 167309 w 296725"/>
                <a:gd name="connsiteY300" fmla="*/ 111966 h 252460"/>
                <a:gd name="connsiteX301" fmla="*/ 153022 w 296725"/>
                <a:gd name="connsiteY301" fmla="*/ 116729 h 252460"/>
                <a:gd name="connsiteX302" fmla="*/ 133972 w 296725"/>
                <a:gd name="connsiteY302" fmla="*/ 126254 h 252460"/>
                <a:gd name="connsiteX303" fmla="*/ 95872 w 296725"/>
                <a:gd name="connsiteY303" fmla="*/ 140541 h 252460"/>
                <a:gd name="connsiteX304" fmla="*/ 86347 w 296725"/>
                <a:gd name="connsiteY304" fmla="*/ 142922 h 252460"/>
                <a:gd name="connsiteX305" fmla="*/ 79203 w 296725"/>
                <a:gd name="connsiteY305" fmla="*/ 145304 h 252460"/>
                <a:gd name="connsiteX306" fmla="*/ 105397 w 296725"/>
                <a:gd name="connsiteY306" fmla="*/ 138160 h 252460"/>
                <a:gd name="connsiteX307" fmla="*/ 155403 w 296725"/>
                <a:gd name="connsiteY307" fmla="*/ 100060 h 252460"/>
                <a:gd name="connsiteX308" fmla="*/ 167309 w 296725"/>
                <a:gd name="connsiteY308" fmla="*/ 90535 h 252460"/>
                <a:gd name="connsiteX309" fmla="*/ 176834 w 296725"/>
                <a:gd name="connsiteY309" fmla="*/ 88154 h 252460"/>
                <a:gd name="connsiteX310" fmla="*/ 191122 w 296725"/>
                <a:gd name="connsiteY310" fmla="*/ 83391 h 252460"/>
                <a:gd name="connsiteX311" fmla="*/ 200647 w 296725"/>
                <a:gd name="connsiteY311" fmla="*/ 78629 h 252460"/>
                <a:gd name="connsiteX312" fmla="*/ 217315 w 296725"/>
                <a:gd name="connsiteY312" fmla="*/ 76247 h 252460"/>
                <a:gd name="connsiteX313" fmla="*/ 231603 w 296725"/>
                <a:gd name="connsiteY313" fmla="*/ 66722 h 252460"/>
                <a:gd name="connsiteX314" fmla="*/ 243509 w 296725"/>
                <a:gd name="connsiteY314" fmla="*/ 54816 h 252460"/>
                <a:gd name="connsiteX315" fmla="*/ 219697 w 296725"/>
                <a:gd name="connsiteY315" fmla="*/ 69104 h 252460"/>
                <a:gd name="connsiteX316" fmla="*/ 183978 w 296725"/>
                <a:gd name="connsiteY316" fmla="*/ 88154 h 252460"/>
                <a:gd name="connsiteX317" fmla="*/ 162547 w 296725"/>
                <a:gd name="connsiteY317" fmla="*/ 95297 h 252460"/>
                <a:gd name="connsiteX318" fmla="*/ 150640 w 296725"/>
                <a:gd name="connsiteY318" fmla="*/ 102441 h 252460"/>
                <a:gd name="connsiteX319" fmla="*/ 88728 w 296725"/>
                <a:gd name="connsiteY319" fmla="*/ 121491 h 252460"/>
                <a:gd name="connsiteX320" fmla="*/ 69678 w 296725"/>
                <a:gd name="connsiteY320" fmla="*/ 128635 h 252460"/>
                <a:gd name="connsiteX321" fmla="*/ 157784 w 296725"/>
                <a:gd name="connsiteY321" fmla="*/ 126254 h 252460"/>
                <a:gd name="connsiteX322" fmla="*/ 174453 w 296725"/>
                <a:gd name="connsiteY322" fmla="*/ 121491 h 252460"/>
                <a:gd name="connsiteX323" fmla="*/ 181597 w 296725"/>
                <a:gd name="connsiteY323" fmla="*/ 119110 h 252460"/>
                <a:gd name="connsiteX324" fmla="*/ 191122 w 296725"/>
                <a:gd name="connsiteY324" fmla="*/ 114347 h 252460"/>
                <a:gd name="connsiteX325" fmla="*/ 212553 w 296725"/>
                <a:gd name="connsiteY325" fmla="*/ 107204 h 252460"/>
                <a:gd name="connsiteX326" fmla="*/ 226840 w 296725"/>
                <a:gd name="connsiteY326" fmla="*/ 97679 h 252460"/>
                <a:gd name="connsiteX327" fmla="*/ 181597 w 296725"/>
                <a:gd name="connsiteY327" fmla="*/ 102441 h 252460"/>
                <a:gd name="connsiteX328" fmla="*/ 143497 w 296725"/>
                <a:gd name="connsiteY328" fmla="*/ 114347 h 252460"/>
                <a:gd name="connsiteX329" fmla="*/ 133972 w 296725"/>
                <a:gd name="connsiteY329" fmla="*/ 116729 h 252460"/>
                <a:gd name="connsiteX330" fmla="*/ 117303 w 296725"/>
                <a:gd name="connsiteY330" fmla="*/ 126254 h 252460"/>
                <a:gd name="connsiteX331" fmla="*/ 100634 w 296725"/>
                <a:gd name="connsiteY331" fmla="*/ 133397 h 252460"/>
                <a:gd name="connsiteX332" fmla="*/ 91109 w 296725"/>
                <a:gd name="connsiteY332" fmla="*/ 138160 h 252460"/>
                <a:gd name="connsiteX333" fmla="*/ 81584 w 296725"/>
                <a:gd name="connsiteY333" fmla="*/ 133397 h 252460"/>
                <a:gd name="connsiteX334" fmla="*/ 91109 w 296725"/>
                <a:gd name="connsiteY334" fmla="*/ 123872 h 252460"/>
                <a:gd name="connsiteX335" fmla="*/ 114922 w 296725"/>
                <a:gd name="connsiteY335" fmla="*/ 114347 h 252460"/>
                <a:gd name="connsiteX336" fmla="*/ 174453 w 296725"/>
                <a:gd name="connsiteY336" fmla="*/ 90535 h 252460"/>
                <a:gd name="connsiteX337" fmla="*/ 193503 w 296725"/>
                <a:gd name="connsiteY337" fmla="*/ 81010 h 252460"/>
                <a:gd name="connsiteX338" fmla="*/ 222078 w 296725"/>
                <a:gd name="connsiteY338" fmla="*/ 73866 h 252460"/>
                <a:gd name="connsiteX339" fmla="*/ 224459 w 296725"/>
                <a:gd name="connsiteY339" fmla="*/ 64341 h 252460"/>
                <a:gd name="connsiteX340" fmla="*/ 205409 w 296725"/>
                <a:gd name="connsiteY340" fmla="*/ 59579 h 252460"/>
                <a:gd name="connsiteX341" fmla="*/ 136353 w 296725"/>
                <a:gd name="connsiteY341" fmla="*/ 83391 h 252460"/>
                <a:gd name="connsiteX342" fmla="*/ 86347 w 296725"/>
                <a:gd name="connsiteY342" fmla="*/ 116729 h 252460"/>
                <a:gd name="connsiteX343" fmla="*/ 69678 w 296725"/>
                <a:gd name="connsiteY343" fmla="*/ 123872 h 252460"/>
                <a:gd name="connsiteX344" fmla="*/ 53009 w 296725"/>
                <a:gd name="connsiteY344" fmla="*/ 128635 h 252460"/>
                <a:gd name="connsiteX345" fmla="*/ 38722 w 296725"/>
                <a:gd name="connsiteY345" fmla="*/ 131016 h 252460"/>
                <a:gd name="connsiteX346" fmla="*/ 31578 w 296725"/>
                <a:gd name="connsiteY346" fmla="*/ 133397 h 252460"/>
                <a:gd name="connsiteX347" fmla="*/ 50628 w 296725"/>
                <a:gd name="connsiteY347" fmla="*/ 128635 h 252460"/>
                <a:gd name="connsiteX348" fmla="*/ 62534 w 296725"/>
                <a:gd name="connsiteY348" fmla="*/ 126254 h 252460"/>
                <a:gd name="connsiteX349" fmla="*/ 86347 w 296725"/>
                <a:gd name="connsiteY349" fmla="*/ 114347 h 252460"/>
                <a:gd name="connsiteX350" fmla="*/ 129209 w 296725"/>
                <a:gd name="connsiteY350" fmla="*/ 88154 h 252460"/>
                <a:gd name="connsiteX351" fmla="*/ 167309 w 296725"/>
                <a:gd name="connsiteY351" fmla="*/ 76247 h 252460"/>
                <a:gd name="connsiteX352" fmla="*/ 186359 w 296725"/>
                <a:gd name="connsiteY352" fmla="*/ 66722 h 252460"/>
                <a:gd name="connsiteX353" fmla="*/ 200647 w 296725"/>
                <a:gd name="connsiteY353" fmla="*/ 59579 h 252460"/>
                <a:gd name="connsiteX354" fmla="*/ 214934 w 296725"/>
                <a:gd name="connsiteY354" fmla="*/ 50054 h 252460"/>
                <a:gd name="connsiteX355" fmla="*/ 219697 w 296725"/>
                <a:gd name="connsiteY355" fmla="*/ 42910 h 252460"/>
                <a:gd name="connsiteX356" fmla="*/ 203028 w 296725"/>
                <a:gd name="connsiteY356" fmla="*/ 40529 h 252460"/>
                <a:gd name="connsiteX357" fmla="*/ 162547 w 296725"/>
                <a:gd name="connsiteY357" fmla="*/ 47672 h 252460"/>
                <a:gd name="connsiteX358" fmla="*/ 131590 w 296725"/>
                <a:gd name="connsiteY358" fmla="*/ 59579 h 252460"/>
                <a:gd name="connsiteX359" fmla="*/ 103015 w 296725"/>
                <a:gd name="connsiteY359" fmla="*/ 73866 h 252460"/>
                <a:gd name="connsiteX360" fmla="*/ 95872 w 296725"/>
                <a:gd name="connsiteY360" fmla="*/ 78629 h 252460"/>
                <a:gd name="connsiteX361" fmla="*/ 81584 w 296725"/>
                <a:gd name="connsiteY361" fmla="*/ 81010 h 252460"/>
                <a:gd name="connsiteX362" fmla="*/ 57772 w 296725"/>
                <a:gd name="connsiteY362" fmla="*/ 88154 h 252460"/>
                <a:gd name="connsiteX363" fmla="*/ 22053 w 296725"/>
                <a:gd name="connsiteY363" fmla="*/ 102441 h 252460"/>
                <a:gd name="connsiteX364" fmla="*/ 14909 w 296725"/>
                <a:gd name="connsiteY364" fmla="*/ 104822 h 252460"/>
                <a:gd name="connsiteX365" fmla="*/ 7765 w 296725"/>
                <a:gd name="connsiteY365" fmla="*/ 111966 h 252460"/>
                <a:gd name="connsiteX366" fmla="*/ 622 w 296725"/>
                <a:gd name="connsiteY366" fmla="*/ 116729 h 252460"/>
                <a:gd name="connsiteX367" fmla="*/ 14909 w 296725"/>
                <a:gd name="connsiteY367" fmla="*/ 111966 h 252460"/>
                <a:gd name="connsiteX368" fmla="*/ 33959 w 296725"/>
                <a:gd name="connsiteY368" fmla="*/ 104822 h 252460"/>
                <a:gd name="connsiteX369" fmla="*/ 69678 w 296725"/>
                <a:gd name="connsiteY369" fmla="*/ 88154 h 252460"/>
                <a:gd name="connsiteX370" fmla="*/ 91109 w 296725"/>
                <a:gd name="connsiteY370" fmla="*/ 76247 h 252460"/>
                <a:gd name="connsiteX371" fmla="*/ 119684 w 296725"/>
                <a:gd name="connsiteY371" fmla="*/ 66722 h 252460"/>
                <a:gd name="connsiteX372" fmla="*/ 131590 w 296725"/>
                <a:gd name="connsiteY372" fmla="*/ 57197 h 252460"/>
                <a:gd name="connsiteX373" fmla="*/ 193503 w 296725"/>
                <a:gd name="connsiteY373" fmla="*/ 42910 h 252460"/>
                <a:gd name="connsiteX374" fmla="*/ 203028 w 296725"/>
                <a:gd name="connsiteY374" fmla="*/ 38147 h 252460"/>
                <a:gd name="connsiteX375" fmla="*/ 191122 w 296725"/>
                <a:gd name="connsiteY375" fmla="*/ 35766 h 252460"/>
                <a:gd name="connsiteX376" fmla="*/ 105397 w 296725"/>
                <a:gd name="connsiteY376" fmla="*/ 76247 h 252460"/>
                <a:gd name="connsiteX377" fmla="*/ 43484 w 296725"/>
                <a:gd name="connsiteY377" fmla="*/ 107204 h 252460"/>
                <a:gd name="connsiteX378" fmla="*/ 55390 w 296725"/>
                <a:gd name="connsiteY378" fmla="*/ 92916 h 252460"/>
                <a:gd name="connsiteX379" fmla="*/ 74440 w 296725"/>
                <a:gd name="connsiteY379" fmla="*/ 83391 h 252460"/>
                <a:gd name="connsiteX380" fmla="*/ 86347 w 296725"/>
                <a:gd name="connsiteY380" fmla="*/ 73866 h 252460"/>
                <a:gd name="connsiteX381" fmla="*/ 107778 w 296725"/>
                <a:gd name="connsiteY381" fmla="*/ 59579 h 252460"/>
                <a:gd name="connsiteX382" fmla="*/ 119684 w 296725"/>
                <a:gd name="connsiteY382" fmla="*/ 50054 h 252460"/>
                <a:gd name="connsiteX383" fmla="*/ 143497 w 296725"/>
                <a:gd name="connsiteY383" fmla="*/ 45291 h 252460"/>
                <a:gd name="connsiteX384" fmla="*/ 164928 w 296725"/>
                <a:gd name="connsiteY384" fmla="*/ 40529 h 252460"/>
                <a:gd name="connsiteX385" fmla="*/ 172072 w 296725"/>
                <a:gd name="connsiteY385" fmla="*/ 35766 h 252460"/>
                <a:gd name="connsiteX386" fmla="*/ 212553 w 296725"/>
                <a:gd name="connsiteY386" fmla="*/ 26241 h 252460"/>
                <a:gd name="connsiteX387" fmla="*/ 183978 w 296725"/>
                <a:gd name="connsiteY387" fmla="*/ 14335 h 252460"/>
                <a:gd name="connsiteX388" fmla="*/ 103015 w 296725"/>
                <a:gd name="connsiteY388" fmla="*/ 26241 h 252460"/>
                <a:gd name="connsiteX389" fmla="*/ 86347 w 296725"/>
                <a:gd name="connsiteY389" fmla="*/ 31004 h 252460"/>
                <a:gd name="connsiteX390" fmla="*/ 74440 w 296725"/>
                <a:gd name="connsiteY390" fmla="*/ 38147 h 252460"/>
                <a:gd name="connsiteX391" fmla="*/ 62534 w 296725"/>
                <a:gd name="connsiteY391" fmla="*/ 42910 h 252460"/>
                <a:gd name="connsiteX392" fmla="*/ 53009 w 296725"/>
                <a:gd name="connsiteY392" fmla="*/ 47672 h 252460"/>
                <a:gd name="connsiteX393" fmla="*/ 43484 w 296725"/>
                <a:gd name="connsiteY393" fmla="*/ 66722 h 252460"/>
                <a:gd name="connsiteX394" fmla="*/ 57772 w 296725"/>
                <a:gd name="connsiteY394" fmla="*/ 69104 h 252460"/>
                <a:gd name="connsiteX395" fmla="*/ 136353 w 296725"/>
                <a:gd name="connsiteY395" fmla="*/ 57197 h 252460"/>
                <a:gd name="connsiteX396" fmla="*/ 155403 w 296725"/>
                <a:gd name="connsiteY396" fmla="*/ 47672 h 252460"/>
                <a:gd name="connsiteX397" fmla="*/ 193503 w 296725"/>
                <a:gd name="connsiteY397" fmla="*/ 31004 h 252460"/>
                <a:gd name="connsiteX398" fmla="*/ 200647 w 296725"/>
                <a:gd name="connsiteY398" fmla="*/ 28622 h 252460"/>
                <a:gd name="connsiteX399" fmla="*/ 212553 w 296725"/>
                <a:gd name="connsiteY399" fmla="*/ 23860 h 252460"/>
                <a:gd name="connsiteX400" fmla="*/ 229222 w 296725"/>
                <a:gd name="connsiteY400" fmla="*/ 19097 h 252460"/>
                <a:gd name="connsiteX401" fmla="*/ 236365 w 296725"/>
                <a:gd name="connsiteY401" fmla="*/ 14335 h 252460"/>
                <a:gd name="connsiteX402" fmla="*/ 214934 w 296725"/>
                <a:gd name="connsiteY402" fmla="*/ 16716 h 252460"/>
                <a:gd name="connsiteX403" fmla="*/ 160165 w 296725"/>
                <a:gd name="connsiteY403" fmla="*/ 23860 h 252460"/>
                <a:gd name="connsiteX404" fmla="*/ 145878 w 296725"/>
                <a:gd name="connsiteY404" fmla="*/ 31004 h 252460"/>
                <a:gd name="connsiteX405" fmla="*/ 138734 w 296725"/>
                <a:gd name="connsiteY405" fmla="*/ 35766 h 252460"/>
                <a:gd name="connsiteX406" fmla="*/ 181597 w 296725"/>
                <a:gd name="connsiteY406" fmla="*/ 47672 h 252460"/>
                <a:gd name="connsiteX407" fmla="*/ 226840 w 296725"/>
                <a:gd name="connsiteY407" fmla="*/ 40529 h 252460"/>
                <a:gd name="connsiteX408" fmla="*/ 233984 w 296725"/>
                <a:gd name="connsiteY408" fmla="*/ 33385 h 252460"/>
                <a:gd name="connsiteX409" fmla="*/ 241128 w 296725"/>
                <a:gd name="connsiteY409" fmla="*/ 31004 h 252460"/>
                <a:gd name="connsiteX410" fmla="*/ 193503 w 296725"/>
                <a:gd name="connsiteY410" fmla="*/ 59579 h 252460"/>
                <a:gd name="connsiteX411" fmla="*/ 181597 w 296725"/>
                <a:gd name="connsiteY411" fmla="*/ 66722 h 252460"/>
                <a:gd name="connsiteX412" fmla="*/ 191122 w 296725"/>
                <a:gd name="connsiteY412" fmla="*/ 69104 h 252460"/>
                <a:gd name="connsiteX413" fmla="*/ 233984 w 296725"/>
                <a:gd name="connsiteY413" fmla="*/ 59579 h 252460"/>
                <a:gd name="connsiteX414" fmla="*/ 243509 w 296725"/>
                <a:gd name="connsiteY414" fmla="*/ 54816 h 252460"/>
                <a:gd name="connsiteX415" fmla="*/ 236365 w 296725"/>
                <a:gd name="connsiteY415" fmla="*/ 59579 h 252460"/>
                <a:gd name="connsiteX416" fmla="*/ 222078 w 296725"/>
                <a:gd name="connsiteY416" fmla="*/ 71485 h 252460"/>
                <a:gd name="connsiteX417" fmla="*/ 217315 w 296725"/>
                <a:gd name="connsiteY417" fmla="*/ 81010 h 252460"/>
                <a:gd name="connsiteX418" fmla="*/ 245890 w 296725"/>
                <a:gd name="connsiteY418" fmla="*/ 92916 h 252460"/>
                <a:gd name="connsiteX419" fmla="*/ 233984 w 296725"/>
                <a:gd name="connsiteY419" fmla="*/ 100060 h 252460"/>
                <a:gd name="connsiteX420" fmla="*/ 241128 w 296725"/>
                <a:gd name="connsiteY420" fmla="*/ 107204 h 252460"/>
                <a:gd name="connsiteX421" fmla="*/ 269703 w 296725"/>
                <a:gd name="connsiteY421" fmla="*/ 116729 h 252460"/>
                <a:gd name="connsiteX422" fmla="*/ 250653 w 296725"/>
                <a:gd name="connsiteY422" fmla="*/ 131016 h 252460"/>
                <a:gd name="connsiteX423" fmla="*/ 243509 w 296725"/>
                <a:gd name="connsiteY423" fmla="*/ 138160 h 252460"/>
                <a:gd name="connsiteX424" fmla="*/ 253034 w 296725"/>
                <a:gd name="connsiteY424" fmla="*/ 140541 h 252460"/>
                <a:gd name="connsiteX425" fmla="*/ 262559 w 296725"/>
                <a:gd name="connsiteY425" fmla="*/ 147685 h 252460"/>
                <a:gd name="connsiteX426" fmla="*/ 269703 w 296725"/>
                <a:gd name="connsiteY426" fmla="*/ 150066 h 252460"/>
                <a:gd name="connsiteX427" fmla="*/ 262559 w 296725"/>
                <a:gd name="connsiteY427" fmla="*/ 154829 h 252460"/>
                <a:gd name="connsiteX428" fmla="*/ 279228 w 296725"/>
                <a:gd name="connsiteY428" fmla="*/ 161972 h 252460"/>
                <a:gd name="connsiteX429" fmla="*/ 272084 w 296725"/>
                <a:gd name="connsiteY429" fmla="*/ 159591 h 252460"/>
                <a:gd name="connsiteX430" fmla="*/ 253034 w 296725"/>
                <a:gd name="connsiteY430" fmla="*/ 159591 h 25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</a:cxnLst>
              <a:rect l="l" t="t" r="r" b="b"/>
              <a:pathLst>
                <a:path w="296725" h="252460">
                  <a:moveTo>
                    <a:pt x="145878" y="252460"/>
                  </a:moveTo>
                  <a:cubicBezTo>
                    <a:pt x="145084" y="248491"/>
                    <a:pt x="144479" y="244480"/>
                    <a:pt x="143497" y="240554"/>
                  </a:cubicBezTo>
                  <a:cubicBezTo>
                    <a:pt x="142302" y="235774"/>
                    <a:pt x="138972" y="227551"/>
                    <a:pt x="136353" y="223885"/>
                  </a:cubicBezTo>
                  <a:cubicBezTo>
                    <a:pt x="132526" y="218528"/>
                    <a:pt x="124686" y="213349"/>
                    <a:pt x="119684" y="209597"/>
                  </a:cubicBezTo>
                  <a:cubicBezTo>
                    <a:pt x="115090" y="186625"/>
                    <a:pt x="120716" y="206899"/>
                    <a:pt x="112540" y="190547"/>
                  </a:cubicBezTo>
                  <a:cubicBezTo>
                    <a:pt x="103520" y="172507"/>
                    <a:pt x="113170" y="184033"/>
                    <a:pt x="100634" y="171497"/>
                  </a:cubicBezTo>
                  <a:cubicBezTo>
                    <a:pt x="99840" y="167528"/>
                    <a:pt x="99533" y="163431"/>
                    <a:pt x="98253" y="159591"/>
                  </a:cubicBezTo>
                  <a:cubicBezTo>
                    <a:pt x="96672" y="154849"/>
                    <a:pt x="91861" y="147100"/>
                    <a:pt x="88728" y="142922"/>
                  </a:cubicBezTo>
                  <a:cubicBezTo>
                    <a:pt x="85679" y="138856"/>
                    <a:pt x="82192" y="135126"/>
                    <a:pt x="79203" y="131016"/>
                  </a:cubicBezTo>
                  <a:cubicBezTo>
                    <a:pt x="75836" y="126387"/>
                    <a:pt x="73112" y="121308"/>
                    <a:pt x="69678" y="116729"/>
                  </a:cubicBezTo>
                  <a:cubicBezTo>
                    <a:pt x="42903" y="81030"/>
                    <a:pt x="80284" y="129934"/>
                    <a:pt x="55390" y="100060"/>
                  </a:cubicBezTo>
                  <a:cubicBezTo>
                    <a:pt x="53558" y="97861"/>
                    <a:pt x="50628" y="90054"/>
                    <a:pt x="50628" y="92916"/>
                  </a:cubicBezTo>
                  <a:cubicBezTo>
                    <a:pt x="50628" y="97936"/>
                    <a:pt x="53947" y="102396"/>
                    <a:pt x="55390" y="107204"/>
                  </a:cubicBezTo>
                  <a:cubicBezTo>
                    <a:pt x="56330" y="110339"/>
                    <a:pt x="55727" y="114173"/>
                    <a:pt x="57772" y="116729"/>
                  </a:cubicBezTo>
                  <a:cubicBezTo>
                    <a:pt x="59340" y="118689"/>
                    <a:pt x="62534" y="118316"/>
                    <a:pt x="64915" y="119110"/>
                  </a:cubicBezTo>
                  <a:cubicBezTo>
                    <a:pt x="66503" y="121491"/>
                    <a:pt x="67443" y="124466"/>
                    <a:pt x="69678" y="126254"/>
                  </a:cubicBezTo>
                  <a:cubicBezTo>
                    <a:pt x="71638" y="127822"/>
                    <a:pt x="75047" y="126860"/>
                    <a:pt x="76822" y="128635"/>
                  </a:cubicBezTo>
                  <a:cubicBezTo>
                    <a:pt x="78597" y="130410"/>
                    <a:pt x="78081" y="133534"/>
                    <a:pt x="79203" y="135779"/>
                  </a:cubicBezTo>
                  <a:cubicBezTo>
                    <a:pt x="80483" y="138339"/>
                    <a:pt x="82545" y="140437"/>
                    <a:pt x="83965" y="142922"/>
                  </a:cubicBezTo>
                  <a:cubicBezTo>
                    <a:pt x="87761" y="149565"/>
                    <a:pt x="89663" y="156798"/>
                    <a:pt x="95872" y="161972"/>
                  </a:cubicBezTo>
                  <a:cubicBezTo>
                    <a:pt x="97800" y="163579"/>
                    <a:pt x="100634" y="163560"/>
                    <a:pt x="103015" y="164354"/>
                  </a:cubicBezTo>
                  <a:cubicBezTo>
                    <a:pt x="103809" y="166735"/>
                    <a:pt x="103622" y="169722"/>
                    <a:pt x="105397" y="171497"/>
                  </a:cubicBezTo>
                  <a:cubicBezTo>
                    <a:pt x="109444" y="175544"/>
                    <a:pt x="119684" y="181022"/>
                    <a:pt x="119684" y="181022"/>
                  </a:cubicBezTo>
                  <a:cubicBezTo>
                    <a:pt x="129917" y="196370"/>
                    <a:pt x="118216" y="179370"/>
                    <a:pt x="136353" y="202454"/>
                  </a:cubicBezTo>
                  <a:cubicBezTo>
                    <a:pt x="141257" y="208695"/>
                    <a:pt x="146236" y="214900"/>
                    <a:pt x="150640" y="221504"/>
                  </a:cubicBezTo>
                  <a:cubicBezTo>
                    <a:pt x="152228" y="223885"/>
                    <a:pt x="153571" y="226449"/>
                    <a:pt x="155403" y="228647"/>
                  </a:cubicBezTo>
                  <a:cubicBezTo>
                    <a:pt x="157559" y="231234"/>
                    <a:pt x="160166" y="233410"/>
                    <a:pt x="162547" y="235791"/>
                  </a:cubicBezTo>
                  <a:cubicBezTo>
                    <a:pt x="161753" y="228647"/>
                    <a:pt x="161646" y="221393"/>
                    <a:pt x="160165" y="214360"/>
                  </a:cubicBezTo>
                  <a:cubicBezTo>
                    <a:pt x="155674" y="193026"/>
                    <a:pt x="149216" y="182803"/>
                    <a:pt x="141115" y="161972"/>
                  </a:cubicBezTo>
                  <a:cubicBezTo>
                    <a:pt x="139296" y="157293"/>
                    <a:pt x="139137" y="151862"/>
                    <a:pt x="136353" y="147685"/>
                  </a:cubicBezTo>
                  <a:lnTo>
                    <a:pt x="126828" y="133397"/>
                  </a:lnTo>
                  <a:cubicBezTo>
                    <a:pt x="126263" y="130574"/>
                    <a:pt x="124295" y="118170"/>
                    <a:pt x="122065" y="114347"/>
                  </a:cubicBezTo>
                  <a:cubicBezTo>
                    <a:pt x="117739" y="106931"/>
                    <a:pt x="112195" y="100278"/>
                    <a:pt x="107778" y="92916"/>
                  </a:cubicBezTo>
                  <a:cubicBezTo>
                    <a:pt x="105397" y="88947"/>
                    <a:pt x="103907" y="84283"/>
                    <a:pt x="100634" y="81010"/>
                  </a:cubicBezTo>
                  <a:cubicBezTo>
                    <a:pt x="98124" y="78500"/>
                    <a:pt x="94191" y="78008"/>
                    <a:pt x="91109" y="76247"/>
                  </a:cubicBezTo>
                  <a:cubicBezTo>
                    <a:pt x="88624" y="74827"/>
                    <a:pt x="86346" y="73072"/>
                    <a:pt x="83965" y="71485"/>
                  </a:cubicBezTo>
                  <a:cubicBezTo>
                    <a:pt x="82397" y="66780"/>
                    <a:pt x="81018" y="60554"/>
                    <a:pt x="76822" y="57197"/>
                  </a:cubicBezTo>
                  <a:cubicBezTo>
                    <a:pt x="74862" y="55629"/>
                    <a:pt x="72059" y="55610"/>
                    <a:pt x="69678" y="54816"/>
                  </a:cubicBezTo>
                  <a:cubicBezTo>
                    <a:pt x="74677" y="84815"/>
                    <a:pt x="67205" y="57049"/>
                    <a:pt x="79203" y="76247"/>
                  </a:cubicBezTo>
                  <a:cubicBezTo>
                    <a:pt x="93335" y="98859"/>
                    <a:pt x="71729" y="78366"/>
                    <a:pt x="95872" y="97679"/>
                  </a:cubicBezTo>
                  <a:cubicBezTo>
                    <a:pt x="97459" y="100854"/>
                    <a:pt x="99236" y="103941"/>
                    <a:pt x="100634" y="107204"/>
                  </a:cubicBezTo>
                  <a:cubicBezTo>
                    <a:pt x="105561" y="118700"/>
                    <a:pt x="99880" y="110708"/>
                    <a:pt x="107778" y="123872"/>
                  </a:cubicBezTo>
                  <a:cubicBezTo>
                    <a:pt x="110723" y="128780"/>
                    <a:pt x="114743" y="133040"/>
                    <a:pt x="117303" y="138160"/>
                  </a:cubicBezTo>
                  <a:cubicBezTo>
                    <a:pt x="118890" y="141335"/>
                    <a:pt x="119817" y="144938"/>
                    <a:pt x="122065" y="147685"/>
                  </a:cubicBezTo>
                  <a:cubicBezTo>
                    <a:pt x="127041" y="153767"/>
                    <a:pt x="133477" y="158513"/>
                    <a:pt x="138734" y="164354"/>
                  </a:cubicBezTo>
                  <a:cubicBezTo>
                    <a:pt x="147966" y="174611"/>
                    <a:pt x="138084" y="169692"/>
                    <a:pt x="150640" y="173879"/>
                  </a:cubicBezTo>
                  <a:cubicBezTo>
                    <a:pt x="153021" y="176260"/>
                    <a:pt x="155717" y="178364"/>
                    <a:pt x="157784" y="181022"/>
                  </a:cubicBezTo>
                  <a:cubicBezTo>
                    <a:pt x="161298" y="185540"/>
                    <a:pt x="164134" y="190547"/>
                    <a:pt x="167309" y="195310"/>
                  </a:cubicBezTo>
                  <a:cubicBezTo>
                    <a:pt x="168897" y="197691"/>
                    <a:pt x="170600" y="200000"/>
                    <a:pt x="172072" y="202454"/>
                  </a:cubicBezTo>
                  <a:cubicBezTo>
                    <a:pt x="174453" y="206423"/>
                    <a:pt x="176493" y="210617"/>
                    <a:pt x="179215" y="214360"/>
                  </a:cubicBezTo>
                  <a:cubicBezTo>
                    <a:pt x="182861" y="219374"/>
                    <a:pt x="187153" y="223885"/>
                    <a:pt x="191122" y="228647"/>
                  </a:cubicBezTo>
                  <a:cubicBezTo>
                    <a:pt x="189534" y="221503"/>
                    <a:pt x="189174" y="213971"/>
                    <a:pt x="186359" y="207216"/>
                  </a:cubicBezTo>
                  <a:cubicBezTo>
                    <a:pt x="184596" y="202985"/>
                    <a:pt x="175726" y="197746"/>
                    <a:pt x="172072" y="195310"/>
                  </a:cubicBezTo>
                  <a:cubicBezTo>
                    <a:pt x="162471" y="180909"/>
                    <a:pt x="171526" y="192368"/>
                    <a:pt x="148259" y="176260"/>
                  </a:cubicBezTo>
                  <a:cubicBezTo>
                    <a:pt x="144080" y="173367"/>
                    <a:pt x="140322" y="169910"/>
                    <a:pt x="136353" y="166735"/>
                  </a:cubicBezTo>
                  <a:cubicBezTo>
                    <a:pt x="131718" y="152827"/>
                    <a:pt x="137599" y="165599"/>
                    <a:pt x="126828" y="154829"/>
                  </a:cubicBezTo>
                  <a:cubicBezTo>
                    <a:pt x="124022" y="152023"/>
                    <a:pt x="122490" y="148110"/>
                    <a:pt x="119684" y="145304"/>
                  </a:cubicBezTo>
                  <a:cubicBezTo>
                    <a:pt x="104352" y="129972"/>
                    <a:pt x="115471" y="147182"/>
                    <a:pt x="100634" y="128635"/>
                  </a:cubicBezTo>
                  <a:cubicBezTo>
                    <a:pt x="86739" y="111266"/>
                    <a:pt x="97845" y="116592"/>
                    <a:pt x="83965" y="111966"/>
                  </a:cubicBezTo>
                  <a:cubicBezTo>
                    <a:pt x="80790" y="109585"/>
                    <a:pt x="77246" y="107628"/>
                    <a:pt x="74440" y="104822"/>
                  </a:cubicBezTo>
                  <a:cubicBezTo>
                    <a:pt x="70846" y="101228"/>
                    <a:pt x="68714" y="96293"/>
                    <a:pt x="64915" y="92916"/>
                  </a:cubicBezTo>
                  <a:cubicBezTo>
                    <a:pt x="61456" y="89841"/>
                    <a:pt x="56978" y="88153"/>
                    <a:pt x="53009" y="85772"/>
                  </a:cubicBezTo>
                  <a:cubicBezTo>
                    <a:pt x="51422" y="83391"/>
                    <a:pt x="50079" y="80827"/>
                    <a:pt x="48247" y="78629"/>
                  </a:cubicBezTo>
                  <a:cubicBezTo>
                    <a:pt x="46091" y="76042"/>
                    <a:pt x="37908" y="72550"/>
                    <a:pt x="41103" y="71485"/>
                  </a:cubicBezTo>
                  <a:cubicBezTo>
                    <a:pt x="44186" y="70457"/>
                    <a:pt x="61205" y="78890"/>
                    <a:pt x="64915" y="81010"/>
                  </a:cubicBezTo>
                  <a:cubicBezTo>
                    <a:pt x="70463" y="84180"/>
                    <a:pt x="80169" y="91817"/>
                    <a:pt x="83965" y="95297"/>
                  </a:cubicBezTo>
                  <a:cubicBezTo>
                    <a:pt x="88551" y="99500"/>
                    <a:pt x="101868" y="114965"/>
                    <a:pt x="110159" y="119110"/>
                  </a:cubicBezTo>
                  <a:cubicBezTo>
                    <a:pt x="113086" y="120574"/>
                    <a:pt x="116509" y="120697"/>
                    <a:pt x="119684" y="121491"/>
                  </a:cubicBezTo>
                  <a:cubicBezTo>
                    <a:pt x="122065" y="123872"/>
                    <a:pt x="125157" y="125711"/>
                    <a:pt x="126828" y="128635"/>
                  </a:cubicBezTo>
                  <a:cubicBezTo>
                    <a:pt x="128452" y="131477"/>
                    <a:pt x="127284" y="135513"/>
                    <a:pt x="129209" y="138160"/>
                  </a:cubicBezTo>
                  <a:cubicBezTo>
                    <a:pt x="133831" y="144515"/>
                    <a:pt x="140969" y="148693"/>
                    <a:pt x="145878" y="154829"/>
                  </a:cubicBezTo>
                  <a:cubicBezTo>
                    <a:pt x="148863" y="158561"/>
                    <a:pt x="157537" y="170300"/>
                    <a:pt x="162547" y="173879"/>
                  </a:cubicBezTo>
                  <a:cubicBezTo>
                    <a:pt x="165436" y="175942"/>
                    <a:pt x="168897" y="177054"/>
                    <a:pt x="172072" y="178641"/>
                  </a:cubicBezTo>
                  <a:cubicBezTo>
                    <a:pt x="172866" y="181022"/>
                    <a:pt x="172678" y="184010"/>
                    <a:pt x="174453" y="185785"/>
                  </a:cubicBezTo>
                  <a:cubicBezTo>
                    <a:pt x="176963" y="188295"/>
                    <a:pt x="186195" y="193319"/>
                    <a:pt x="183978" y="190547"/>
                  </a:cubicBezTo>
                  <a:cubicBezTo>
                    <a:pt x="175563" y="180028"/>
                    <a:pt x="163485" y="172748"/>
                    <a:pt x="155403" y="161972"/>
                  </a:cubicBezTo>
                  <a:cubicBezTo>
                    <a:pt x="153022" y="158797"/>
                    <a:pt x="150566" y="155677"/>
                    <a:pt x="148259" y="152447"/>
                  </a:cubicBezTo>
                  <a:cubicBezTo>
                    <a:pt x="146596" y="150118"/>
                    <a:pt x="144598" y="147945"/>
                    <a:pt x="143497" y="145304"/>
                  </a:cubicBezTo>
                  <a:cubicBezTo>
                    <a:pt x="140601" y="138353"/>
                    <a:pt x="136353" y="123872"/>
                    <a:pt x="136353" y="123872"/>
                  </a:cubicBezTo>
                  <a:cubicBezTo>
                    <a:pt x="134656" y="111996"/>
                    <a:pt x="132948" y="96988"/>
                    <a:pt x="129209" y="85772"/>
                  </a:cubicBezTo>
                  <a:cubicBezTo>
                    <a:pt x="128304" y="83057"/>
                    <a:pt x="125727" y="81188"/>
                    <a:pt x="124447" y="78629"/>
                  </a:cubicBezTo>
                  <a:cubicBezTo>
                    <a:pt x="122535" y="74806"/>
                    <a:pt x="121950" y="70347"/>
                    <a:pt x="119684" y="66722"/>
                  </a:cubicBezTo>
                  <a:cubicBezTo>
                    <a:pt x="117899" y="63866"/>
                    <a:pt x="112540" y="56212"/>
                    <a:pt x="112540" y="59579"/>
                  </a:cubicBezTo>
                  <a:cubicBezTo>
                    <a:pt x="112540" y="63548"/>
                    <a:pt x="117303" y="65929"/>
                    <a:pt x="119684" y="69104"/>
                  </a:cubicBezTo>
                  <a:cubicBezTo>
                    <a:pt x="120478" y="71485"/>
                    <a:pt x="120618" y="74197"/>
                    <a:pt x="122065" y="76247"/>
                  </a:cubicBezTo>
                  <a:cubicBezTo>
                    <a:pt x="130215" y="87793"/>
                    <a:pt x="141247" y="97315"/>
                    <a:pt x="148259" y="109585"/>
                  </a:cubicBezTo>
                  <a:cubicBezTo>
                    <a:pt x="152666" y="117298"/>
                    <a:pt x="158738" y="127208"/>
                    <a:pt x="162547" y="135779"/>
                  </a:cubicBezTo>
                  <a:cubicBezTo>
                    <a:pt x="164590" y="140375"/>
                    <a:pt x="167470" y="150802"/>
                    <a:pt x="172072" y="154829"/>
                  </a:cubicBezTo>
                  <a:cubicBezTo>
                    <a:pt x="176379" y="158598"/>
                    <a:pt x="181597" y="161179"/>
                    <a:pt x="186359" y="164354"/>
                  </a:cubicBezTo>
                  <a:cubicBezTo>
                    <a:pt x="194522" y="188844"/>
                    <a:pt x="181370" y="155735"/>
                    <a:pt x="195884" y="173879"/>
                  </a:cubicBezTo>
                  <a:cubicBezTo>
                    <a:pt x="197928" y="176435"/>
                    <a:pt x="196641" y="180563"/>
                    <a:pt x="198265" y="183404"/>
                  </a:cubicBezTo>
                  <a:cubicBezTo>
                    <a:pt x="199936" y="186328"/>
                    <a:pt x="203253" y="187960"/>
                    <a:pt x="205409" y="190547"/>
                  </a:cubicBezTo>
                  <a:cubicBezTo>
                    <a:pt x="207241" y="192746"/>
                    <a:pt x="213034" y="197691"/>
                    <a:pt x="210172" y="197691"/>
                  </a:cubicBezTo>
                  <a:cubicBezTo>
                    <a:pt x="206804" y="197691"/>
                    <a:pt x="205132" y="193177"/>
                    <a:pt x="203028" y="190547"/>
                  </a:cubicBezTo>
                  <a:cubicBezTo>
                    <a:pt x="195590" y="181250"/>
                    <a:pt x="189035" y="171269"/>
                    <a:pt x="181597" y="161972"/>
                  </a:cubicBezTo>
                  <a:cubicBezTo>
                    <a:pt x="179493" y="159342"/>
                    <a:pt x="176834" y="157210"/>
                    <a:pt x="174453" y="154829"/>
                  </a:cubicBezTo>
                  <a:cubicBezTo>
                    <a:pt x="164423" y="124735"/>
                    <a:pt x="181154" y="172845"/>
                    <a:pt x="167309" y="140541"/>
                  </a:cubicBezTo>
                  <a:cubicBezTo>
                    <a:pt x="153659" y="108692"/>
                    <a:pt x="179508" y="157796"/>
                    <a:pt x="160165" y="119110"/>
                  </a:cubicBezTo>
                  <a:cubicBezTo>
                    <a:pt x="158095" y="114970"/>
                    <a:pt x="155092" y="111344"/>
                    <a:pt x="153022" y="107204"/>
                  </a:cubicBezTo>
                  <a:cubicBezTo>
                    <a:pt x="151578" y="104315"/>
                    <a:pt x="147115" y="92689"/>
                    <a:pt x="145878" y="88154"/>
                  </a:cubicBezTo>
                  <a:cubicBezTo>
                    <a:pt x="144156" y="81839"/>
                    <a:pt x="143185" y="75314"/>
                    <a:pt x="141115" y="69104"/>
                  </a:cubicBezTo>
                  <a:cubicBezTo>
                    <a:pt x="139203" y="63369"/>
                    <a:pt x="136838" y="57758"/>
                    <a:pt x="133972" y="52435"/>
                  </a:cubicBezTo>
                  <a:cubicBezTo>
                    <a:pt x="131258" y="47395"/>
                    <a:pt x="122637" y="32717"/>
                    <a:pt x="124447" y="38147"/>
                  </a:cubicBezTo>
                  <a:cubicBezTo>
                    <a:pt x="129448" y="53153"/>
                    <a:pt x="134496" y="69628"/>
                    <a:pt x="145878" y="81010"/>
                  </a:cubicBezTo>
                  <a:lnTo>
                    <a:pt x="155403" y="90535"/>
                  </a:lnTo>
                  <a:cubicBezTo>
                    <a:pt x="159637" y="107474"/>
                    <a:pt x="154265" y="94160"/>
                    <a:pt x="169690" y="109585"/>
                  </a:cubicBezTo>
                  <a:cubicBezTo>
                    <a:pt x="173284" y="113179"/>
                    <a:pt x="175868" y="117666"/>
                    <a:pt x="179215" y="121491"/>
                  </a:cubicBezTo>
                  <a:cubicBezTo>
                    <a:pt x="185633" y="128826"/>
                    <a:pt x="185893" y="128325"/>
                    <a:pt x="193503" y="133397"/>
                  </a:cubicBezTo>
                  <a:cubicBezTo>
                    <a:pt x="216440" y="163980"/>
                    <a:pt x="203639" y="158206"/>
                    <a:pt x="222078" y="164354"/>
                  </a:cubicBezTo>
                  <a:cubicBezTo>
                    <a:pt x="223665" y="167529"/>
                    <a:pt x="224330" y="171369"/>
                    <a:pt x="226840" y="173879"/>
                  </a:cubicBezTo>
                  <a:cubicBezTo>
                    <a:pt x="228615" y="175654"/>
                    <a:pt x="233375" y="178695"/>
                    <a:pt x="233984" y="176260"/>
                  </a:cubicBezTo>
                  <a:cubicBezTo>
                    <a:pt x="235021" y="172113"/>
                    <a:pt x="230991" y="168245"/>
                    <a:pt x="229222" y="164354"/>
                  </a:cubicBezTo>
                  <a:cubicBezTo>
                    <a:pt x="227019" y="159506"/>
                    <a:pt x="224957" y="154545"/>
                    <a:pt x="222078" y="150066"/>
                  </a:cubicBezTo>
                  <a:cubicBezTo>
                    <a:pt x="217786" y="143389"/>
                    <a:pt x="211340" y="138116"/>
                    <a:pt x="207790" y="131016"/>
                  </a:cubicBezTo>
                  <a:cubicBezTo>
                    <a:pt x="205409" y="126254"/>
                    <a:pt x="202744" y="121623"/>
                    <a:pt x="200647" y="116729"/>
                  </a:cubicBezTo>
                  <a:cubicBezTo>
                    <a:pt x="197976" y="110495"/>
                    <a:pt x="196309" y="103853"/>
                    <a:pt x="193503" y="97679"/>
                  </a:cubicBezTo>
                  <a:cubicBezTo>
                    <a:pt x="192319" y="95073"/>
                    <a:pt x="190404" y="92864"/>
                    <a:pt x="188740" y="90535"/>
                  </a:cubicBezTo>
                  <a:cubicBezTo>
                    <a:pt x="186947" y="88024"/>
                    <a:pt x="178702" y="77602"/>
                    <a:pt x="176834" y="73866"/>
                  </a:cubicBezTo>
                  <a:cubicBezTo>
                    <a:pt x="174922" y="70043"/>
                    <a:pt x="173808" y="65866"/>
                    <a:pt x="172072" y="61960"/>
                  </a:cubicBezTo>
                  <a:cubicBezTo>
                    <a:pt x="170630" y="58716"/>
                    <a:pt x="168627" y="55731"/>
                    <a:pt x="167309" y="52435"/>
                  </a:cubicBezTo>
                  <a:cubicBezTo>
                    <a:pt x="160470" y="35338"/>
                    <a:pt x="167951" y="39948"/>
                    <a:pt x="155403" y="35766"/>
                  </a:cubicBezTo>
                  <a:cubicBezTo>
                    <a:pt x="153980" y="31495"/>
                    <a:pt x="151203" y="22041"/>
                    <a:pt x="148259" y="19097"/>
                  </a:cubicBezTo>
                  <a:cubicBezTo>
                    <a:pt x="146484" y="17322"/>
                    <a:pt x="143496" y="17510"/>
                    <a:pt x="141115" y="16716"/>
                  </a:cubicBezTo>
                  <a:cubicBezTo>
                    <a:pt x="139688" y="14576"/>
                    <a:pt x="130392" y="343"/>
                    <a:pt x="129209" y="47"/>
                  </a:cubicBezTo>
                  <a:cubicBezTo>
                    <a:pt x="126774" y="-562"/>
                    <a:pt x="127622" y="4810"/>
                    <a:pt x="126828" y="7191"/>
                  </a:cubicBezTo>
                  <a:cubicBezTo>
                    <a:pt x="130797" y="11954"/>
                    <a:pt x="135610" y="16124"/>
                    <a:pt x="138734" y="21479"/>
                  </a:cubicBezTo>
                  <a:cubicBezTo>
                    <a:pt x="141263" y="25815"/>
                    <a:pt x="141633" y="31105"/>
                    <a:pt x="143497" y="35766"/>
                  </a:cubicBezTo>
                  <a:cubicBezTo>
                    <a:pt x="158446" y="73137"/>
                    <a:pt x="146397" y="44692"/>
                    <a:pt x="160165" y="66722"/>
                  </a:cubicBezTo>
                  <a:cubicBezTo>
                    <a:pt x="168796" y="80533"/>
                    <a:pt x="159888" y="72886"/>
                    <a:pt x="172072" y="81010"/>
                  </a:cubicBezTo>
                  <a:cubicBezTo>
                    <a:pt x="178707" y="90963"/>
                    <a:pt x="180349" y="95448"/>
                    <a:pt x="188740" y="102441"/>
                  </a:cubicBezTo>
                  <a:cubicBezTo>
                    <a:pt x="190939" y="104273"/>
                    <a:pt x="193503" y="105616"/>
                    <a:pt x="195884" y="107204"/>
                  </a:cubicBezTo>
                  <a:cubicBezTo>
                    <a:pt x="196678" y="109585"/>
                    <a:pt x="196759" y="112339"/>
                    <a:pt x="198265" y="114347"/>
                  </a:cubicBezTo>
                  <a:cubicBezTo>
                    <a:pt x="205764" y="124345"/>
                    <a:pt x="216617" y="131343"/>
                    <a:pt x="226840" y="138160"/>
                  </a:cubicBezTo>
                  <a:cubicBezTo>
                    <a:pt x="228124" y="140086"/>
                    <a:pt x="237763" y="154829"/>
                    <a:pt x="238747" y="154829"/>
                  </a:cubicBezTo>
                  <a:cubicBezTo>
                    <a:pt x="242020" y="154829"/>
                    <a:pt x="237483" y="148380"/>
                    <a:pt x="236365" y="145304"/>
                  </a:cubicBezTo>
                  <a:cubicBezTo>
                    <a:pt x="233529" y="137505"/>
                    <a:pt x="226284" y="121917"/>
                    <a:pt x="222078" y="114347"/>
                  </a:cubicBezTo>
                  <a:cubicBezTo>
                    <a:pt x="220688" y="111845"/>
                    <a:pt x="218903" y="109585"/>
                    <a:pt x="217315" y="107204"/>
                  </a:cubicBezTo>
                  <a:cubicBezTo>
                    <a:pt x="203216" y="43751"/>
                    <a:pt x="220525" y="118178"/>
                    <a:pt x="207790" y="71485"/>
                  </a:cubicBezTo>
                  <a:cubicBezTo>
                    <a:pt x="206725" y="67580"/>
                    <a:pt x="206770" y="63390"/>
                    <a:pt x="205409" y="59579"/>
                  </a:cubicBezTo>
                  <a:cubicBezTo>
                    <a:pt x="202780" y="52217"/>
                    <a:pt x="199059" y="45291"/>
                    <a:pt x="195884" y="38147"/>
                  </a:cubicBezTo>
                  <a:cubicBezTo>
                    <a:pt x="195090" y="34178"/>
                    <a:pt x="195178" y="29925"/>
                    <a:pt x="193503" y="26241"/>
                  </a:cubicBezTo>
                  <a:cubicBezTo>
                    <a:pt x="191135" y="21030"/>
                    <a:pt x="183978" y="11954"/>
                    <a:pt x="183978" y="11954"/>
                  </a:cubicBezTo>
                  <a:cubicBezTo>
                    <a:pt x="183978" y="11954"/>
                    <a:pt x="184565" y="27993"/>
                    <a:pt x="186359" y="35766"/>
                  </a:cubicBezTo>
                  <a:cubicBezTo>
                    <a:pt x="187003" y="38555"/>
                    <a:pt x="189534" y="40529"/>
                    <a:pt x="191122" y="42910"/>
                  </a:cubicBezTo>
                  <a:cubicBezTo>
                    <a:pt x="193468" y="54642"/>
                    <a:pt x="191872" y="55565"/>
                    <a:pt x="200647" y="64341"/>
                  </a:cubicBezTo>
                  <a:cubicBezTo>
                    <a:pt x="202671" y="66365"/>
                    <a:pt x="205766" y="67080"/>
                    <a:pt x="207790" y="69104"/>
                  </a:cubicBezTo>
                  <a:cubicBezTo>
                    <a:pt x="210596" y="71910"/>
                    <a:pt x="212393" y="75580"/>
                    <a:pt x="214934" y="78629"/>
                  </a:cubicBezTo>
                  <a:cubicBezTo>
                    <a:pt x="220796" y="85663"/>
                    <a:pt x="237803" y="105349"/>
                    <a:pt x="245890" y="111966"/>
                  </a:cubicBezTo>
                  <a:cubicBezTo>
                    <a:pt x="249472" y="114897"/>
                    <a:pt x="254054" y="116388"/>
                    <a:pt x="257797" y="119110"/>
                  </a:cubicBezTo>
                  <a:cubicBezTo>
                    <a:pt x="262811" y="122756"/>
                    <a:pt x="267191" y="127210"/>
                    <a:pt x="272084" y="131016"/>
                  </a:cubicBezTo>
                  <a:cubicBezTo>
                    <a:pt x="274343" y="132773"/>
                    <a:pt x="280648" y="138264"/>
                    <a:pt x="279228" y="135779"/>
                  </a:cubicBezTo>
                  <a:cubicBezTo>
                    <a:pt x="274738" y="127921"/>
                    <a:pt x="267049" y="122205"/>
                    <a:pt x="262559" y="114347"/>
                  </a:cubicBezTo>
                  <a:cubicBezTo>
                    <a:pt x="248578" y="89882"/>
                    <a:pt x="257559" y="102204"/>
                    <a:pt x="233984" y="78629"/>
                  </a:cubicBezTo>
                  <a:cubicBezTo>
                    <a:pt x="233190" y="76248"/>
                    <a:pt x="232848" y="73664"/>
                    <a:pt x="231603" y="71485"/>
                  </a:cubicBezTo>
                  <a:cubicBezTo>
                    <a:pt x="225117" y="60135"/>
                    <a:pt x="224992" y="64029"/>
                    <a:pt x="217315" y="54816"/>
                  </a:cubicBezTo>
                  <a:cubicBezTo>
                    <a:pt x="211205" y="47484"/>
                    <a:pt x="208957" y="36949"/>
                    <a:pt x="198265" y="33385"/>
                  </a:cubicBezTo>
                  <a:lnTo>
                    <a:pt x="191122" y="31004"/>
                  </a:lnTo>
                  <a:cubicBezTo>
                    <a:pt x="187947" y="27829"/>
                    <a:pt x="185251" y="24089"/>
                    <a:pt x="181597" y="21479"/>
                  </a:cubicBezTo>
                  <a:cubicBezTo>
                    <a:pt x="179554" y="20020"/>
                    <a:pt x="176698" y="20220"/>
                    <a:pt x="174453" y="19097"/>
                  </a:cubicBezTo>
                  <a:cubicBezTo>
                    <a:pt x="149467" y="6604"/>
                    <a:pt x="167097" y="11434"/>
                    <a:pt x="145878" y="7191"/>
                  </a:cubicBezTo>
                  <a:cubicBezTo>
                    <a:pt x="144290" y="9572"/>
                    <a:pt x="141520" y="11502"/>
                    <a:pt x="141115" y="14335"/>
                  </a:cubicBezTo>
                  <a:cubicBezTo>
                    <a:pt x="140652" y="17575"/>
                    <a:pt x="142168" y="20869"/>
                    <a:pt x="143497" y="23860"/>
                  </a:cubicBezTo>
                  <a:cubicBezTo>
                    <a:pt x="146839" y="31379"/>
                    <a:pt x="152874" y="38744"/>
                    <a:pt x="157784" y="45291"/>
                  </a:cubicBezTo>
                  <a:cubicBezTo>
                    <a:pt x="160093" y="54528"/>
                    <a:pt x="162179" y="63276"/>
                    <a:pt x="167309" y="71485"/>
                  </a:cubicBezTo>
                  <a:cubicBezTo>
                    <a:pt x="169412" y="74851"/>
                    <a:pt x="172526" y="77541"/>
                    <a:pt x="174453" y="81010"/>
                  </a:cubicBezTo>
                  <a:cubicBezTo>
                    <a:pt x="176529" y="84746"/>
                    <a:pt x="177479" y="89010"/>
                    <a:pt x="179215" y="92916"/>
                  </a:cubicBezTo>
                  <a:cubicBezTo>
                    <a:pt x="180657" y="96160"/>
                    <a:pt x="182490" y="99218"/>
                    <a:pt x="183978" y="102441"/>
                  </a:cubicBezTo>
                  <a:cubicBezTo>
                    <a:pt x="187254" y="109539"/>
                    <a:pt x="190424" y="116687"/>
                    <a:pt x="193503" y="123872"/>
                  </a:cubicBezTo>
                  <a:cubicBezTo>
                    <a:pt x="195187" y="127801"/>
                    <a:pt x="196025" y="132138"/>
                    <a:pt x="198265" y="135779"/>
                  </a:cubicBezTo>
                  <a:cubicBezTo>
                    <a:pt x="202425" y="142539"/>
                    <a:pt x="208035" y="148303"/>
                    <a:pt x="212553" y="154829"/>
                  </a:cubicBezTo>
                  <a:cubicBezTo>
                    <a:pt x="215188" y="158634"/>
                    <a:pt x="217130" y="162884"/>
                    <a:pt x="219697" y="166735"/>
                  </a:cubicBezTo>
                  <a:cubicBezTo>
                    <a:pt x="225808" y="175902"/>
                    <a:pt x="226624" y="176044"/>
                    <a:pt x="233984" y="183404"/>
                  </a:cubicBezTo>
                  <a:cubicBezTo>
                    <a:pt x="241772" y="171723"/>
                    <a:pt x="239326" y="178833"/>
                    <a:pt x="236365" y="159591"/>
                  </a:cubicBezTo>
                  <a:cubicBezTo>
                    <a:pt x="235101" y="151375"/>
                    <a:pt x="234893" y="142584"/>
                    <a:pt x="229222" y="135779"/>
                  </a:cubicBezTo>
                  <a:cubicBezTo>
                    <a:pt x="227390" y="133580"/>
                    <a:pt x="224459" y="132604"/>
                    <a:pt x="222078" y="131016"/>
                  </a:cubicBezTo>
                  <a:cubicBezTo>
                    <a:pt x="219697" y="120697"/>
                    <a:pt x="217922" y="110220"/>
                    <a:pt x="214934" y="100060"/>
                  </a:cubicBezTo>
                  <a:cubicBezTo>
                    <a:pt x="213932" y="96655"/>
                    <a:pt x="211418" y="93859"/>
                    <a:pt x="210172" y="90535"/>
                  </a:cubicBezTo>
                  <a:cubicBezTo>
                    <a:pt x="209023" y="87471"/>
                    <a:pt x="209254" y="83937"/>
                    <a:pt x="207790" y="81010"/>
                  </a:cubicBezTo>
                  <a:cubicBezTo>
                    <a:pt x="204441" y="74312"/>
                    <a:pt x="199470" y="68534"/>
                    <a:pt x="195884" y="61960"/>
                  </a:cubicBezTo>
                  <a:cubicBezTo>
                    <a:pt x="189935" y="51053"/>
                    <a:pt x="184771" y="39735"/>
                    <a:pt x="179215" y="28622"/>
                  </a:cubicBezTo>
                  <a:cubicBezTo>
                    <a:pt x="179215" y="28622"/>
                    <a:pt x="183497" y="46230"/>
                    <a:pt x="186359" y="54816"/>
                  </a:cubicBezTo>
                  <a:cubicBezTo>
                    <a:pt x="190550" y="67390"/>
                    <a:pt x="187348" y="59871"/>
                    <a:pt x="198265" y="76247"/>
                  </a:cubicBezTo>
                  <a:cubicBezTo>
                    <a:pt x="199059" y="79422"/>
                    <a:pt x="199318" y="82781"/>
                    <a:pt x="200647" y="85772"/>
                  </a:cubicBezTo>
                  <a:cubicBezTo>
                    <a:pt x="208762" y="104032"/>
                    <a:pt x="205930" y="91447"/>
                    <a:pt x="214934" y="107204"/>
                  </a:cubicBezTo>
                  <a:cubicBezTo>
                    <a:pt x="219337" y="114909"/>
                    <a:pt x="222722" y="123155"/>
                    <a:pt x="226840" y="131016"/>
                  </a:cubicBezTo>
                  <a:cubicBezTo>
                    <a:pt x="231455" y="139826"/>
                    <a:pt x="236448" y="148434"/>
                    <a:pt x="241128" y="157210"/>
                  </a:cubicBezTo>
                  <a:cubicBezTo>
                    <a:pt x="242798" y="160342"/>
                    <a:pt x="247359" y="169967"/>
                    <a:pt x="245890" y="166735"/>
                  </a:cubicBezTo>
                  <a:cubicBezTo>
                    <a:pt x="240453" y="154774"/>
                    <a:pt x="238187" y="140621"/>
                    <a:pt x="229222" y="131016"/>
                  </a:cubicBezTo>
                  <a:cubicBezTo>
                    <a:pt x="189709" y="88681"/>
                    <a:pt x="208740" y="105296"/>
                    <a:pt x="174453" y="78629"/>
                  </a:cubicBezTo>
                  <a:cubicBezTo>
                    <a:pt x="169498" y="63762"/>
                    <a:pt x="174464" y="75666"/>
                    <a:pt x="157784" y="54816"/>
                  </a:cubicBezTo>
                  <a:cubicBezTo>
                    <a:pt x="147119" y="41485"/>
                    <a:pt x="145975" y="39482"/>
                    <a:pt x="138734" y="28622"/>
                  </a:cubicBezTo>
                  <a:cubicBezTo>
                    <a:pt x="135080" y="39585"/>
                    <a:pt x="133213" y="41861"/>
                    <a:pt x="138734" y="57197"/>
                  </a:cubicBezTo>
                  <a:cubicBezTo>
                    <a:pt x="150297" y="89316"/>
                    <a:pt x="149877" y="87390"/>
                    <a:pt x="164928" y="102441"/>
                  </a:cubicBezTo>
                  <a:cubicBezTo>
                    <a:pt x="168103" y="108791"/>
                    <a:pt x="172731" y="114603"/>
                    <a:pt x="174453" y="121491"/>
                  </a:cubicBezTo>
                  <a:cubicBezTo>
                    <a:pt x="175247" y="124666"/>
                    <a:pt x="175077" y="128255"/>
                    <a:pt x="176834" y="131016"/>
                  </a:cubicBezTo>
                  <a:cubicBezTo>
                    <a:pt x="181637" y="138564"/>
                    <a:pt x="191321" y="147884"/>
                    <a:pt x="198265" y="154829"/>
                  </a:cubicBezTo>
                  <a:cubicBezTo>
                    <a:pt x="199038" y="157921"/>
                    <a:pt x="206663" y="181470"/>
                    <a:pt x="191122" y="154829"/>
                  </a:cubicBezTo>
                  <a:cubicBezTo>
                    <a:pt x="187705" y="148971"/>
                    <a:pt x="186123" y="142213"/>
                    <a:pt x="183978" y="135779"/>
                  </a:cubicBezTo>
                  <a:cubicBezTo>
                    <a:pt x="182943" y="132674"/>
                    <a:pt x="183061" y="129181"/>
                    <a:pt x="181597" y="126254"/>
                  </a:cubicBezTo>
                  <a:cubicBezTo>
                    <a:pt x="178248" y="119556"/>
                    <a:pt x="173659" y="113554"/>
                    <a:pt x="169690" y="107204"/>
                  </a:cubicBezTo>
                  <a:cubicBezTo>
                    <a:pt x="166021" y="92527"/>
                    <a:pt x="170551" y="101572"/>
                    <a:pt x="160165" y="92916"/>
                  </a:cubicBezTo>
                  <a:cubicBezTo>
                    <a:pt x="157578" y="90760"/>
                    <a:pt x="155946" y="87443"/>
                    <a:pt x="153022" y="85772"/>
                  </a:cubicBezTo>
                  <a:cubicBezTo>
                    <a:pt x="150181" y="84148"/>
                    <a:pt x="146518" y="84650"/>
                    <a:pt x="143497" y="83391"/>
                  </a:cubicBezTo>
                  <a:cubicBezTo>
                    <a:pt x="136944" y="80660"/>
                    <a:pt x="130797" y="77041"/>
                    <a:pt x="124447" y="73866"/>
                  </a:cubicBezTo>
                  <a:cubicBezTo>
                    <a:pt x="121272" y="72279"/>
                    <a:pt x="117966" y="70930"/>
                    <a:pt x="114922" y="69104"/>
                  </a:cubicBezTo>
                  <a:cubicBezTo>
                    <a:pt x="100561" y="60488"/>
                    <a:pt x="106866" y="64528"/>
                    <a:pt x="95872" y="57197"/>
                  </a:cubicBezTo>
                  <a:cubicBezTo>
                    <a:pt x="94778" y="55009"/>
                    <a:pt x="87155" y="34441"/>
                    <a:pt x="79203" y="35766"/>
                  </a:cubicBezTo>
                  <a:cubicBezTo>
                    <a:pt x="75701" y="36350"/>
                    <a:pt x="76028" y="42116"/>
                    <a:pt x="74440" y="45291"/>
                  </a:cubicBezTo>
                  <a:cubicBezTo>
                    <a:pt x="76821" y="49260"/>
                    <a:pt x="79704" y="52968"/>
                    <a:pt x="81584" y="57197"/>
                  </a:cubicBezTo>
                  <a:cubicBezTo>
                    <a:pt x="82913" y="60188"/>
                    <a:pt x="82564" y="63764"/>
                    <a:pt x="83965" y="66722"/>
                  </a:cubicBezTo>
                  <a:cubicBezTo>
                    <a:pt x="90511" y="80542"/>
                    <a:pt x="101977" y="102645"/>
                    <a:pt x="112540" y="116729"/>
                  </a:cubicBezTo>
                  <a:cubicBezTo>
                    <a:pt x="116260" y="121688"/>
                    <a:pt x="120892" y="125937"/>
                    <a:pt x="124447" y="131016"/>
                  </a:cubicBezTo>
                  <a:cubicBezTo>
                    <a:pt x="139077" y="151915"/>
                    <a:pt x="118766" y="130098"/>
                    <a:pt x="136353" y="147685"/>
                  </a:cubicBezTo>
                  <a:cubicBezTo>
                    <a:pt x="144233" y="167388"/>
                    <a:pt x="136735" y="153174"/>
                    <a:pt x="153022" y="171497"/>
                  </a:cubicBezTo>
                  <a:cubicBezTo>
                    <a:pt x="155659" y="174463"/>
                    <a:pt x="157858" y="177793"/>
                    <a:pt x="160165" y="181022"/>
                  </a:cubicBezTo>
                  <a:cubicBezTo>
                    <a:pt x="161829" y="183351"/>
                    <a:pt x="163027" y="186027"/>
                    <a:pt x="164928" y="188166"/>
                  </a:cubicBezTo>
                  <a:cubicBezTo>
                    <a:pt x="169403" y="193200"/>
                    <a:pt x="179215" y="202454"/>
                    <a:pt x="179215" y="202454"/>
                  </a:cubicBezTo>
                  <a:cubicBezTo>
                    <a:pt x="165584" y="211541"/>
                    <a:pt x="179291" y="204835"/>
                    <a:pt x="160165" y="204835"/>
                  </a:cubicBezTo>
                  <a:cubicBezTo>
                    <a:pt x="156118" y="204835"/>
                    <a:pt x="152266" y="206644"/>
                    <a:pt x="148259" y="207216"/>
                  </a:cubicBezTo>
                  <a:cubicBezTo>
                    <a:pt x="141144" y="208232"/>
                    <a:pt x="133972" y="208803"/>
                    <a:pt x="126828" y="209597"/>
                  </a:cubicBezTo>
                  <a:cubicBezTo>
                    <a:pt x="123653" y="210391"/>
                    <a:pt x="114989" y="209665"/>
                    <a:pt x="117303" y="211979"/>
                  </a:cubicBezTo>
                  <a:cubicBezTo>
                    <a:pt x="120717" y="215393"/>
                    <a:pt x="126779" y="213959"/>
                    <a:pt x="131590" y="214360"/>
                  </a:cubicBezTo>
                  <a:cubicBezTo>
                    <a:pt x="145850" y="215548"/>
                    <a:pt x="160165" y="215947"/>
                    <a:pt x="174453" y="216741"/>
                  </a:cubicBezTo>
                  <a:cubicBezTo>
                    <a:pt x="179215" y="215154"/>
                    <a:pt x="184613" y="214836"/>
                    <a:pt x="188740" y="211979"/>
                  </a:cubicBezTo>
                  <a:cubicBezTo>
                    <a:pt x="202256" y="202622"/>
                    <a:pt x="204116" y="191394"/>
                    <a:pt x="219697" y="185785"/>
                  </a:cubicBezTo>
                  <a:cubicBezTo>
                    <a:pt x="234370" y="180503"/>
                    <a:pt x="250992" y="180854"/>
                    <a:pt x="264940" y="173879"/>
                  </a:cubicBezTo>
                  <a:cubicBezTo>
                    <a:pt x="276761" y="167968"/>
                    <a:pt x="277412" y="168551"/>
                    <a:pt x="288753" y="157210"/>
                  </a:cubicBezTo>
                  <a:cubicBezTo>
                    <a:pt x="290777" y="155186"/>
                    <a:pt x="292235" y="152626"/>
                    <a:pt x="293515" y="150066"/>
                  </a:cubicBezTo>
                  <a:cubicBezTo>
                    <a:pt x="294638" y="147821"/>
                    <a:pt x="298367" y="143371"/>
                    <a:pt x="295897" y="142922"/>
                  </a:cubicBezTo>
                  <a:cubicBezTo>
                    <a:pt x="286493" y="141212"/>
                    <a:pt x="276847" y="144510"/>
                    <a:pt x="267322" y="145304"/>
                  </a:cubicBezTo>
                  <a:cubicBezTo>
                    <a:pt x="259384" y="148479"/>
                    <a:pt x="251065" y="150829"/>
                    <a:pt x="243509" y="154829"/>
                  </a:cubicBezTo>
                  <a:cubicBezTo>
                    <a:pt x="237474" y="158024"/>
                    <a:pt x="232655" y="163156"/>
                    <a:pt x="226840" y="166735"/>
                  </a:cubicBezTo>
                  <a:cubicBezTo>
                    <a:pt x="222305" y="169526"/>
                    <a:pt x="216983" y="170926"/>
                    <a:pt x="212553" y="173879"/>
                  </a:cubicBezTo>
                  <a:cubicBezTo>
                    <a:pt x="209751" y="175747"/>
                    <a:pt x="208103" y="179002"/>
                    <a:pt x="205409" y="181022"/>
                  </a:cubicBezTo>
                  <a:cubicBezTo>
                    <a:pt x="196425" y="187760"/>
                    <a:pt x="171535" y="199128"/>
                    <a:pt x="164928" y="200072"/>
                  </a:cubicBezTo>
                  <a:lnTo>
                    <a:pt x="148259" y="202454"/>
                  </a:lnTo>
                  <a:cubicBezTo>
                    <a:pt x="177736" y="187716"/>
                    <a:pt x="162883" y="196264"/>
                    <a:pt x="198265" y="171497"/>
                  </a:cubicBezTo>
                  <a:cubicBezTo>
                    <a:pt x="203859" y="167581"/>
                    <a:pt x="210106" y="164419"/>
                    <a:pt x="214934" y="159591"/>
                  </a:cubicBezTo>
                  <a:cubicBezTo>
                    <a:pt x="223744" y="150781"/>
                    <a:pt x="222358" y="151641"/>
                    <a:pt x="233984" y="142922"/>
                  </a:cubicBezTo>
                  <a:cubicBezTo>
                    <a:pt x="249845" y="131026"/>
                    <a:pt x="236002" y="144629"/>
                    <a:pt x="269703" y="133397"/>
                  </a:cubicBezTo>
                  <a:cubicBezTo>
                    <a:pt x="272084" y="132603"/>
                    <a:pt x="279357" y="131016"/>
                    <a:pt x="276847" y="131016"/>
                  </a:cubicBezTo>
                  <a:cubicBezTo>
                    <a:pt x="268192" y="131016"/>
                    <a:pt x="254957" y="133965"/>
                    <a:pt x="245890" y="135779"/>
                  </a:cubicBezTo>
                  <a:cubicBezTo>
                    <a:pt x="229221" y="143716"/>
                    <a:pt x="211914" y="150431"/>
                    <a:pt x="195884" y="159591"/>
                  </a:cubicBezTo>
                  <a:cubicBezTo>
                    <a:pt x="190328" y="162766"/>
                    <a:pt x="184702" y="165823"/>
                    <a:pt x="179215" y="169116"/>
                  </a:cubicBezTo>
                  <a:cubicBezTo>
                    <a:pt x="176761" y="170588"/>
                    <a:pt x="174729" y="172816"/>
                    <a:pt x="172072" y="173879"/>
                  </a:cubicBezTo>
                  <a:cubicBezTo>
                    <a:pt x="163950" y="177128"/>
                    <a:pt x="144199" y="180990"/>
                    <a:pt x="136353" y="183404"/>
                  </a:cubicBezTo>
                  <a:cubicBezTo>
                    <a:pt x="109655" y="191619"/>
                    <a:pt x="141259" y="185765"/>
                    <a:pt x="107778" y="190547"/>
                  </a:cubicBezTo>
                  <a:cubicBezTo>
                    <a:pt x="113334" y="186578"/>
                    <a:pt x="118412" y="181836"/>
                    <a:pt x="124447" y="178641"/>
                  </a:cubicBezTo>
                  <a:cubicBezTo>
                    <a:pt x="163962" y="157721"/>
                    <a:pt x="135117" y="175086"/>
                    <a:pt x="157784" y="166735"/>
                  </a:cubicBezTo>
                  <a:cubicBezTo>
                    <a:pt x="169817" y="162302"/>
                    <a:pt x="182033" y="158182"/>
                    <a:pt x="193503" y="152447"/>
                  </a:cubicBezTo>
                  <a:cubicBezTo>
                    <a:pt x="198049" y="150174"/>
                    <a:pt x="200934" y="145332"/>
                    <a:pt x="205409" y="142922"/>
                  </a:cubicBezTo>
                  <a:cubicBezTo>
                    <a:pt x="211380" y="139707"/>
                    <a:pt x="218226" y="138450"/>
                    <a:pt x="224459" y="135779"/>
                  </a:cubicBezTo>
                  <a:cubicBezTo>
                    <a:pt x="238332" y="129834"/>
                    <a:pt x="237442" y="129614"/>
                    <a:pt x="248272" y="121491"/>
                  </a:cubicBezTo>
                  <a:cubicBezTo>
                    <a:pt x="230071" y="109359"/>
                    <a:pt x="240695" y="113803"/>
                    <a:pt x="200647" y="128635"/>
                  </a:cubicBezTo>
                  <a:cubicBezTo>
                    <a:pt x="192325" y="131717"/>
                    <a:pt x="184927" y="136899"/>
                    <a:pt x="176834" y="140541"/>
                  </a:cubicBezTo>
                  <a:cubicBezTo>
                    <a:pt x="169038" y="144049"/>
                    <a:pt x="160793" y="146504"/>
                    <a:pt x="153022" y="150066"/>
                  </a:cubicBezTo>
                  <a:cubicBezTo>
                    <a:pt x="141727" y="155243"/>
                    <a:pt x="131220" y="162121"/>
                    <a:pt x="119684" y="166735"/>
                  </a:cubicBezTo>
                  <a:cubicBezTo>
                    <a:pt x="115715" y="168322"/>
                    <a:pt x="111684" y="169761"/>
                    <a:pt x="107778" y="171497"/>
                  </a:cubicBezTo>
                  <a:cubicBezTo>
                    <a:pt x="104534" y="172939"/>
                    <a:pt x="101549" y="174942"/>
                    <a:pt x="98253" y="176260"/>
                  </a:cubicBezTo>
                  <a:cubicBezTo>
                    <a:pt x="93592" y="178124"/>
                    <a:pt x="83965" y="181022"/>
                    <a:pt x="83965" y="181022"/>
                  </a:cubicBezTo>
                  <a:cubicBezTo>
                    <a:pt x="91903" y="176260"/>
                    <a:pt x="98996" y="169663"/>
                    <a:pt x="107778" y="166735"/>
                  </a:cubicBezTo>
                  <a:cubicBezTo>
                    <a:pt x="124639" y="161114"/>
                    <a:pt x="123460" y="162255"/>
                    <a:pt x="141115" y="152447"/>
                  </a:cubicBezTo>
                  <a:cubicBezTo>
                    <a:pt x="149207" y="147952"/>
                    <a:pt x="156649" y="142300"/>
                    <a:pt x="164928" y="138160"/>
                  </a:cubicBezTo>
                  <a:cubicBezTo>
                    <a:pt x="172167" y="134540"/>
                    <a:pt x="179786" y="131034"/>
                    <a:pt x="186359" y="126254"/>
                  </a:cubicBezTo>
                  <a:cubicBezTo>
                    <a:pt x="211315" y="108104"/>
                    <a:pt x="190555" y="119392"/>
                    <a:pt x="210172" y="109585"/>
                  </a:cubicBezTo>
                  <a:cubicBezTo>
                    <a:pt x="214934" y="104822"/>
                    <a:pt x="230712" y="97798"/>
                    <a:pt x="224459" y="95297"/>
                  </a:cubicBezTo>
                  <a:cubicBezTo>
                    <a:pt x="215833" y="91846"/>
                    <a:pt x="206828" y="101217"/>
                    <a:pt x="198265" y="104822"/>
                  </a:cubicBezTo>
                  <a:cubicBezTo>
                    <a:pt x="191722" y="107577"/>
                    <a:pt x="185780" y="111644"/>
                    <a:pt x="179215" y="114347"/>
                  </a:cubicBezTo>
                  <a:cubicBezTo>
                    <a:pt x="172252" y="117214"/>
                    <a:pt x="164683" y="118473"/>
                    <a:pt x="157784" y="121491"/>
                  </a:cubicBezTo>
                  <a:cubicBezTo>
                    <a:pt x="151921" y="124056"/>
                    <a:pt x="146839" y="128154"/>
                    <a:pt x="141115" y="131016"/>
                  </a:cubicBezTo>
                  <a:cubicBezTo>
                    <a:pt x="134483" y="134332"/>
                    <a:pt x="121597" y="138316"/>
                    <a:pt x="114922" y="140541"/>
                  </a:cubicBezTo>
                  <a:cubicBezTo>
                    <a:pt x="110159" y="143716"/>
                    <a:pt x="97058" y="145596"/>
                    <a:pt x="100634" y="150066"/>
                  </a:cubicBezTo>
                  <a:cubicBezTo>
                    <a:pt x="105337" y="155945"/>
                    <a:pt x="143555" y="150536"/>
                    <a:pt x="148259" y="150066"/>
                  </a:cubicBezTo>
                  <a:cubicBezTo>
                    <a:pt x="181276" y="141811"/>
                    <a:pt x="182194" y="143050"/>
                    <a:pt x="217315" y="126254"/>
                  </a:cubicBezTo>
                  <a:cubicBezTo>
                    <a:pt x="222479" y="123784"/>
                    <a:pt x="227024" y="120163"/>
                    <a:pt x="231603" y="116729"/>
                  </a:cubicBezTo>
                  <a:cubicBezTo>
                    <a:pt x="242909" y="108250"/>
                    <a:pt x="252822" y="97806"/>
                    <a:pt x="264940" y="90535"/>
                  </a:cubicBezTo>
                  <a:cubicBezTo>
                    <a:pt x="268909" y="88154"/>
                    <a:pt x="272996" y="85958"/>
                    <a:pt x="276847" y="83391"/>
                  </a:cubicBezTo>
                  <a:cubicBezTo>
                    <a:pt x="280149" y="81190"/>
                    <a:pt x="289179" y="79053"/>
                    <a:pt x="286372" y="76247"/>
                  </a:cubicBezTo>
                  <a:cubicBezTo>
                    <a:pt x="283349" y="73225"/>
                    <a:pt x="278288" y="79098"/>
                    <a:pt x="274465" y="81010"/>
                  </a:cubicBezTo>
                  <a:cubicBezTo>
                    <a:pt x="265570" y="85458"/>
                    <a:pt x="257228" y="90973"/>
                    <a:pt x="248272" y="95297"/>
                  </a:cubicBezTo>
                  <a:cubicBezTo>
                    <a:pt x="197350" y="119880"/>
                    <a:pt x="216428" y="113735"/>
                    <a:pt x="162547" y="116729"/>
                  </a:cubicBezTo>
                  <a:cubicBezTo>
                    <a:pt x="147366" y="119259"/>
                    <a:pt x="122351" y="123929"/>
                    <a:pt x="110159" y="121491"/>
                  </a:cubicBezTo>
                  <a:cubicBezTo>
                    <a:pt x="101457" y="119751"/>
                    <a:pt x="127622" y="118316"/>
                    <a:pt x="136353" y="116729"/>
                  </a:cubicBezTo>
                  <a:cubicBezTo>
                    <a:pt x="140322" y="115141"/>
                    <a:pt x="144257" y="113467"/>
                    <a:pt x="148259" y="111966"/>
                  </a:cubicBezTo>
                  <a:cubicBezTo>
                    <a:pt x="150609" y="111085"/>
                    <a:pt x="153158" y="110708"/>
                    <a:pt x="155403" y="109585"/>
                  </a:cubicBezTo>
                  <a:cubicBezTo>
                    <a:pt x="165168" y="104703"/>
                    <a:pt x="181087" y="92618"/>
                    <a:pt x="188740" y="88154"/>
                  </a:cubicBezTo>
                  <a:cubicBezTo>
                    <a:pt x="190908" y="86889"/>
                    <a:pt x="193503" y="86566"/>
                    <a:pt x="195884" y="85772"/>
                  </a:cubicBezTo>
                  <a:cubicBezTo>
                    <a:pt x="200647" y="86566"/>
                    <a:pt x="212331" y="83835"/>
                    <a:pt x="210172" y="88154"/>
                  </a:cubicBezTo>
                  <a:cubicBezTo>
                    <a:pt x="207662" y="93174"/>
                    <a:pt x="199047" y="89660"/>
                    <a:pt x="193503" y="90535"/>
                  </a:cubicBezTo>
                  <a:cubicBezTo>
                    <a:pt x="183965" y="92041"/>
                    <a:pt x="174364" y="93246"/>
                    <a:pt x="164928" y="95297"/>
                  </a:cubicBezTo>
                  <a:cubicBezTo>
                    <a:pt x="155291" y="97392"/>
                    <a:pt x="124922" y="106460"/>
                    <a:pt x="114922" y="109585"/>
                  </a:cubicBezTo>
                  <a:lnTo>
                    <a:pt x="55390" y="128635"/>
                  </a:lnTo>
                  <a:cubicBezTo>
                    <a:pt x="38301" y="140028"/>
                    <a:pt x="45150" y="134113"/>
                    <a:pt x="33959" y="145304"/>
                  </a:cubicBezTo>
                  <a:cubicBezTo>
                    <a:pt x="38722" y="146891"/>
                    <a:pt x="43227" y="150066"/>
                    <a:pt x="48247" y="150066"/>
                  </a:cubicBezTo>
                  <a:cubicBezTo>
                    <a:pt x="63800" y="150066"/>
                    <a:pt x="91826" y="139771"/>
                    <a:pt x="105397" y="135779"/>
                  </a:cubicBezTo>
                  <a:cubicBezTo>
                    <a:pt x="130895" y="128279"/>
                    <a:pt x="97255" y="142381"/>
                    <a:pt x="150640" y="121491"/>
                  </a:cubicBezTo>
                  <a:cubicBezTo>
                    <a:pt x="160090" y="117793"/>
                    <a:pt x="172560" y="110470"/>
                    <a:pt x="181597" y="104822"/>
                  </a:cubicBezTo>
                  <a:cubicBezTo>
                    <a:pt x="184024" y="103305"/>
                    <a:pt x="186180" y="101340"/>
                    <a:pt x="188740" y="100060"/>
                  </a:cubicBezTo>
                  <a:cubicBezTo>
                    <a:pt x="190985" y="98938"/>
                    <a:pt x="193577" y="98668"/>
                    <a:pt x="195884" y="97679"/>
                  </a:cubicBezTo>
                  <a:cubicBezTo>
                    <a:pt x="199147" y="96281"/>
                    <a:pt x="208453" y="91090"/>
                    <a:pt x="205409" y="92916"/>
                  </a:cubicBezTo>
                  <a:cubicBezTo>
                    <a:pt x="188612" y="102995"/>
                    <a:pt x="190810" y="102289"/>
                    <a:pt x="167309" y="111966"/>
                  </a:cubicBezTo>
                  <a:cubicBezTo>
                    <a:pt x="162667" y="113877"/>
                    <a:pt x="157636" y="114751"/>
                    <a:pt x="153022" y="116729"/>
                  </a:cubicBezTo>
                  <a:cubicBezTo>
                    <a:pt x="146497" y="119526"/>
                    <a:pt x="140460" y="123371"/>
                    <a:pt x="133972" y="126254"/>
                  </a:cubicBezTo>
                  <a:cubicBezTo>
                    <a:pt x="123060" y="131104"/>
                    <a:pt x="107957" y="136916"/>
                    <a:pt x="95872" y="140541"/>
                  </a:cubicBezTo>
                  <a:cubicBezTo>
                    <a:pt x="92737" y="141481"/>
                    <a:pt x="89494" y="142023"/>
                    <a:pt x="86347" y="142922"/>
                  </a:cubicBezTo>
                  <a:cubicBezTo>
                    <a:pt x="83933" y="143612"/>
                    <a:pt x="76768" y="145913"/>
                    <a:pt x="79203" y="145304"/>
                  </a:cubicBezTo>
                  <a:cubicBezTo>
                    <a:pt x="87983" y="143109"/>
                    <a:pt x="96666" y="140541"/>
                    <a:pt x="105397" y="138160"/>
                  </a:cubicBezTo>
                  <a:cubicBezTo>
                    <a:pt x="122066" y="125460"/>
                    <a:pt x="139040" y="113151"/>
                    <a:pt x="155403" y="100060"/>
                  </a:cubicBezTo>
                  <a:cubicBezTo>
                    <a:pt x="159372" y="96885"/>
                    <a:pt x="162866" y="93003"/>
                    <a:pt x="167309" y="90535"/>
                  </a:cubicBezTo>
                  <a:cubicBezTo>
                    <a:pt x="170170" y="88946"/>
                    <a:pt x="173699" y="89094"/>
                    <a:pt x="176834" y="88154"/>
                  </a:cubicBezTo>
                  <a:cubicBezTo>
                    <a:pt x="181643" y="86711"/>
                    <a:pt x="186461" y="85255"/>
                    <a:pt x="191122" y="83391"/>
                  </a:cubicBezTo>
                  <a:cubicBezTo>
                    <a:pt x="194418" y="82073"/>
                    <a:pt x="197222" y="79563"/>
                    <a:pt x="200647" y="78629"/>
                  </a:cubicBezTo>
                  <a:cubicBezTo>
                    <a:pt x="206062" y="77152"/>
                    <a:pt x="211759" y="77041"/>
                    <a:pt x="217315" y="76247"/>
                  </a:cubicBezTo>
                  <a:cubicBezTo>
                    <a:pt x="222078" y="73072"/>
                    <a:pt x="227556" y="70769"/>
                    <a:pt x="231603" y="66722"/>
                  </a:cubicBezTo>
                  <a:cubicBezTo>
                    <a:pt x="235572" y="62753"/>
                    <a:pt x="249012" y="53715"/>
                    <a:pt x="243509" y="54816"/>
                  </a:cubicBezTo>
                  <a:cubicBezTo>
                    <a:pt x="234432" y="56632"/>
                    <a:pt x="227865" y="64748"/>
                    <a:pt x="219697" y="69104"/>
                  </a:cubicBezTo>
                  <a:cubicBezTo>
                    <a:pt x="207791" y="75454"/>
                    <a:pt x="196245" y="82532"/>
                    <a:pt x="183978" y="88154"/>
                  </a:cubicBezTo>
                  <a:cubicBezTo>
                    <a:pt x="177133" y="91291"/>
                    <a:pt x="169468" y="92331"/>
                    <a:pt x="162547" y="95297"/>
                  </a:cubicBezTo>
                  <a:cubicBezTo>
                    <a:pt x="158293" y="97120"/>
                    <a:pt x="155002" y="100893"/>
                    <a:pt x="150640" y="102441"/>
                  </a:cubicBezTo>
                  <a:cubicBezTo>
                    <a:pt x="130291" y="109662"/>
                    <a:pt x="108775" y="113471"/>
                    <a:pt x="88728" y="121491"/>
                  </a:cubicBezTo>
                  <a:cubicBezTo>
                    <a:pt x="74491" y="127186"/>
                    <a:pt x="80877" y="124902"/>
                    <a:pt x="69678" y="128635"/>
                  </a:cubicBezTo>
                  <a:cubicBezTo>
                    <a:pt x="98986" y="148171"/>
                    <a:pt x="77556" y="136038"/>
                    <a:pt x="157784" y="126254"/>
                  </a:cubicBezTo>
                  <a:cubicBezTo>
                    <a:pt x="163520" y="125554"/>
                    <a:pt x="168918" y="123152"/>
                    <a:pt x="174453" y="121491"/>
                  </a:cubicBezTo>
                  <a:cubicBezTo>
                    <a:pt x="176857" y="120770"/>
                    <a:pt x="179290" y="120099"/>
                    <a:pt x="181597" y="119110"/>
                  </a:cubicBezTo>
                  <a:cubicBezTo>
                    <a:pt x="184860" y="117712"/>
                    <a:pt x="187798" y="115593"/>
                    <a:pt x="191122" y="114347"/>
                  </a:cubicBezTo>
                  <a:cubicBezTo>
                    <a:pt x="205057" y="109121"/>
                    <a:pt x="197265" y="115543"/>
                    <a:pt x="212553" y="107204"/>
                  </a:cubicBezTo>
                  <a:cubicBezTo>
                    <a:pt x="217578" y="104463"/>
                    <a:pt x="232532" y="97080"/>
                    <a:pt x="226840" y="97679"/>
                  </a:cubicBezTo>
                  <a:lnTo>
                    <a:pt x="181597" y="102441"/>
                  </a:lnTo>
                  <a:cubicBezTo>
                    <a:pt x="133598" y="116156"/>
                    <a:pt x="201801" y="96407"/>
                    <a:pt x="143497" y="114347"/>
                  </a:cubicBezTo>
                  <a:cubicBezTo>
                    <a:pt x="140369" y="115309"/>
                    <a:pt x="137036" y="115580"/>
                    <a:pt x="133972" y="116729"/>
                  </a:cubicBezTo>
                  <a:cubicBezTo>
                    <a:pt x="117260" y="122996"/>
                    <a:pt x="131131" y="119340"/>
                    <a:pt x="117303" y="126254"/>
                  </a:cubicBezTo>
                  <a:cubicBezTo>
                    <a:pt x="111896" y="128957"/>
                    <a:pt x="106137" y="130896"/>
                    <a:pt x="100634" y="133397"/>
                  </a:cubicBezTo>
                  <a:cubicBezTo>
                    <a:pt x="97402" y="134866"/>
                    <a:pt x="94284" y="136572"/>
                    <a:pt x="91109" y="138160"/>
                  </a:cubicBezTo>
                  <a:cubicBezTo>
                    <a:pt x="87934" y="136572"/>
                    <a:pt x="81584" y="136947"/>
                    <a:pt x="81584" y="133397"/>
                  </a:cubicBezTo>
                  <a:cubicBezTo>
                    <a:pt x="81584" y="128907"/>
                    <a:pt x="87210" y="126100"/>
                    <a:pt x="91109" y="123872"/>
                  </a:cubicBezTo>
                  <a:cubicBezTo>
                    <a:pt x="98532" y="119631"/>
                    <a:pt x="106917" y="117349"/>
                    <a:pt x="114922" y="114347"/>
                  </a:cubicBezTo>
                  <a:cubicBezTo>
                    <a:pt x="145010" y="103064"/>
                    <a:pt x="123681" y="115921"/>
                    <a:pt x="174453" y="90535"/>
                  </a:cubicBezTo>
                  <a:cubicBezTo>
                    <a:pt x="180803" y="87360"/>
                    <a:pt x="186911" y="83647"/>
                    <a:pt x="193503" y="81010"/>
                  </a:cubicBezTo>
                  <a:cubicBezTo>
                    <a:pt x="202318" y="77484"/>
                    <a:pt x="212732" y="75735"/>
                    <a:pt x="222078" y="73866"/>
                  </a:cubicBezTo>
                  <a:cubicBezTo>
                    <a:pt x="222872" y="70691"/>
                    <a:pt x="223560" y="67488"/>
                    <a:pt x="224459" y="64341"/>
                  </a:cubicBezTo>
                  <a:cubicBezTo>
                    <a:pt x="228426" y="50454"/>
                    <a:pt x="231301" y="56701"/>
                    <a:pt x="205409" y="59579"/>
                  </a:cubicBezTo>
                  <a:cubicBezTo>
                    <a:pt x="167508" y="69054"/>
                    <a:pt x="169451" y="66054"/>
                    <a:pt x="136353" y="83391"/>
                  </a:cubicBezTo>
                  <a:cubicBezTo>
                    <a:pt x="119258" y="92346"/>
                    <a:pt x="102346" y="107129"/>
                    <a:pt x="86347" y="116729"/>
                  </a:cubicBezTo>
                  <a:cubicBezTo>
                    <a:pt x="81163" y="119839"/>
                    <a:pt x="75291" y="121627"/>
                    <a:pt x="69678" y="123872"/>
                  </a:cubicBezTo>
                  <a:cubicBezTo>
                    <a:pt x="65133" y="125690"/>
                    <a:pt x="57533" y="127730"/>
                    <a:pt x="53009" y="128635"/>
                  </a:cubicBezTo>
                  <a:cubicBezTo>
                    <a:pt x="48275" y="129582"/>
                    <a:pt x="43435" y="129969"/>
                    <a:pt x="38722" y="131016"/>
                  </a:cubicBezTo>
                  <a:cubicBezTo>
                    <a:pt x="36272" y="131560"/>
                    <a:pt x="29117" y="133889"/>
                    <a:pt x="31578" y="133397"/>
                  </a:cubicBezTo>
                  <a:cubicBezTo>
                    <a:pt x="37996" y="132113"/>
                    <a:pt x="44250" y="130107"/>
                    <a:pt x="50628" y="128635"/>
                  </a:cubicBezTo>
                  <a:cubicBezTo>
                    <a:pt x="54572" y="127725"/>
                    <a:pt x="58565" y="127048"/>
                    <a:pt x="62534" y="126254"/>
                  </a:cubicBezTo>
                  <a:cubicBezTo>
                    <a:pt x="70472" y="122285"/>
                    <a:pt x="78698" y="118847"/>
                    <a:pt x="86347" y="114347"/>
                  </a:cubicBezTo>
                  <a:cubicBezTo>
                    <a:pt x="111502" y="99550"/>
                    <a:pt x="96447" y="101502"/>
                    <a:pt x="129209" y="88154"/>
                  </a:cubicBezTo>
                  <a:cubicBezTo>
                    <a:pt x="141531" y="83134"/>
                    <a:pt x="154686" y="80455"/>
                    <a:pt x="167309" y="76247"/>
                  </a:cubicBezTo>
                  <a:cubicBezTo>
                    <a:pt x="185502" y="70182"/>
                    <a:pt x="173228" y="74017"/>
                    <a:pt x="186359" y="66722"/>
                  </a:cubicBezTo>
                  <a:cubicBezTo>
                    <a:pt x="191014" y="64136"/>
                    <a:pt x="196048" y="62262"/>
                    <a:pt x="200647" y="59579"/>
                  </a:cubicBezTo>
                  <a:cubicBezTo>
                    <a:pt x="205591" y="56695"/>
                    <a:pt x="214934" y="50054"/>
                    <a:pt x="214934" y="50054"/>
                  </a:cubicBezTo>
                  <a:cubicBezTo>
                    <a:pt x="216522" y="47673"/>
                    <a:pt x="221932" y="44698"/>
                    <a:pt x="219697" y="42910"/>
                  </a:cubicBezTo>
                  <a:cubicBezTo>
                    <a:pt x="215314" y="39404"/>
                    <a:pt x="208621" y="40063"/>
                    <a:pt x="203028" y="40529"/>
                  </a:cubicBezTo>
                  <a:cubicBezTo>
                    <a:pt x="189373" y="41667"/>
                    <a:pt x="176041" y="45291"/>
                    <a:pt x="162547" y="47672"/>
                  </a:cubicBezTo>
                  <a:cubicBezTo>
                    <a:pt x="152228" y="51641"/>
                    <a:pt x="141710" y="55126"/>
                    <a:pt x="131590" y="59579"/>
                  </a:cubicBezTo>
                  <a:cubicBezTo>
                    <a:pt x="121843" y="63868"/>
                    <a:pt x="111875" y="67958"/>
                    <a:pt x="103015" y="73866"/>
                  </a:cubicBezTo>
                  <a:cubicBezTo>
                    <a:pt x="100634" y="75454"/>
                    <a:pt x="98587" y="77724"/>
                    <a:pt x="95872" y="78629"/>
                  </a:cubicBezTo>
                  <a:cubicBezTo>
                    <a:pt x="91291" y="80156"/>
                    <a:pt x="86268" y="79839"/>
                    <a:pt x="81584" y="81010"/>
                  </a:cubicBezTo>
                  <a:cubicBezTo>
                    <a:pt x="73545" y="83020"/>
                    <a:pt x="65569" y="85347"/>
                    <a:pt x="57772" y="88154"/>
                  </a:cubicBezTo>
                  <a:cubicBezTo>
                    <a:pt x="45707" y="92498"/>
                    <a:pt x="34219" y="98386"/>
                    <a:pt x="22053" y="102441"/>
                  </a:cubicBezTo>
                  <a:lnTo>
                    <a:pt x="14909" y="104822"/>
                  </a:lnTo>
                  <a:cubicBezTo>
                    <a:pt x="12528" y="107203"/>
                    <a:pt x="10352" y="109810"/>
                    <a:pt x="7765" y="111966"/>
                  </a:cubicBezTo>
                  <a:cubicBezTo>
                    <a:pt x="5567" y="113798"/>
                    <a:pt x="-2240" y="116729"/>
                    <a:pt x="622" y="116729"/>
                  </a:cubicBezTo>
                  <a:cubicBezTo>
                    <a:pt x="5642" y="116729"/>
                    <a:pt x="10209" y="113729"/>
                    <a:pt x="14909" y="111966"/>
                  </a:cubicBezTo>
                  <a:cubicBezTo>
                    <a:pt x="21259" y="109585"/>
                    <a:pt x="27740" y="107526"/>
                    <a:pt x="33959" y="104822"/>
                  </a:cubicBezTo>
                  <a:cubicBezTo>
                    <a:pt x="46008" y="99583"/>
                    <a:pt x="57926" y="94030"/>
                    <a:pt x="69678" y="88154"/>
                  </a:cubicBezTo>
                  <a:cubicBezTo>
                    <a:pt x="76987" y="84499"/>
                    <a:pt x="83598" y="79466"/>
                    <a:pt x="91109" y="76247"/>
                  </a:cubicBezTo>
                  <a:cubicBezTo>
                    <a:pt x="100337" y="72292"/>
                    <a:pt x="110159" y="69897"/>
                    <a:pt x="119684" y="66722"/>
                  </a:cubicBezTo>
                  <a:cubicBezTo>
                    <a:pt x="123653" y="63547"/>
                    <a:pt x="126841" y="59006"/>
                    <a:pt x="131590" y="57197"/>
                  </a:cubicBezTo>
                  <a:cubicBezTo>
                    <a:pt x="144292" y="52358"/>
                    <a:pt x="177414" y="46127"/>
                    <a:pt x="193503" y="42910"/>
                  </a:cubicBezTo>
                  <a:cubicBezTo>
                    <a:pt x="196678" y="41322"/>
                    <a:pt x="204150" y="41515"/>
                    <a:pt x="203028" y="38147"/>
                  </a:cubicBezTo>
                  <a:cubicBezTo>
                    <a:pt x="201748" y="34307"/>
                    <a:pt x="194892" y="34295"/>
                    <a:pt x="191122" y="35766"/>
                  </a:cubicBezTo>
                  <a:cubicBezTo>
                    <a:pt x="161683" y="47254"/>
                    <a:pt x="133361" y="61529"/>
                    <a:pt x="105397" y="76247"/>
                  </a:cubicBezTo>
                  <a:cubicBezTo>
                    <a:pt x="54804" y="102876"/>
                    <a:pt x="75818" y="93346"/>
                    <a:pt x="43484" y="107204"/>
                  </a:cubicBezTo>
                  <a:cubicBezTo>
                    <a:pt x="46833" y="102181"/>
                    <a:pt x="50085" y="96292"/>
                    <a:pt x="55390" y="92916"/>
                  </a:cubicBezTo>
                  <a:cubicBezTo>
                    <a:pt x="61380" y="89104"/>
                    <a:pt x="68394" y="87112"/>
                    <a:pt x="74440" y="83391"/>
                  </a:cubicBezTo>
                  <a:cubicBezTo>
                    <a:pt x="78769" y="80727"/>
                    <a:pt x="82211" y="76820"/>
                    <a:pt x="86347" y="73866"/>
                  </a:cubicBezTo>
                  <a:cubicBezTo>
                    <a:pt x="93333" y="68876"/>
                    <a:pt x="100792" y="64569"/>
                    <a:pt x="107778" y="59579"/>
                  </a:cubicBezTo>
                  <a:cubicBezTo>
                    <a:pt x="111914" y="56625"/>
                    <a:pt x="115374" y="52748"/>
                    <a:pt x="119684" y="50054"/>
                  </a:cubicBezTo>
                  <a:cubicBezTo>
                    <a:pt x="124636" y="46959"/>
                    <a:pt x="141150" y="45652"/>
                    <a:pt x="143497" y="45291"/>
                  </a:cubicBezTo>
                  <a:cubicBezTo>
                    <a:pt x="159062" y="42897"/>
                    <a:pt x="153826" y="44229"/>
                    <a:pt x="164928" y="40529"/>
                  </a:cubicBezTo>
                  <a:cubicBezTo>
                    <a:pt x="167309" y="38941"/>
                    <a:pt x="169382" y="36744"/>
                    <a:pt x="172072" y="35766"/>
                  </a:cubicBezTo>
                  <a:cubicBezTo>
                    <a:pt x="177200" y="33901"/>
                    <a:pt x="208235" y="27201"/>
                    <a:pt x="212553" y="26241"/>
                  </a:cubicBezTo>
                  <a:cubicBezTo>
                    <a:pt x="206001" y="22965"/>
                    <a:pt x="189083" y="14092"/>
                    <a:pt x="183978" y="14335"/>
                  </a:cubicBezTo>
                  <a:cubicBezTo>
                    <a:pt x="156731" y="15632"/>
                    <a:pt x="103015" y="26241"/>
                    <a:pt x="103015" y="26241"/>
                  </a:cubicBezTo>
                  <a:cubicBezTo>
                    <a:pt x="97459" y="27829"/>
                    <a:pt x="91681" y="28782"/>
                    <a:pt x="86347" y="31004"/>
                  </a:cubicBezTo>
                  <a:cubicBezTo>
                    <a:pt x="82075" y="32784"/>
                    <a:pt x="78580" y="36077"/>
                    <a:pt x="74440" y="38147"/>
                  </a:cubicBezTo>
                  <a:cubicBezTo>
                    <a:pt x="70617" y="40059"/>
                    <a:pt x="66440" y="41174"/>
                    <a:pt x="62534" y="42910"/>
                  </a:cubicBezTo>
                  <a:cubicBezTo>
                    <a:pt x="59290" y="44352"/>
                    <a:pt x="56184" y="46085"/>
                    <a:pt x="53009" y="47672"/>
                  </a:cubicBezTo>
                  <a:cubicBezTo>
                    <a:pt x="50136" y="50545"/>
                    <a:pt x="37953" y="60086"/>
                    <a:pt x="43484" y="66722"/>
                  </a:cubicBezTo>
                  <a:cubicBezTo>
                    <a:pt x="46575" y="70431"/>
                    <a:pt x="53009" y="68310"/>
                    <a:pt x="57772" y="69104"/>
                  </a:cubicBezTo>
                  <a:cubicBezTo>
                    <a:pt x="88417" y="66549"/>
                    <a:pt x="103303" y="66314"/>
                    <a:pt x="136353" y="57197"/>
                  </a:cubicBezTo>
                  <a:cubicBezTo>
                    <a:pt x="143197" y="55309"/>
                    <a:pt x="148949" y="50630"/>
                    <a:pt x="155403" y="47672"/>
                  </a:cubicBezTo>
                  <a:cubicBezTo>
                    <a:pt x="168005" y="41896"/>
                    <a:pt x="180353" y="35389"/>
                    <a:pt x="193503" y="31004"/>
                  </a:cubicBezTo>
                  <a:cubicBezTo>
                    <a:pt x="195884" y="30210"/>
                    <a:pt x="198297" y="29503"/>
                    <a:pt x="200647" y="28622"/>
                  </a:cubicBezTo>
                  <a:cubicBezTo>
                    <a:pt x="204649" y="27121"/>
                    <a:pt x="208498" y="25212"/>
                    <a:pt x="212553" y="23860"/>
                  </a:cubicBezTo>
                  <a:cubicBezTo>
                    <a:pt x="218035" y="22033"/>
                    <a:pt x="223666" y="20685"/>
                    <a:pt x="229222" y="19097"/>
                  </a:cubicBezTo>
                  <a:cubicBezTo>
                    <a:pt x="231603" y="17510"/>
                    <a:pt x="239188" y="14805"/>
                    <a:pt x="236365" y="14335"/>
                  </a:cubicBezTo>
                  <a:cubicBezTo>
                    <a:pt x="229275" y="13154"/>
                    <a:pt x="222049" y="15699"/>
                    <a:pt x="214934" y="16716"/>
                  </a:cubicBezTo>
                  <a:cubicBezTo>
                    <a:pt x="160647" y="24472"/>
                    <a:pt x="211468" y="19197"/>
                    <a:pt x="160165" y="23860"/>
                  </a:cubicBezTo>
                  <a:cubicBezTo>
                    <a:pt x="155403" y="26241"/>
                    <a:pt x="150532" y="28418"/>
                    <a:pt x="145878" y="31004"/>
                  </a:cubicBezTo>
                  <a:cubicBezTo>
                    <a:pt x="143376" y="32394"/>
                    <a:pt x="137262" y="33312"/>
                    <a:pt x="138734" y="35766"/>
                  </a:cubicBezTo>
                  <a:cubicBezTo>
                    <a:pt x="143829" y="44257"/>
                    <a:pt x="180104" y="47423"/>
                    <a:pt x="181597" y="47672"/>
                  </a:cubicBezTo>
                  <a:cubicBezTo>
                    <a:pt x="196678" y="45291"/>
                    <a:pt x="212110" y="44546"/>
                    <a:pt x="226840" y="40529"/>
                  </a:cubicBezTo>
                  <a:cubicBezTo>
                    <a:pt x="230089" y="39643"/>
                    <a:pt x="231182" y="35253"/>
                    <a:pt x="233984" y="33385"/>
                  </a:cubicBezTo>
                  <a:cubicBezTo>
                    <a:pt x="236073" y="31993"/>
                    <a:pt x="243235" y="29640"/>
                    <a:pt x="241128" y="31004"/>
                  </a:cubicBezTo>
                  <a:cubicBezTo>
                    <a:pt x="225585" y="41061"/>
                    <a:pt x="209378" y="50054"/>
                    <a:pt x="193503" y="59579"/>
                  </a:cubicBezTo>
                  <a:lnTo>
                    <a:pt x="181597" y="66722"/>
                  </a:lnTo>
                  <a:cubicBezTo>
                    <a:pt x="184772" y="67516"/>
                    <a:pt x="187849" y="69104"/>
                    <a:pt x="191122" y="69104"/>
                  </a:cubicBezTo>
                  <a:cubicBezTo>
                    <a:pt x="208084" y="69104"/>
                    <a:pt x="218257" y="65628"/>
                    <a:pt x="233984" y="59579"/>
                  </a:cubicBezTo>
                  <a:cubicBezTo>
                    <a:pt x="237297" y="58305"/>
                    <a:pt x="239959" y="54816"/>
                    <a:pt x="243509" y="54816"/>
                  </a:cubicBezTo>
                  <a:cubicBezTo>
                    <a:pt x="246371" y="54816"/>
                    <a:pt x="238624" y="57822"/>
                    <a:pt x="236365" y="59579"/>
                  </a:cubicBezTo>
                  <a:cubicBezTo>
                    <a:pt x="231472" y="63385"/>
                    <a:pt x="226840" y="67516"/>
                    <a:pt x="222078" y="71485"/>
                  </a:cubicBezTo>
                  <a:cubicBezTo>
                    <a:pt x="220490" y="74660"/>
                    <a:pt x="217817" y="77496"/>
                    <a:pt x="217315" y="81010"/>
                  </a:cubicBezTo>
                  <a:cubicBezTo>
                    <a:pt x="215280" y="95259"/>
                    <a:pt x="242767" y="92348"/>
                    <a:pt x="245890" y="92916"/>
                  </a:cubicBezTo>
                  <a:cubicBezTo>
                    <a:pt x="241921" y="95297"/>
                    <a:pt x="235447" y="95669"/>
                    <a:pt x="233984" y="100060"/>
                  </a:cubicBezTo>
                  <a:cubicBezTo>
                    <a:pt x="232919" y="103255"/>
                    <a:pt x="238076" y="105780"/>
                    <a:pt x="241128" y="107204"/>
                  </a:cubicBezTo>
                  <a:cubicBezTo>
                    <a:pt x="250226" y="111450"/>
                    <a:pt x="260178" y="113554"/>
                    <a:pt x="269703" y="116729"/>
                  </a:cubicBezTo>
                  <a:cubicBezTo>
                    <a:pt x="263353" y="121491"/>
                    <a:pt x="256796" y="125990"/>
                    <a:pt x="250653" y="131016"/>
                  </a:cubicBezTo>
                  <a:cubicBezTo>
                    <a:pt x="248047" y="133149"/>
                    <a:pt x="242692" y="134893"/>
                    <a:pt x="243509" y="138160"/>
                  </a:cubicBezTo>
                  <a:cubicBezTo>
                    <a:pt x="244303" y="141335"/>
                    <a:pt x="249859" y="139747"/>
                    <a:pt x="253034" y="140541"/>
                  </a:cubicBezTo>
                  <a:cubicBezTo>
                    <a:pt x="256209" y="142922"/>
                    <a:pt x="259113" y="145716"/>
                    <a:pt x="262559" y="147685"/>
                  </a:cubicBezTo>
                  <a:cubicBezTo>
                    <a:pt x="264738" y="148930"/>
                    <a:pt x="269703" y="147556"/>
                    <a:pt x="269703" y="150066"/>
                  </a:cubicBezTo>
                  <a:cubicBezTo>
                    <a:pt x="269703" y="152928"/>
                    <a:pt x="264940" y="153241"/>
                    <a:pt x="262559" y="154829"/>
                  </a:cubicBezTo>
                  <a:cubicBezTo>
                    <a:pt x="268392" y="158717"/>
                    <a:pt x="271540" y="161972"/>
                    <a:pt x="279228" y="161972"/>
                  </a:cubicBezTo>
                  <a:cubicBezTo>
                    <a:pt x="281738" y="161972"/>
                    <a:pt x="274584" y="159818"/>
                    <a:pt x="272084" y="159591"/>
                  </a:cubicBezTo>
                  <a:cubicBezTo>
                    <a:pt x="265760" y="159016"/>
                    <a:pt x="259384" y="159591"/>
                    <a:pt x="253034" y="159591"/>
                  </a:cubicBezTo>
                </a:path>
              </a:pathLst>
            </a:custGeom>
            <a:noFill/>
            <a:ln w="28575">
              <a:solidFill>
                <a:srgbClr val="984E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60325" y="3876046"/>
              <a:ext cx="19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Female Choice &amp; Competition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690479" y="4574415"/>
              <a:ext cx="2255103" cy="907116"/>
              <a:chOff x="6690479" y="4630860"/>
              <a:chExt cx="2255103" cy="907116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6690479" y="4630861"/>
                <a:ext cx="395633" cy="336613"/>
              </a:xfrm>
              <a:custGeom>
                <a:avLst/>
                <a:gdLst>
                  <a:gd name="connsiteX0" fmla="*/ 145878 w 296725"/>
                  <a:gd name="connsiteY0" fmla="*/ 252460 h 252460"/>
                  <a:gd name="connsiteX1" fmla="*/ 143497 w 296725"/>
                  <a:gd name="connsiteY1" fmla="*/ 240554 h 252460"/>
                  <a:gd name="connsiteX2" fmla="*/ 136353 w 296725"/>
                  <a:gd name="connsiteY2" fmla="*/ 223885 h 252460"/>
                  <a:gd name="connsiteX3" fmla="*/ 119684 w 296725"/>
                  <a:gd name="connsiteY3" fmla="*/ 209597 h 252460"/>
                  <a:gd name="connsiteX4" fmla="*/ 112540 w 296725"/>
                  <a:gd name="connsiteY4" fmla="*/ 190547 h 252460"/>
                  <a:gd name="connsiteX5" fmla="*/ 100634 w 296725"/>
                  <a:gd name="connsiteY5" fmla="*/ 171497 h 252460"/>
                  <a:gd name="connsiteX6" fmla="*/ 98253 w 296725"/>
                  <a:gd name="connsiteY6" fmla="*/ 159591 h 252460"/>
                  <a:gd name="connsiteX7" fmla="*/ 88728 w 296725"/>
                  <a:gd name="connsiteY7" fmla="*/ 142922 h 252460"/>
                  <a:gd name="connsiteX8" fmla="*/ 79203 w 296725"/>
                  <a:gd name="connsiteY8" fmla="*/ 131016 h 252460"/>
                  <a:gd name="connsiteX9" fmla="*/ 69678 w 296725"/>
                  <a:gd name="connsiteY9" fmla="*/ 116729 h 252460"/>
                  <a:gd name="connsiteX10" fmla="*/ 55390 w 296725"/>
                  <a:gd name="connsiteY10" fmla="*/ 100060 h 252460"/>
                  <a:gd name="connsiteX11" fmla="*/ 50628 w 296725"/>
                  <a:gd name="connsiteY11" fmla="*/ 92916 h 252460"/>
                  <a:gd name="connsiteX12" fmla="*/ 55390 w 296725"/>
                  <a:gd name="connsiteY12" fmla="*/ 107204 h 252460"/>
                  <a:gd name="connsiteX13" fmla="*/ 57772 w 296725"/>
                  <a:gd name="connsiteY13" fmla="*/ 116729 h 252460"/>
                  <a:gd name="connsiteX14" fmla="*/ 64915 w 296725"/>
                  <a:gd name="connsiteY14" fmla="*/ 119110 h 252460"/>
                  <a:gd name="connsiteX15" fmla="*/ 69678 w 296725"/>
                  <a:gd name="connsiteY15" fmla="*/ 126254 h 252460"/>
                  <a:gd name="connsiteX16" fmla="*/ 76822 w 296725"/>
                  <a:gd name="connsiteY16" fmla="*/ 128635 h 252460"/>
                  <a:gd name="connsiteX17" fmla="*/ 79203 w 296725"/>
                  <a:gd name="connsiteY17" fmla="*/ 135779 h 252460"/>
                  <a:gd name="connsiteX18" fmla="*/ 83965 w 296725"/>
                  <a:gd name="connsiteY18" fmla="*/ 142922 h 252460"/>
                  <a:gd name="connsiteX19" fmla="*/ 95872 w 296725"/>
                  <a:gd name="connsiteY19" fmla="*/ 161972 h 252460"/>
                  <a:gd name="connsiteX20" fmla="*/ 103015 w 296725"/>
                  <a:gd name="connsiteY20" fmla="*/ 164354 h 252460"/>
                  <a:gd name="connsiteX21" fmla="*/ 105397 w 296725"/>
                  <a:gd name="connsiteY21" fmla="*/ 171497 h 252460"/>
                  <a:gd name="connsiteX22" fmla="*/ 119684 w 296725"/>
                  <a:gd name="connsiteY22" fmla="*/ 181022 h 252460"/>
                  <a:gd name="connsiteX23" fmla="*/ 136353 w 296725"/>
                  <a:gd name="connsiteY23" fmla="*/ 202454 h 252460"/>
                  <a:gd name="connsiteX24" fmla="*/ 150640 w 296725"/>
                  <a:gd name="connsiteY24" fmla="*/ 221504 h 252460"/>
                  <a:gd name="connsiteX25" fmla="*/ 155403 w 296725"/>
                  <a:gd name="connsiteY25" fmla="*/ 228647 h 252460"/>
                  <a:gd name="connsiteX26" fmla="*/ 162547 w 296725"/>
                  <a:gd name="connsiteY26" fmla="*/ 235791 h 252460"/>
                  <a:gd name="connsiteX27" fmla="*/ 160165 w 296725"/>
                  <a:gd name="connsiteY27" fmla="*/ 214360 h 252460"/>
                  <a:gd name="connsiteX28" fmla="*/ 141115 w 296725"/>
                  <a:gd name="connsiteY28" fmla="*/ 161972 h 252460"/>
                  <a:gd name="connsiteX29" fmla="*/ 136353 w 296725"/>
                  <a:gd name="connsiteY29" fmla="*/ 147685 h 252460"/>
                  <a:gd name="connsiteX30" fmla="*/ 126828 w 296725"/>
                  <a:gd name="connsiteY30" fmla="*/ 133397 h 252460"/>
                  <a:gd name="connsiteX31" fmla="*/ 122065 w 296725"/>
                  <a:gd name="connsiteY31" fmla="*/ 114347 h 252460"/>
                  <a:gd name="connsiteX32" fmla="*/ 107778 w 296725"/>
                  <a:gd name="connsiteY32" fmla="*/ 92916 h 252460"/>
                  <a:gd name="connsiteX33" fmla="*/ 100634 w 296725"/>
                  <a:gd name="connsiteY33" fmla="*/ 81010 h 252460"/>
                  <a:gd name="connsiteX34" fmla="*/ 91109 w 296725"/>
                  <a:gd name="connsiteY34" fmla="*/ 76247 h 252460"/>
                  <a:gd name="connsiteX35" fmla="*/ 83965 w 296725"/>
                  <a:gd name="connsiteY35" fmla="*/ 71485 h 252460"/>
                  <a:gd name="connsiteX36" fmla="*/ 76822 w 296725"/>
                  <a:gd name="connsiteY36" fmla="*/ 57197 h 252460"/>
                  <a:gd name="connsiteX37" fmla="*/ 69678 w 296725"/>
                  <a:gd name="connsiteY37" fmla="*/ 54816 h 252460"/>
                  <a:gd name="connsiteX38" fmla="*/ 79203 w 296725"/>
                  <a:gd name="connsiteY38" fmla="*/ 76247 h 252460"/>
                  <a:gd name="connsiteX39" fmla="*/ 95872 w 296725"/>
                  <a:gd name="connsiteY39" fmla="*/ 97679 h 252460"/>
                  <a:gd name="connsiteX40" fmla="*/ 100634 w 296725"/>
                  <a:gd name="connsiteY40" fmla="*/ 107204 h 252460"/>
                  <a:gd name="connsiteX41" fmla="*/ 107778 w 296725"/>
                  <a:gd name="connsiteY41" fmla="*/ 123872 h 252460"/>
                  <a:gd name="connsiteX42" fmla="*/ 117303 w 296725"/>
                  <a:gd name="connsiteY42" fmla="*/ 138160 h 252460"/>
                  <a:gd name="connsiteX43" fmla="*/ 122065 w 296725"/>
                  <a:gd name="connsiteY43" fmla="*/ 147685 h 252460"/>
                  <a:gd name="connsiteX44" fmla="*/ 138734 w 296725"/>
                  <a:gd name="connsiteY44" fmla="*/ 164354 h 252460"/>
                  <a:gd name="connsiteX45" fmla="*/ 150640 w 296725"/>
                  <a:gd name="connsiteY45" fmla="*/ 173879 h 252460"/>
                  <a:gd name="connsiteX46" fmla="*/ 157784 w 296725"/>
                  <a:gd name="connsiteY46" fmla="*/ 181022 h 252460"/>
                  <a:gd name="connsiteX47" fmla="*/ 167309 w 296725"/>
                  <a:gd name="connsiteY47" fmla="*/ 195310 h 252460"/>
                  <a:gd name="connsiteX48" fmla="*/ 172072 w 296725"/>
                  <a:gd name="connsiteY48" fmla="*/ 202454 h 252460"/>
                  <a:gd name="connsiteX49" fmla="*/ 179215 w 296725"/>
                  <a:gd name="connsiteY49" fmla="*/ 214360 h 252460"/>
                  <a:gd name="connsiteX50" fmla="*/ 191122 w 296725"/>
                  <a:gd name="connsiteY50" fmla="*/ 228647 h 252460"/>
                  <a:gd name="connsiteX51" fmla="*/ 186359 w 296725"/>
                  <a:gd name="connsiteY51" fmla="*/ 207216 h 252460"/>
                  <a:gd name="connsiteX52" fmla="*/ 172072 w 296725"/>
                  <a:gd name="connsiteY52" fmla="*/ 195310 h 252460"/>
                  <a:gd name="connsiteX53" fmla="*/ 148259 w 296725"/>
                  <a:gd name="connsiteY53" fmla="*/ 176260 h 252460"/>
                  <a:gd name="connsiteX54" fmla="*/ 136353 w 296725"/>
                  <a:gd name="connsiteY54" fmla="*/ 166735 h 252460"/>
                  <a:gd name="connsiteX55" fmla="*/ 126828 w 296725"/>
                  <a:gd name="connsiteY55" fmla="*/ 154829 h 252460"/>
                  <a:gd name="connsiteX56" fmla="*/ 119684 w 296725"/>
                  <a:gd name="connsiteY56" fmla="*/ 145304 h 252460"/>
                  <a:gd name="connsiteX57" fmla="*/ 100634 w 296725"/>
                  <a:gd name="connsiteY57" fmla="*/ 128635 h 252460"/>
                  <a:gd name="connsiteX58" fmla="*/ 83965 w 296725"/>
                  <a:gd name="connsiteY58" fmla="*/ 111966 h 252460"/>
                  <a:gd name="connsiteX59" fmla="*/ 74440 w 296725"/>
                  <a:gd name="connsiteY59" fmla="*/ 104822 h 252460"/>
                  <a:gd name="connsiteX60" fmla="*/ 64915 w 296725"/>
                  <a:gd name="connsiteY60" fmla="*/ 92916 h 252460"/>
                  <a:gd name="connsiteX61" fmla="*/ 53009 w 296725"/>
                  <a:gd name="connsiteY61" fmla="*/ 85772 h 252460"/>
                  <a:gd name="connsiteX62" fmla="*/ 48247 w 296725"/>
                  <a:gd name="connsiteY62" fmla="*/ 78629 h 252460"/>
                  <a:gd name="connsiteX63" fmla="*/ 41103 w 296725"/>
                  <a:gd name="connsiteY63" fmla="*/ 71485 h 252460"/>
                  <a:gd name="connsiteX64" fmla="*/ 64915 w 296725"/>
                  <a:gd name="connsiteY64" fmla="*/ 81010 h 252460"/>
                  <a:gd name="connsiteX65" fmla="*/ 83965 w 296725"/>
                  <a:gd name="connsiteY65" fmla="*/ 95297 h 252460"/>
                  <a:gd name="connsiteX66" fmla="*/ 110159 w 296725"/>
                  <a:gd name="connsiteY66" fmla="*/ 119110 h 252460"/>
                  <a:gd name="connsiteX67" fmla="*/ 119684 w 296725"/>
                  <a:gd name="connsiteY67" fmla="*/ 121491 h 252460"/>
                  <a:gd name="connsiteX68" fmla="*/ 126828 w 296725"/>
                  <a:gd name="connsiteY68" fmla="*/ 128635 h 252460"/>
                  <a:gd name="connsiteX69" fmla="*/ 129209 w 296725"/>
                  <a:gd name="connsiteY69" fmla="*/ 138160 h 252460"/>
                  <a:gd name="connsiteX70" fmla="*/ 145878 w 296725"/>
                  <a:gd name="connsiteY70" fmla="*/ 154829 h 252460"/>
                  <a:gd name="connsiteX71" fmla="*/ 162547 w 296725"/>
                  <a:gd name="connsiteY71" fmla="*/ 173879 h 252460"/>
                  <a:gd name="connsiteX72" fmla="*/ 172072 w 296725"/>
                  <a:gd name="connsiteY72" fmla="*/ 178641 h 252460"/>
                  <a:gd name="connsiteX73" fmla="*/ 174453 w 296725"/>
                  <a:gd name="connsiteY73" fmla="*/ 185785 h 252460"/>
                  <a:gd name="connsiteX74" fmla="*/ 183978 w 296725"/>
                  <a:gd name="connsiteY74" fmla="*/ 190547 h 252460"/>
                  <a:gd name="connsiteX75" fmla="*/ 155403 w 296725"/>
                  <a:gd name="connsiteY75" fmla="*/ 161972 h 252460"/>
                  <a:gd name="connsiteX76" fmla="*/ 148259 w 296725"/>
                  <a:gd name="connsiteY76" fmla="*/ 152447 h 252460"/>
                  <a:gd name="connsiteX77" fmla="*/ 143497 w 296725"/>
                  <a:gd name="connsiteY77" fmla="*/ 145304 h 252460"/>
                  <a:gd name="connsiteX78" fmla="*/ 136353 w 296725"/>
                  <a:gd name="connsiteY78" fmla="*/ 123872 h 252460"/>
                  <a:gd name="connsiteX79" fmla="*/ 129209 w 296725"/>
                  <a:gd name="connsiteY79" fmla="*/ 85772 h 252460"/>
                  <a:gd name="connsiteX80" fmla="*/ 124447 w 296725"/>
                  <a:gd name="connsiteY80" fmla="*/ 78629 h 252460"/>
                  <a:gd name="connsiteX81" fmla="*/ 119684 w 296725"/>
                  <a:gd name="connsiteY81" fmla="*/ 66722 h 252460"/>
                  <a:gd name="connsiteX82" fmla="*/ 112540 w 296725"/>
                  <a:gd name="connsiteY82" fmla="*/ 59579 h 252460"/>
                  <a:gd name="connsiteX83" fmla="*/ 119684 w 296725"/>
                  <a:gd name="connsiteY83" fmla="*/ 69104 h 252460"/>
                  <a:gd name="connsiteX84" fmla="*/ 122065 w 296725"/>
                  <a:gd name="connsiteY84" fmla="*/ 76247 h 252460"/>
                  <a:gd name="connsiteX85" fmla="*/ 148259 w 296725"/>
                  <a:gd name="connsiteY85" fmla="*/ 109585 h 252460"/>
                  <a:gd name="connsiteX86" fmla="*/ 162547 w 296725"/>
                  <a:gd name="connsiteY86" fmla="*/ 135779 h 252460"/>
                  <a:gd name="connsiteX87" fmla="*/ 172072 w 296725"/>
                  <a:gd name="connsiteY87" fmla="*/ 154829 h 252460"/>
                  <a:gd name="connsiteX88" fmla="*/ 186359 w 296725"/>
                  <a:gd name="connsiteY88" fmla="*/ 164354 h 252460"/>
                  <a:gd name="connsiteX89" fmla="*/ 195884 w 296725"/>
                  <a:gd name="connsiteY89" fmla="*/ 173879 h 252460"/>
                  <a:gd name="connsiteX90" fmla="*/ 198265 w 296725"/>
                  <a:gd name="connsiteY90" fmla="*/ 183404 h 252460"/>
                  <a:gd name="connsiteX91" fmla="*/ 205409 w 296725"/>
                  <a:gd name="connsiteY91" fmla="*/ 190547 h 252460"/>
                  <a:gd name="connsiteX92" fmla="*/ 210172 w 296725"/>
                  <a:gd name="connsiteY92" fmla="*/ 197691 h 252460"/>
                  <a:gd name="connsiteX93" fmla="*/ 203028 w 296725"/>
                  <a:gd name="connsiteY93" fmla="*/ 190547 h 252460"/>
                  <a:gd name="connsiteX94" fmla="*/ 181597 w 296725"/>
                  <a:gd name="connsiteY94" fmla="*/ 161972 h 252460"/>
                  <a:gd name="connsiteX95" fmla="*/ 174453 w 296725"/>
                  <a:gd name="connsiteY95" fmla="*/ 154829 h 252460"/>
                  <a:gd name="connsiteX96" fmla="*/ 167309 w 296725"/>
                  <a:gd name="connsiteY96" fmla="*/ 140541 h 252460"/>
                  <a:gd name="connsiteX97" fmla="*/ 160165 w 296725"/>
                  <a:gd name="connsiteY97" fmla="*/ 119110 h 252460"/>
                  <a:gd name="connsiteX98" fmla="*/ 153022 w 296725"/>
                  <a:gd name="connsiteY98" fmla="*/ 107204 h 252460"/>
                  <a:gd name="connsiteX99" fmla="*/ 145878 w 296725"/>
                  <a:gd name="connsiteY99" fmla="*/ 88154 h 252460"/>
                  <a:gd name="connsiteX100" fmla="*/ 141115 w 296725"/>
                  <a:gd name="connsiteY100" fmla="*/ 69104 h 252460"/>
                  <a:gd name="connsiteX101" fmla="*/ 133972 w 296725"/>
                  <a:gd name="connsiteY101" fmla="*/ 52435 h 252460"/>
                  <a:gd name="connsiteX102" fmla="*/ 124447 w 296725"/>
                  <a:gd name="connsiteY102" fmla="*/ 38147 h 252460"/>
                  <a:gd name="connsiteX103" fmla="*/ 145878 w 296725"/>
                  <a:gd name="connsiteY103" fmla="*/ 81010 h 252460"/>
                  <a:gd name="connsiteX104" fmla="*/ 155403 w 296725"/>
                  <a:gd name="connsiteY104" fmla="*/ 90535 h 252460"/>
                  <a:gd name="connsiteX105" fmla="*/ 169690 w 296725"/>
                  <a:gd name="connsiteY105" fmla="*/ 109585 h 252460"/>
                  <a:gd name="connsiteX106" fmla="*/ 179215 w 296725"/>
                  <a:gd name="connsiteY106" fmla="*/ 121491 h 252460"/>
                  <a:gd name="connsiteX107" fmla="*/ 193503 w 296725"/>
                  <a:gd name="connsiteY107" fmla="*/ 133397 h 252460"/>
                  <a:gd name="connsiteX108" fmla="*/ 222078 w 296725"/>
                  <a:gd name="connsiteY108" fmla="*/ 164354 h 252460"/>
                  <a:gd name="connsiteX109" fmla="*/ 226840 w 296725"/>
                  <a:gd name="connsiteY109" fmla="*/ 173879 h 252460"/>
                  <a:gd name="connsiteX110" fmla="*/ 233984 w 296725"/>
                  <a:gd name="connsiteY110" fmla="*/ 176260 h 252460"/>
                  <a:gd name="connsiteX111" fmla="*/ 229222 w 296725"/>
                  <a:gd name="connsiteY111" fmla="*/ 164354 h 252460"/>
                  <a:gd name="connsiteX112" fmla="*/ 222078 w 296725"/>
                  <a:gd name="connsiteY112" fmla="*/ 150066 h 252460"/>
                  <a:gd name="connsiteX113" fmla="*/ 207790 w 296725"/>
                  <a:gd name="connsiteY113" fmla="*/ 131016 h 252460"/>
                  <a:gd name="connsiteX114" fmla="*/ 200647 w 296725"/>
                  <a:gd name="connsiteY114" fmla="*/ 116729 h 252460"/>
                  <a:gd name="connsiteX115" fmla="*/ 193503 w 296725"/>
                  <a:gd name="connsiteY115" fmla="*/ 97679 h 252460"/>
                  <a:gd name="connsiteX116" fmla="*/ 188740 w 296725"/>
                  <a:gd name="connsiteY116" fmla="*/ 90535 h 252460"/>
                  <a:gd name="connsiteX117" fmla="*/ 176834 w 296725"/>
                  <a:gd name="connsiteY117" fmla="*/ 73866 h 252460"/>
                  <a:gd name="connsiteX118" fmla="*/ 172072 w 296725"/>
                  <a:gd name="connsiteY118" fmla="*/ 61960 h 252460"/>
                  <a:gd name="connsiteX119" fmla="*/ 167309 w 296725"/>
                  <a:gd name="connsiteY119" fmla="*/ 52435 h 252460"/>
                  <a:gd name="connsiteX120" fmla="*/ 155403 w 296725"/>
                  <a:gd name="connsiteY120" fmla="*/ 35766 h 252460"/>
                  <a:gd name="connsiteX121" fmla="*/ 148259 w 296725"/>
                  <a:gd name="connsiteY121" fmla="*/ 19097 h 252460"/>
                  <a:gd name="connsiteX122" fmla="*/ 141115 w 296725"/>
                  <a:gd name="connsiteY122" fmla="*/ 16716 h 252460"/>
                  <a:gd name="connsiteX123" fmla="*/ 129209 w 296725"/>
                  <a:gd name="connsiteY123" fmla="*/ 47 h 252460"/>
                  <a:gd name="connsiteX124" fmla="*/ 126828 w 296725"/>
                  <a:gd name="connsiteY124" fmla="*/ 7191 h 252460"/>
                  <a:gd name="connsiteX125" fmla="*/ 138734 w 296725"/>
                  <a:gd name="connsiteY125" fmla="*/ 21479 h 252460"/>
                  <a:gd name="connsiteX126" fmla="*/ 143497 w 296725"/>
                  <a:gd name="connsiteY126" fmla="*/ 35766 h 252460"/>
                  <a:gd name="connsiteX127" fmla="*/ 160165 w 296725"/>
                  <a:gd name="connsiteY127" fmla="*/ 66722 h 252460"/>
                  <a:gd name="connsiteX128" fmla="*/ 172072 w 296725"/>
                  <a:gd name="connsiteY128" fmla="*/ 81010 h 252460"/>
                  <a:gd name="connsiteX129" fmla="*/ 188740 w 296725"/>
                  <a:gd name="connsiteY129" fmla="*/ 102441 h 252460"/>
                  <a:gd name="connsiteX130" fmla="*/ 195884 w 296725"/>
                  <a:gd name="connsiteY130" fmla="*/ 107204 h 252460"/>
                  <a:gd name="connsiteX131" fmla="*/ 198265 w 296725"/>
                  <a:gd name="connsiteY131" fmla="*/ 114347 h 252460"/>
                  <a:gd name="connsiteX132" fmla="*/ 226840 w 296725"/>
                  <a:gd name="connsiteY132" fmla="*/ 138160 h 252460"/>
                  <a:gd name="connsiteX133" fmla="*/ 238747 w 296725"/>
                  <a:gd name="connsiteY133" fmla="*/ 154829 h 252460"/>
                  <a:gd name="connsiteX134" fmla="*/ 236365 w 296725"/>
                  <a:gd name="connsiteY134" fmla="*/ 145304 h 252460"/>
                  <a:gd name="connsiteX135" fmla="*/ 222078 w 296725"/>
                  <a:gd name="connsiteY135" fmla="*/ 114347 h 252460"/>
                  <a:gd name="connsiteX136" fmla="*/ 217315 w 296725"/>
                  <a:gd name="connsiteY136" fmla="*/ 107204 h 252460"/>
                  <a:gd name="connsiteX137" fmla="*/ 207790 w 296725"/>
                  <a:gd name="connsiteY137" fmla="*/ 71485 h 252460"/>
                  <a:gd name="connsiteX138" fmla="*/ 205409 w 296725"/>
                  <a:gd name="connsiteY138" fmla="*/ 59579 h 252460"/>
                  <a:gd name="connsiteX139" fmla="*/ 195884 w 296725"/>
                  <a:gd name="connsiteY139" fmla="*/ 38147 h 252460"/>
                  <a:gd name="connsiteX140" fmla="*/ 193503 w 296725"/>
                  <a:gd name="connsiteY140" fmla="*/ 26241 h 252460"/>
                  <a:gd name="connsiteX141" fmla="*/ 183978 w 296725"/>
                  <a:gd name="connsiteY141" fmla="*/ 11954 h 252460"/>
                  <a:gd name="connsiteX142" fmla="*/ 186359 w 296725"/>
                  <a:gd name="connsiteY142" fmla="*/ 35766 h 252460"/>
                  <a:gd name="connsiteX143" fmla="*/ 191122 w 296725"/>
                  <a:gd name="connsiteY143" fmla="*/ 42910 h 252460"/>
                  <a:gd name="connsiteX144" fmla="*/ 200647 w 296725"/>
                  <a:gd name="connsiteY144" fmla="*/ 64341 h 252460"/>
                  <a:gd name="connsiteX145" fmla="*/ 207790 w 296725"/>
                  <a:gd name="connsiteY145" fmla="*/ 69104 h 252460"/>
                  <a:gd name="connsiteX146" fmla="*/ 214934 w 296725"/>
                  <a:gd name="connsiteY146" fmla="*/ 78629 h 252460"/>
                  <a:gd name="connsiteX147" fmla="*/ 245890 w 296725"/>
                  <a:gd name="connsiteY147" fmla="*/ 111966 h 252460"/>
                  <a:gd name="connsiteX148" fmla="*/ 257797 w 296725"/>
                  <a:gd name="connsiteY148" fmla="*/ 119110 h 252460"/>
                  <a:gd name="connsiteX149" fmla="*/ 272084 w 296725"/>
                  <a:gd name="connsiteY149" fmla="*/ 131016 h 252460"/>
                  <a:gd name="connsiteX150" fmla="*/ 279228 w 296725"/>
                  <a:gd name="connsiteY150" fmla="*/ 135779 h 252460"/>
                  <a:gd name="connsiteX151" fmla="*/ 262559 w 296725"/>
                  <a:gd name="connsiteY151" fmla="*/ 114347 h 252460"/>
                  <a:gd name="connsiteX152" fmla="*/ 233984 w 296725"/>
                  <a:gd name="connsiteY152" fmla="*/ 78629 h 252460"/>
                  <a:gd name="connsiteX153" fmla="*/ 231603 w 296725"/>
                  <a:gd name="connsiteY153" fmla="*/ 71485 h 252460"/>
                  <a:gd name="connsiteX154" fmla="*/ 217315 w 296725"/>
                  <a:gd name="connsiteY154" fmla="*/ 54816 h 252460"/>
                  <a:gd name="connsiteX155" fmla="*/ 198265 w 296725"/>
                  <a:gd name="connsiteY155" fmla="*/ 33385 h 252460"/>
                  <a:gd name="connsiteX156" fmla="*/ 191122 w 296725"/>
                  <a:gd name="connsiteY156" fmla="*/ 31004 h 252460"/>
                  <a:gd name="connsiteX157" fmla="*/ 181597 w 296725"/>
                  <a:gd name="connsiteY157" fmla="*/ 21479 h 252460"/>
                  <a:gd name="connsiteX158" fmla="*/ 174453 w 296725"/>
                  <a:gd name="connsiteY158" fmla="*/ 19097 h 252460"/>
                  <a:gd name="connsiteX159" fmla="*/ 145878 w 296725"/>
                  <a:gd name="connsiteY159" fmla="*/ 7191 h 252460"/>
                  <a:gd name="connsiteX160" fmla="*/ 141115 w 296725"/>
                  <a:gd name="connsiteY160" fmla="*/ 14335 h 252460"/>
                  <a:gd name="connsiteX161" fmla="*/ 143497 w 296725"/>
                  <a:gd name="connsiteY161" fmla="*/ 23860 h 252460"/>
                  <a:gd name="connsiteX162" fmla="*/ 157784 w 296725"/>
                  <a:gd name="connsiteY162" fmla="*/ 45291 h 252460"/>
                  <a:gd name="connsiteX163" fmla="*/ 167309 w 296725"/>
                  <a:gd name="connsiteY163" fmla="*/ 71485 h 252460"/>
                  <a:gd name="connsiteX164" fmla="*/ 174453 w 296725"/>
                  <a:gd name="connsiteY164" fmla="*/ 81010 h 252460"/>
                  <a:gd name="connsiteX165" fmla="*/ 179215 w 296725"/>
                  <a:gd name="connsiteY165" fmla="*/ 92916 h 252460"/>
                  <a:gd name="connsiteX166" fmla="*/ 183978 w 296725"/>
                  <a:gd name="connsiteY166" fmla="*/ 102441 h 252460"/>
                  <a:gd name="connsiteX167" fmla="*/ 193503 w 296725"/>
                  <a:gd name="connsiteY167" fmla="*/ 123872 h 252460"/>
                  <a:gd name="connsiteX168" fmla="*/ 198265 w 296725"/>
                  <a:gd name="connsiteY168" fmla="*/ 135779 h 252460"/>
                  <a:gd name="connsiteX169" fmla="*/ 212553 w 296725"/>
                  <a:gd name="connsiteY169" fmla="*/ 154829 h 252460"/>
                  <a:gd name="connsiteX170" fmla="*/ 219697 w 296725"/>
                  <a:gd name="connsiteY170" fmla="*/ 166735 h 252460"/>
                  <a:gd name="connsiteX171" fmla="*/ 233984 w 296725"/>
                  <a:gd name="connsiteY171" fmla="*/ 183404 h 252460"/>
                  <a:gd name="connsiteX172" fmla="*/ 236365 w 296725"/>
                  <a:gd name="connsiteY172" fmla="*/ 159591 h 252460"/>
                  <a:gd name="connsiteX173" fmla="*/ 229222 w 296725"/>
                  <a:gd name="connsiteY173" fmla="*/ 135779 h 252460"/>
                  <a:gd name="connsiteX174" fmla="*/ 222078 w 296725"/>
                  <a:gd name="connsiteY174" fmla="*/ 131016 h 252460"/>
                  <a:gd name="connsiteX175" fmla="*/ 214934 w 296725"/>
                  <a:gd name="connsiteY175" fmla="*/ 100060 h 252460"/>
                  <a:gd name="connsiteX176" fmla="*/ 210172 w 296725"/>
                  <a:gd name="connsiteY176" fmla="*/ 90535 h 252460"/>
                  <a:gd name="connsiteX177" fmla="*/ 207790 w 296725"/>
                  <a:gd name="connsiteY177" fmla="*/ 81010 h 252460"/>
                  <a:gd name="connsiteX178" fmla="*/ 195884 w 296725"/>
                  <a:gd name="connsiteY178" fmla="*/ 61960 h 252460"/>
                  <a:gd name="connsiteX179" fmla="*/ 179215 w 296725"/>
                  <a:gd name="connsiteY179" fmla="*/ 28622 h 252460"/>
                  <a:gd name="connsiteX180" fmla="*/ 186359 w 296725"/>
                  <a:gd name="connsiteY180" fmla="*/ 54816 h 252460"/>
                  <a:gd name="connsiteX181" fmla="*/ 198265 w 296725"/>
                  <a:gd name="connsiteY181" fmla="*/ 76247 h 252460"/>
                  <a:gd name="connsiteX182" fmla="*/ 200647 w 296725"/>
                  <a:gd name="connsiteY182" fmla="*/ 85772 h 252460"/>
                  <a:gd name="connsiteX183" fmla="*/ 214934 w 296725"/>
                  <a:gd name="connsiteY183" fmla="*/ 107204 h 252460"/>
                  <a:gd name="connsiteX184" fmla="*/ 226840 w 296725"/>
                  <a:gd name="connsiteY184" fmla="*/ 131016 h 252460"/>
                  <a:gd name="connsiteX185" fmla="*/ 241128 w 296725"/>
                  <a:gd name="connsiteY185" fmla="*/ 157210 h 252460"/>
                  <a:gd name="connsiteX186" fmla="*/ 245890 w 296725"/>
                  <a:gd name="connsiteY186" fmla="*/ 166735 h 252460"/>
                  <a:gd name="connsiteX187" fmla="*/ 229222 w 296725"/>
                  <a:gd name="connsiteY187" fmla="*/ 131016 h 252460"/>
                  <a:gd name="connsiteX188" fmla="*/ 174453 w 296725"/>
                  <a:gd name="connsiteY188" fmla="*/ 78629 h 252460"/>
                  <a:gd name="connsiteX189" fmla="*/ 157784 w 296725"/>
                  <a:gd name="connsiteY189" fmla="*/ 54816 h 252460"/>
                  <a:gd name="connsiteX190" fmla="*/ 138734 w 296725"/>
                  <a:gd name="connsiteY190" fmla="*/ 28622 h 252460"/>
                  <a:gd name="connsiteX191" fmla="*/ 138734 w 296725"/>
                  <a:gd name="connsiteY191" fmla="*/ 57197 h 252460"/>
                  <a:gd name="connsiteX192" fmla="*/ 164928 w 296725"/>
                  <a:gd name="connsiteY192" fmla="*/ 102441 h 252460"/>
                  <a:gd name="connsiteX193" fmla="*/ 174453 w 296725"/>
                  <a:gd name="connsiteY193" fmla="*/ 121491 h 252460"/>
                  <a:gd name="connsiteX194" fmla="*/ 176834 w 296725"/>
                  <a:gd name="connsiteY194" fmla="*/ 131016 h 252460"/>
                  <a:gd name="connsiteX195" fmla="*/ 198265 w 296725"/>
                  <a:gd name="connsiteY195" fmla="*/ 154829 h 252460"/>
                  <a:gd name="connsiteX196" fmla="*/ 191122 w 296725"/>
                  <a:gd name="connsiteY196" fmla="*/ 154829 h 252460"/>
                  <a:gd name="connsiteX197" fmla="*/ 183978 w 296725"/>
                  <a:gd name="connsiteY197" fmla="*/ 135779 h 252460"/>
                  <a:gd name="connsiteX198" fmla="*/ 181597 w 296725"/>
                  <a:gd name="connsiteY198" fmla="*/ 126254 h 252460"/>
                  <a:gd name="connsiteX199" fmla="*/ 169690 w 296725"/>
                  <a:gd name="connsiteY199" fmla="*/ 107204 h 252460"/>
                  <a:gd name="connsiteX200" fmla="*/ 160165 w 296725"/>
                  <a:gd name="connsiteY200" fmla="*/ 92916 h 252460"/>
                  <a:gd name="connsiteX201" fmla="*/ 153022 w 296725"/>
                  <a:gd name="connsiteY201" fmla="*/ 85772 h 252460"/>
                  <a:gd name="connsiteX202" fmla="*/ 143497 w 296725"/>
                  <a:gd name="connsiteY202" fmla="*/ 83391 h 252460"/>
                  <a:gd name="connsiteX203" fmla="*/ 124447 w 296725"/>
                  <a:gd name="connsiteY203" fmla="*/ 73866 h 252460"/>
                  <a:gd name="connsiteX204" fmla="*/ 114922 w 296725"/>
                  <a:gd name="connsiteY204" fmla="*/ 69104 h 252460"/>
                  <a:gd name="connsiteX205" fmla="*/ 95872 w 296725"/>
                  <a:gd name="connsiteY205" fmla="*/ 57197 h 252460"/>
                  <a:gd name="connsiteX206" fmla="*/ 79203 w 296725"/>
                  <a:gd name="connsiteY206" fmla="*/ 35766 h 252460"/>
                  <a:gd name="connsiteX207" fmla="*/ 74440 w 296725"/>
                  <a:gd name="connsiteY207" fmla="*/ 45291 h 252460"/>
                  <a:gd name="connsiteX208" fmla="*/ 81584 w 296725"/>
                  <a:gd name="connsiteY208" fmla="*/ 57197 h 252460"/>
                  <a:gd name="connsiteX209" fmla="*/ 83965 w 296725"/>
                  <a:gd name="connsiteY209" fmla="*/ 66722 h 252460"/>
                  <a:gd name="connsiteX210" fmla="*/ 112540 w 296725"/>
                  <a:gd name="connsiteY210" fmla="*/ 116729 h 252460"/>
                  <a:gd name="connsiteX211" fmla="*/ 124447 w 296725"/>
                  <a:gd name="connsiteY211" fmla="*/ 131016 h 252460"/>
                  <a:gd name="connsiteX212" fmla="*/ 136353 w 296725"/>
                  <a:gd name="connsiteY212" fmla="*/ 147685 h 252460"/>
                  <a:gd name="connsiteX213" fmla="*/ 153022 w 296725"/>
                  <a:gd name="connsiteY213" fmla="*/ 171497 h 252460"/>
                  <a:gd name="connsiteX214" fmla="*/ 160165 w 296725"/>
                  <a:gd name="connsiteY214" fmla="*/ 181022 h 252460"/>
                  <a:gd name="connsiteX215" fmla="*/ 164928 w 296725"/>
                  <a:gd name="connsiteY215" fmla="*/ 188166 h 252460"/>
                  <a:gd name="connsiteX216" fmla="*/ 179215 w 296725"/>
                  <a:gd name="connsiteY216" fmla="*/ 202454 h 252460"/>
                  <a:gd name="connsiteX217" fmla="*/ 160165 w 296725"/>
                  <a:gd name="connsiteY217" fmla="*/ 204835 h 252460"/>
                  <a:gd name="connsiteX218" fmla="*/ 148259 w 296725"/>
                  <a:gd name="connsiteY218" fmla="*/ 207216 h 252460"/>
                  <a:gd name="connsiteX219" fmla="*/ 126828 w 296725"/>
                  <a:gd name="connsiteY219" fmla="*/ 209597 h 252460"/>
                  <a:gd name="connsiteX220" fmla="*/ 117303 w 296725"/>
                  <a:gd name="connsiteY220" fmla="*/ 211979 h 252460"/>
                  <a:gd name="connsiteX221" fmla="*/ 131590 w 296725"/>
                  <a:gd name="connsiteY221" fmla="*/ 214360 h 252460"/>
                  <a:gd name="connsiteX222" fmla="*/ 174453 w 296725"/>
                  <a:gd name="connsiteY222" fmla="*/ 216741 h 252460"/>
                  <a:gd name="connsiteX223" fmla="*/ 188740 w 296725"/>
                  <a:gd name="connsiteY223" fmla="*/ 211979 h 252460"/>
                  <a:gd name="connsiteX224" fmla="*/ 219697 w 296725"/>
                  <a:gd name="connsiteY224" fmla="*/ 185785 h 252460"/>
                  <a:gd name="connsiteX225" fmla="*/ 264940 w 296725"/>
                  <a:gd name="connsiteY225" fmla="*/ 173879 h 252460"/>
                  <a:gd name="connsiteX226" fmla="*/ 288753 w 296725"/>
                  <a:gd name="connsiteY226" fmla="*/ 157210 h 252460"/>
                  <a:gd name="connsiteX227" fmla="*/ 293515 w 296725"/>
                  <a:gd name="connsiteY227" fmla="*/ 150066 h 252460"/>
                  <a:gd name="connsiteX228" fmla="*/ 295897 w 296725"/>
                  <a:gd name="connsiteY228" fmla="*/ 142922 h 252460"/>
                  <a:gd name="connsiteX229" fmla="*/ 267322 w 296725"/>
                  <a:gd name="connsiteY229" fmla="*/ 145304 h 252460"/>
                  <a:gd name="connsiteX230" fmla="*/ 243509 w 296725"/>
                  <a:gd name="connsiteY230" fmla="*/ 154829 h 252460"/>
                  <a:gd name="connsiteX231" fmla="*/ 226840 w 296725"/>
                  <a:gd name="connsiteY231" fmla="*/ 166735 h 252460"/>
                  <a:gd name="connsiteX232" fmla="*/ 212553 w 296725"/>
                  <a:gd name="connsiteY232" fmla="*/ 173879 h 252460"/>
                  <a:gd name="connsiteX233" fmla="*/ 205409 w 296725"/>
                  <a:gd name="connsiteY233" fmla="*/ 181022 h 252460"/>
                  <a:gd name="connsiteX234" fmla="*/ 164928 w 296725"/>
                  <a:gd name="connsiteY234" fmla="*/ 200072 h 252460"/>
                  <a:gd name="connsiteX235" fmla="*/ 148259 w 296725"/>
                  <a:gd name="connsiteY235" fmla="*/ 202454 h 252460"/>
                  <a:gd name="connsiteX236" fmla="*/ 198265 w 296725"/>
                  <a:gd name="connsiteY236" fmla="*/ 171497 h 252460"/>
                  <a:gd name="connsiteX237" fmla="*/ 214934 w 296725"/>
                  <a:gd name="connsiteY237" fmla="*/ 159591 h 252460"/>
                  <a:gd name="connsiteX238" fmla="*/ 233984 w 296725"/>
                  <a:gd name="connsiteY238" fmla="*/ 142922 h 252460"/>
                  <a:gd name="connsiteX239" fmla="*/ 269703 w 296725"/>
                  <a:gd name="connsiteY239" fmla="*/ 133397 h 252460"/>
                  <a:gd name="connsiteX240" fmla="*/ 276847 w 296725"/>
                  <a:gd name="connsiteY240" fmla="*/ 131016 h 252460"/>
                  <a:gd name="connsiteX241" fmla="*/ 245890 w 296725"/>
                  <a:gd name="connsiteY241" fmla="*/ 135779 h 252460"/>
                  <a:gd name="connsiteX242" fmla="*/ 195884 w 296725"/>
                  <a:gd name="connsiteY242" fmla="*/ 159591 h 252460"/>
                  <a:gd name="connsiteX243" fmla="*/ 179215 w 296725"/>
                  <a:gd name="connsiteY243" fmla="*/ 169116 h 252460"/>
                  <a:gd name="connsiteX244" fmla="*/ 172072 w 296725"/>
                  <a:gd name="connsiteY244" fmla="*/ 173879 h 252460"/>
                  <a:gd name="connsiteX245" fmla="*/ 136353 w 296725"/>
                  <a:gd name="connsiteY245" fmla="*/ 183404 h 252460"/>
                  <a:gd name="connsiteX246" fmla="*/ 107778 w 296725"/>
                  <a:gd name="connsiteY246" fmla="*/ 190547 h 252460"/>
                  <a:gd name="connsiteX247" fmla="*/ 124447 w 296725"/>
                  <a:gd name="connsiteY247" fmla="*/ 178641 h 252460"/>
                  <a:gd name="connsiteX248" fmla="*/ 157784 w 296725"/>
                  <a:gd name="connsiteY248" fmla="*/ 166735 h 252460"/>
                  <a:gd name="connsiteX249" fmla="*/ 193503 w 296725"/>
                  <a:gd name="connsiteY249" fmla="*/ 152447 h 252460"/>
                  <a:gd name="connsiteX250" fmla="*/ 205409 w 296725"/>
                  <a:gd name="connsiteY250" fmla="*/ 142922 h 252460"/>
                  <a:gd name="connsiteX251" fmla="*/ 224459 w 296725"/>
                  <a:gd name="connsiteY251" fmla="*/ 135779 h 252460"/>
                  <a:gd name="connsiteX252" fmla="*/ 248272 w 296725"/>
                  <a:gd name="connsiteY252" fmla="*/ 121491 h 252460"/>
                  <a:gd name="connsiteX253" fmla="*/ 200647 w 296725"/>
                  <a:gd name="connsiteY253" fmla="*/ 128635 h 252460"/>
                  <a:gd name="connsiteX254" fmla="*/ 176834 w 296725"/>
                  <a:gd name="connsiteY254" fmla="*/ 140541 h 252460"/>
                  <a:gd name="connsiteX255" fmla="*/ 153022 w 296725"/>
                  <a:gd name="connsiteY255" fmla="*/ 150066 h 252460"/>
                  <a:gd name="connsiteX256" fmla="*/ 119684 w 296725"/>
                  <a:gd name="connsiteY256" fmla="*/ 166735 h 252460"/>
                  <a:gd name="connsiteX257" fmla="*/ 107778 w 296725"/>
                  <a:gd name="connsiteY257" fmla="*/ 171497 h 252460"/>
                  <a:gd name="connsiteX258" fmla="*/ 98253 w 296725"/>
                  <a:gd name="connsiteY258" fmla="*/ 176260 h 252460"/>
                  <a:gd name="connsiteX259" fmla="*/ 83965 w 296725"/>
                  <a:gd name="connsiteY259" fmla="*/ 181022 h 252460"/>
                  <a:gd name="connsiteX260" fmla="*/ 107778 w 296725"/>
                  <a:gd name="connsiteY260" fmla="*/ 166735 h 252460"/>
                  <a:gd name="connsiteX261" fmla="*/ 141115 w 296725"/>
                  <a:gd name="connsiteY261" fmla="*/ 152447 h 252460"/>
                  <a:gd name="connsiteX262" fmla="*/ 164928 w 296725"/>
                  <a:gd name="connsiteY262" fmla="*/ 138160 h 252460"/>
                  <a:gd name="connsiteX263" fmla="*/ 186359 w 296725"/>
                  <a:gd name="connsiteY263" fmla="*/ 126254 h 252460"/>
                  <a:gd name="connsiteX264" fmla="*/ 210172 w 296725"/>
                  <a:gd name="connsiteY264" fmla="*/ 109585 h 252460"/>
                  <a:gd name="connsiteX265" fmla="*/ 224459 w 296725"/>
                  <a:gd name="connsiteY265" fmla="*/ 95297 h 252460"/>
                  <a:gd name="connsiteX266" fmla="*/ 198265 w 296725"/>
                  <a:gd name="connsiteY266" fmla="*/ 104822 h 252460"/>
                  <a:gd name="connsiteX267" fmla="*/ 179215 w 296725"/>
                  <a:gd name="connsiteY267" fmla="*/ 114347 h 252460"/>
                  <a:gd name="connsiteX268" fmla="*/ 157784 w 296725"/>
                  <a:gd name="connsiteY268" fmla="*/ 121491 h 252460"/>
                  <a:gd name="connsiteX269" fmla="*/ 141115 w 296725"/>
                  <a:gd name="connsiteY269" fmla="*/ 131016 h 252460"/>
                  <a:gd name="connsiteX270" fmla="*/ 114922 w 296725"/>
                  <a:gd name="connsiteY270" fmla="*/ 140541 h 252460"/>
                  <a:gd name="connsiteX271" fmla="*/ 100634 w 296725"/>
                  <a:gd name="connsiteY271" fmla="*/ 150066 h 252460"/>
                  <a:gd name="connsiteX272" fmla="*/ 148259 w 296725"/>
                  <a:gd name="connsiteY272" fmla="*/ 150066 h 252460"/>
                  <a:gd name="connsiteX273" fmla="*/ 217315 w 296725"/>
                  <a:gd name="connsiteY273" fmla="*/ 126254 h 252460"/>
                  <a:gd name="connsiteX274" fmla="*/ 231603 w 296725"/>
                  <a:gd name="connsiteY274" fmla="*/ 116729 h 252460"/>
                  <a:gd name="connsiteX275" fmla="*/ 264940 w 296725"/>
                  <a:gd name="connsiteY275" fmla="*/ 90535 h 252460"/>
                  <a:gd name="connsiteX276" fmla="*/ 276847 w 296725"/>
                  <a:gd name="connsiteY276" fmla="*/ 83391 h 252460"/>
                  <a:gd name="connsiteX277" fmla="*/ 286372 w 296725"/>
                  <a:gd name="connsiteY277" fmla="*/ 76247 h 252460"/>
                  <a:gd name="connsiteX278" fmla="*/ 274465 w 296725"/>
                  <a:gd name="connsiteY278" fmla="*/ 81010 h 252460"/>
                  <a:gd name="connsiteX279" fmla="*/ 248272 w 296725"/>
                  <a:gd name="connsiteY279" fmla="*/ 95297 h 252460"/>
                  <a:gd name="connsiteX280" fmla="*/ 162547 w 296725"/>
                  <a:gd name="connsiteY280" fmla="*/ 116729 h 252460"/>
                  <a:gd name="connsiteX281" fmla="*/ 110159 w 296725"/>
                  <a:gd name="connsiteY281" fmla="*/ 121491 h 252460"/>
                  <a:gd name="connsiteX282" fmla="*/ 136353 w 296725"/>
                  <a:gd name="connsiteY282" fmla="*/ 116729 h 252460"/>
                  <a:gd name="connsiteX283" fmla="*/ 148259 w 296725"/>
                  <a:gd name="connsiteY283" fmla="*/ 111966 h 252460"/>
                  <a:gd name="connsiteX284" fmla="*/ 155403 w 296725"/>
                  <a:gd name="connsiteY284" fmla="*/ 109585 h 252460"/>
                  <a:gd name="connsiteX285" fmla="*/ 188740 w 296725"/>
                  <a:gd name="connsiteY285" fmla="*/ 88154 h 252460"/>
                  <a:gd name="connsiteX286" fmla="*/ 195884 w 296725"/>
                  <a:gd name="connsiteY286" fmla="*/ 85772 h 252460"/>
                  <a:gd name="connsiteX287" fmla="*/ 210172 w 296725"/>
                  <a:gd name="connsiteY287" fmla="*/ 88154 h 252460"/>
                  <a:gd name="connsiteX288" fmla="*/ 193503 w 296725"/>
                  <a:gd name="connsiteY288" fmla="*/ 90535 h 252460"/>
                  <a:gd name="connsiteX289" fmla="*/ 164928 w 296725"/>
                  <a:gd name="connsiteY289" fmla="*/ 95297 h 252460"/>
                  <a:gd name="connsiteX290" fmla="*/ 114922 w 296725"/>
                  <a:gd name="connsiteY290" fmla="*/ 109585 h 252460"/>
                  <a:gd name="connsiteX291" fmla="*/ 55390 w 296725"/>
                  <a:gd name="connsiteY291" fmla="*/ 128635 h 252460"/>
                  <a:gd name="connsiteX292" fmla="*/ 33959 w 296725"/>
                  <a:gd name="connsiteY292" fmla="*/ 145304 h 252460"/>
                  <a:gd name="connsiteX293" fmla="*/ 48247 w 296725"/>
                  <a:gd name="connsiteY293" fmla="*/ 150066 h 252460"/>
                  <a:gd name="connsiteX294" fmla="*/ 105397 w 296725"/>
                  <a:gd name="connsiteY294" fmla="*/ 135779 h 252460"/>
                  <a:gd name="connsiteX295" fmla="*/ 150640 w 296725"/>
                  <a:gd name="connsiteY295" fmla="*/ 121491 h 252460"/>
                  <a:gd name="connsiteX296" fmla="*/ 181597 w 296725"/>
                  <a:gd name="connsiteY296" fmla="*/ 104822 h 252460"/>
                  <a:gd name="connsiteX297" fmla="*/ 188740 w 296725"/>
                  <a:gd name="connsiteY297" fmla="*/ 100060 h 252460"/>
                  <a:gd name="connsiteX298" fmla="*/ 195884 w 296725"/>
                  <a:gd name="connsiteY298" fmla="*/ 97679 h 252460"/>
                  <a:gd name="connsiteX299" fmla="*/ 205409 w 296725"/>
                  <a:gd name="connsiteY299" fmla="*/ 92916 h 252460"/>
                  <a:gd name="connsiteX300" fmla="*/ 167309 w 296725"/>
                  <a:gd name="connsiteY300" fmla="*/ 111966 h 252460"/>
                  <a:gd name="connsiteX301" fmla="*/ 153022 w 296725"/>
                  <a:gd name="connsiteY301" fmla="*/ 116729 h 252460"/>
                  <a:gd name="connsiteX302" fmla="*/ 133972 w 296725"/>
                  <a:gd name="connsiteY302" fmla="*/ 126254 h 252460"/>
                  <a:gd name="connsiteX303" fmla="*/ 95872 w 296725"/>
                  <a:gd name="connsiteY303" fmla="*/ 140541 h 252460"/>
                  <a:gd name="connsiteX304" fmla="*/ 86347 w 296725"/>
                  <a:gd name="connsiteY304" fmla="*/ 142922 h 252460"/>
                  <a:gd name="connsiteX305" fmla="*/ 79203 w 296725"/>
                  <a:gd name="connsiteY305" fmla="*/ 145304 h 252460"/>
                  <a:gd name="connsiteX306" fmla="*/ 105397 w 296725"/>
                  <a:gd name="connsiteY306" fmla="*/ 138160 h 252460"/>
                  <a:gd name="connsiteX307" fmla="*/ 155403 w 296725"/>
                  <a:gd name="connsiteY307" fmla="*/ 100060 h 252460"/>
                  <a:gd name="connsiteX308" fmla="*/ 167309 w 296725"/>
                  <a:gd name="connsiteY308" fmla="*/ 90535 h 252460"/>
                  <a:gd name="connsiteX309" fmla="*/ 176834 w 296725"/>
                  <a:gd name="connsiteY309" fmla="*/ 88154 h 252460"/>
                  <a:gd name="connsiteX310" fmla="*/ 191122 w 296725"/>
                  <a:gd name="connsiteY310" fmla="*/ 83391 h 252460"/>
                  <a:gd name="connsiteX311" fmla="*/ 200647 w 296725"/>
                  <a:gd name="connsiteY311" fmla="*/ 78629 h 252460"/>
                  <a:gd name="connsiteX312" fmla="*/ 217315 w 296725"/>
                  <a:gd name="connsiteY312" fmla="*/ 76247 h 252460"/>
                  <a:gd name="connsiteX313" fmla="*/ 231603 w 296725"/>
                  <a:gd name="connsiteY313" fmla="*/ 66722 h 252460"/>
                  <a:gd name="connsiteX314" fmla="*/ 243509 w 296725"/>
                  <a:gd name="connsiteY314" fmla="*/ 54816 h 252460"/>
                  <a:gd name="connsiteX315" fmla="*/ 219697 w 296725"/>
                  <a:gd name="connsiteY315" fmla="*/ 69104 h 252460"/>
                  <a:gd name="connsiteX316" fmla="*/ 183978 w 296725"/>
                  <a:gd name="connsiteY316" fmla="*/ 88154 h 252460"/>
                  <a:gd name="connsiteX317" fmla="*/ 162547 w 296725"/>
                  <a:gd name="connsiteY317" fmla="*/ 95297 h 252460"/>
                  <a:gd name="connsiteX318" fmla="*/ 150640 w 296725"/>
                  <a:gd name="connsiteY318" fmla="*/ 102441 h 252460"/>
                  <a:gd name="connsiteX319" fmla="*/ 88728 w 296725"/>
                  <a:gd name="connsiteY319" fmla="*/ 121491 h 252460"/>
                  <a:gd name="connsiteX320" fmla="*/ 69678 w 296725"/>
                  <a:gd name="connsiteY320" fmla="*/ 128635 h 252460"/>
                  <a:gd name="connsiteX321" fmla="*/ 157784 w 296725"/>
                  <a:gd name="connsiteY321" fmla="*/ 126254 h 252460"/>
                  <a:gd name="connsiteX322" fmla="*/ 174453 w 296725"/>
                  <a:gd name="connsiteY322" fmla="*/ 121491 h 252460"/>
                  <a:gd name="connsiteX323" fmla="*/ 181597 w 296725"/>
                  <a:gd name="connsiteY323" fmla="*/ 119110 h 252460"/>
                  <a:gd name="connsiteX324" fmla="*/ 191122 w 296725"/>
                  <a:gd name="connsiteY324" fmla="*/ 114347 h 252460"/>
                  <a:gd name="connsiteX325" fmla="*/ 212553 w 296725"/>
                  <a:gd name="connsiteY325" fmla="*/ 107204 h 252460"/>
                  <a:gd name="connsiteX326" fmla="*/ 226840 w 296725"/>
                  <a:gd name="connsiteY326" fmla="*/ 97679 h 252460"/>
                  <a:gd name="connsiteX327" fmla="*/ 181597 w 296725"/>
                  <a:gd name="connsiteY327" fmla="*/ 102441 h 252460"/>
                  <a:gd name="connsiteX328" fmla="*/ 143497 w 296725"/>
                  <a:gd name="connsiteY328" fmla="*/ 114347 h 252460"/>
                  <a:gd name="connsiteX329" fmla="*/ 133972 w 296725"/>
                  <a:gd name="connsiteY329" fmla="*/ 116729 h 252460"/>
                  <a:gd name="connsiteX330" fmla="*/ 117303 w 296725"/>
                  <a:gd name="connsiteY330" fmla="*/ 126254 h 252460"/>
                  <a:gd name="connsiteX331" fmla="*/ 100634 w 296725"/>
                  <a:gd name="connsiteY331" fmla="*/ 133397 h 252460"/>
                  <a:gd name="connsiteX332" fmla="*/ 91109 w 296725"/>
                  <a:gd name="connsiteY332" fmla="*/ 138160 h 252460"/>
                  <a:gd name="connsiteX333" fmla="*/ 81584 w 296725"/>
                  <a:gd name="connsiteY333" fmla="*/ 133397 h 252460"/>
                  <a:gd name="connsiteX334" fmla="*/ 91109 w 296725"/>
                  <a:gd name="connsiteY334" fmla="*/ 123872 h 252460"/>
                  <a:gd name="connsiteX335" fmla="*/ 114922 w 296725"/>
                  <a:gd name="connsiteY335" fmla="*/ 114347 h 252460"/>
                  <a:gd name="connsiteX336" fmla="*/ 174453 w 296725"/>
                  <a:gd name="connsiteY336" fmla="*/ 90535 h 252460"/>
                  <a:gd name="connsiteX337" fmla="*/ 193503 w 296725"/>
                  <a:gd name="connsiteY337" fmla="*/ 81010 h 252460"/>
                  <a:gd name="connsiteX338" fmla="*/ 222078 w 296725"/>
                  <a:gd name="connsiteY338" fmla="*/ 73866 h 252460"/>
                  <a:gd name="connsiteX339" fmla="*/ 224459 w 296725"/>
                  <a:gd name="connsiteY339" fmla="*/ 64341 h 252460"/>
                  <a:gd name="connsiteX340" fmla="*/ 205409 w 296725"/>
                  <a:gd name="connsiteY340" fmla="*/ 59579 h 252460"/>
                  <a:gd name="connsiteX341" fmla="*/ 136353 w 296725"/>
                  <a:gd name="connsiteY341" fmla="*/ 83391 h 252460"/>
                  <a:gd name="connsiteX342" fmla="*/ 86347 w 296725"/>
                  <a:gd name="connsiteY342" fmla="*/ 116729 h 252460"/>
                  <a:gd name="connsiteX343" fmla="*/ 69678 w 296725"/>
                  <a:gd name="connsiteY343" fmla="*/ 123872 h 252460"/>
                  <a:gd name="connsiteX344" fmla="*/ 53009 w 296725"/>
                  <a:gd name="connsiteY344" fmla="*/ 128635 h 252460"/>
                  <a:gd name="connsiteX345" fmla="*/ 38722 w 296725"/>
                  <a:gd name="connsiteY345" fmla="*/ 131016 h 252460"/>
                  <a:gd name="connsiteX346" fmla="*/ 31578 w 296725"/>
                  <a:gd name="connsiteY346" fmla="*/ 133397 h 252460"/>
                  <a:gd name="connsiteX347" fmla="*/ 50628 w 296725"/>
                  <a:gd name="connsiteY347" fmla="*/ 128635 h 252460"/>
                  <a:gd name="connsiteX348" fmla="*/ 62534 w 296725"/>
                  <a:gd name="connsiteY348" fmla="*/ 126254 h 252460"/>
                  <a:gd name="connsiteX349" fmla="*/ 86347 w 296725"/>
                  <a:gd name="connsiteY349" fmla="*/ 114347 h 252460"/>
                  <a:gd name="connsiteX350" fmla="*/ 129209 w 296725"/>
                  <a:gd name="connsiteY350" fmla="*/ 88154 h 252460"/>
                  <a:gd name="connsiteX351" fmla="*/ 167309 w 296725"/>
                  <a:gd name="connsiteY351" fmla="*/ 76247 h 252460"/>
                  <a:gd name="connsiteX352" fmla="*/ 186359 w 296725"/>
                  <a:gd name="connsiteY352" fmla="*/ 66722 h 252460"/>
                  <a:gd name="connsiteX353" fmla="*/ 200647 w 296725"/>
                  <a:gd name="connsiteY353" fmla="*/ 59579 h 252460"/>
                  <a:gd name="connsiteX354" fmla="*/ 214934 w 296725"/>
                  <a:gd name="connsiteY354" fmla="*/ 50054 h 252460"/>
                  <a:gd name="connsiteX355" fmla="*/ 219697 w 296725"/>
                  <a:gd name="connsiteY355" fmla="*/ 42910 h 252460"/>
                  <a:gd name="connsiteX356" fmla="*/ 203028 w 296725"/>
                  <a:gd name="connsiteY356" fmla="*/ 40529 h 252460"/>
                  <a:gd name="connsiteX357" fmla="*/ 162547 w 296725"/>
                  <a:gd name="connsiteY357" fmla="*/ 47672 h 252460"/>
                  <a:gd name="connsiteX358" fmla="*/ 131590 w 296725"/>
                  <a:gd name="connsiteY358" fmla="*/ 59579 h 252460"/>
                  <a:gd name="connsiteX359" fmla="*/ 103015 w 296725"/>
                  <a:gd name="connsiteY359" fmla="*/ 73866 h 252460"/>
                  <a:gd name="connsiteX360" fmla="*/ 95872 w 296725"/>
                  <a:gd name="connsiteY360" fmla="*/ 78629 h 252460"/>
                  <a:gd name="connsiteX361" fmla="*/ 81584 w 296725"/>
                  <a:gd name="connsiteY361" fmla="*/ 81010 h 252460"/>
                  <a:gd name="connsiteX362" fmla="*/ 57772 w 296725"/>
                  <a:gd name="connsiteY362" fmla="*/ 88154 h 252460"/>
                  <a:gd name="connsiteX363" fmla="*/ 22053 w 296725"/>
                  <a:gd name="connsiteY363" fmla="*/ 102441 h 252460"/>
                  <a:gd name="connsiteX364" fmla="*/ 14909 w 296725"/>
                  <a:gd name="connsiteY364" fmla="*/ 104822 h 252460"/>
                  <a:gd name="connsiteX365" fmla="*/ 7765 w 296725"/>
                  <a:gd name="connsiteY365" fmla="*/ 111966 h 252460"/>
                  <a:gd name="connsiteX366" fmla="*/ 622 w 296725"/>
                  <a:gd name="connsiteY366" fmla="*/ 116729 h 252460"/>
                  <a:gd name="connsiteX367" fmla="*/ 14909 w 296725"/>
                  <a:gd name="connsiteY367" fmla="*/ 111966 h 252460"/>
                  <a:gd name="connsiteX368" fmla="*/ 33959 w 296725"/>
                  <a:gd name="connsiteY368" fmla="*/ 104822 h 252460"/>
                  <a:gd name="connsiteX369" fmla="*/ 69678 w 296725"/>
                  <a:gd name="connsiteY369" fmla="*/ 88154 h 252460"/>
                  <a:gd name="connsiteX370" fmla="*/ 91109 w 296725"/>
                  <a:gd name="connsiteY370" fmla="*/ 76247 h 252460"/>
                  <a:gd name="connsiteX371" fmla="*/ 119684 w 296725"/>
                  <a:gd name="connsiteY371" fmla="*/ 66722 h 252460"/>
                  <a:gd name="connsiteX372" fmla="*/ 131590 w 296725"/>
                  <a:gd name="connsiteY372" fmla="*/ 57197 h 252460"/>
                  <a:gd name="connsiteX373" fmla="*/ 193503 w 296725"/>
                  <a:gd name="connsiteY373" fmla="*/ 42910 h 252460"/>
                  <a:gd name="connsiteX374" fmla="*/ 203028 w 296725"/>
                  <a:gd name="connsiteY374" fmla="*/ 38147 h 252460"/>
                  <a:gd name="connsiteX375" fmla="*/ 191122 w 296725"/>
                  <a:gd name="connsiteY375" fmla="*/ 35766 h 252460"/>
                  <a:gd name="connsiteX376" fmla="*/ 105397 w 296725"/>
                  <a:gd name="connsiteY376" fmla="*/ 76247 h 252460"/>
                  <a:gd name="connsiteX377" fmla="*/ 43484 w 296725"/>
                  <a:gd name="connsiteY377" fmla="*/ 107204 h 252460"/>
                  <a:gd name="connsiteX378" fmla="*/ 55390 w 296725"/>
                  <a:gd name="connsiteY378" fmla="*/ 92916 h 252460"/>
                  <a:gd name="connsiteX379" fmla="*/ 74440 w 296725"/>
                  <a:gd name="connsiteY379" fmla="*/ 83391 h 252460"/>
                  <a:gd name="connsiteX380" fmla="*/ 86347 w 296725"/>
                  <a:gd name="connsiteY380" fmla="*/ 73866 h 252460"/>
                  <a:gd name="connsiteX381" fmla="*/ 107778 w 296725"/>
                  <a:gd name="connsiteY381" fmla="*/ 59579 h 252460"/>
                  <a:gd name="connsiteX382" fmla="*/ 119684 w 296725"/>
                  <a:gd name="connsiteY382" fmla="*/ 50054 h 252460"/>
                  <a:gd name="connsiteX383" fmla="*/ 143497 w 296725"/>
                  <a:gd name="connsiteY383" fmla="*/ 45291 h 252460"/>
                  <a:gd name="connsiteX384" fmla="*/ 164928 w 296725"/>
                  <a:gd name="connsiteY384" fmla="*/ 40529 h 252460"/>
                  <a:gd name="connsiteX385" fmla="*/ 172072 w 296725"/>
                  <a:gd name="connsiteY385" fmla="*/ 35766 h 252460"/>
                  <a:gd name="connsiteX386" fmla="*/ 212553 w 296725"/>
                  <a:gd name="connsiteY386" fmla="*/ 26241 h 252460"/>
                  <a:gd name="connsiteX387" fmla="*/ 183978 w 296725"/>
                  <a:gd name="connsiteY387" fmla="*/ 14335 h 252460"/>
                  <a:gd name="connsiteX388" fmla="*/ 103015 w 296725"/>
                  <a:gd name="connsiteY388" fmla="*/ 26241 h 252460"/>
                  <a:gd name="connsiteX389" fmla="*/ 86347 w 296725"/>
                  <a:gd name="connsiteY389" fmla="*/ 31004 h 252460"/>
                  <a:gd name="connsiteX390" fmla="*/ 74440 w 296725"/>
                  <a:gd name="connsiteY390" fmla="*/ 38147 h 252460"/>
                  <a:gd name="connsiteX391" fmla="*/ 62534 w 296725"/>
                  <a:gd name="connsiteY391" fmla="*/ 42910 h 252460"/>
                  <a:gd name="connsiteX392" fmla="*/ 53009 w 296725"/>
                  <a:gd name="connsiteY392" fmla="*/ 47672 h 252460"/>
                  <a:gd name="connsiteX393" fmla="*/ 43484 w 296725"/>
                  <a:gd name="connsiteY393" fmla="*/ 66722 h 252460"/>
                  <a:gd name="connsiteX394" fmla="*/ 57772 w 296725"/>
                  <a:gd name="connsiteY394" fmla="*/ 69104 h 252460"/>
                  <a:gd name="connsiteX395" fmla="*/ 136353 w 296725"/>
                  <a:gd name="connsiteY395" fmla="*/ 57197 h 252460"/>
                  <a:gd name="connsiteX396" fmla="*/ 155403 w 296725"/>
                  <a:gd name="connsiteY396" fmla="*/ 47672 h 252460"/>
                  <a:gd name="connsiteX397" fmla="*/ 193503 w 296725"/>
                  <a:gd name="connsiteY397" fmla="*/ 31004 h 252460"/>
                  <a:gd name="connsiteX398" fmla="*/ 200647 w 296725"/>
                  <a:gd name="connsiteY398" fmla="*/ 28622 h 252460"/>
                  <a:gd name="connsiteX399" fmla="*/ 212553 w 296725"/>
                  <a:gd name="connsiteY399" fmla="*/ 23860 h 252460"/>
                  <a:gd name="connsiteX400" fmla="*/ 229222 w 296725"/>
                  <a:gd name="connsiteY400" fmla="*/ 19097 h 252460"/>
                  <a:gd name="connsiteX401" fmla="*/ 236365 w 296725"/>
                  <a:gd name="connsiteY401" fmla="*/ 14335 h 252460"/>
                  <a:gd name="connsiteX402" fmla="*/ 214934 w 296725"/>
                  <a:gd name="connsiteY402" fmla="*/ 16716 h 252460"/>
                  <a:gd name="connsiteX403" fmla="*/ 160165 w 296725"/>
                  <a:gd name="connsiteY403" fmla="*/ 23860 h 252460"/>
                  <a:gd name="connsiteX404" fmla="*/ 145878 w 296725"/>
                  <a:gd name="connsiteY404" fmla="*/ 31004 h 252460"/>
                  <a:gd name="connsiteX405" fmla="*/ 138734 w 296725"/>
                  <a:gd name="connsiteY405" fmla="*/ 35766 h 252460"/>
                  <a:gd name="connsiteX406" fmla="*/ 181597 w 296725"/>
                  <a:gd name="connsiteY406" fmla="*/ 47672 h 252460"/>
                  <a:gd name="connsiteX407" fmla="*/ 226840 w 296725"/>
                  <a:gd name="connsiteY407" fmla="*/ 40529 h 252460"/>
                  <a:gd name="connsiteX408" fmla="*/ 233984 w 296725"/>
                  <a:gd name="connsiteY408" fmla="*/ 33385 h 252460"/>
                  <a:gd name="connsiteX409" fmla="*/ 241128 w 296725"/>
                  <a:gd name="connsiteY409" fmla="*/ 31004 h 252460"/>
                  <a:gd name="connsiteX410" fmla="*/ 193503 w 296725"/>
                  <a:gd name="connsiteY410" fmla="*/ 59579 h 252460"/>
                  <a:gd name="connsiteX411" fmla="*/ 181597 w 296725"/>
                  <a:gd name="connsiteY411" fmla="*/ 66722 h 252460"/>
                  <a:gd name="connsiteX412" fmla="*/ 191122 w 296725"/>
                  <a:gd name="connsiteY412" fmla="*/ 69104 h 252460"/>
                  <a:gd name="connsiteX413" fmla="*/ 233984 w 296725"/>
                  <a:gd name="connsiteY413" fmla="*/ 59579 h 252460"/>
                  <a:gd name="connsiteX414" fmla="*/ 243509 w 296725"/>
                  <a:gd name="connsiteY414" fmla="*/ 54816 h 252460"/>
                  <a:gd name="connsiteX415" fmla="*/ 236365 w 296725"/>
                  <a:gd name="connsiteY415" fmla="*/ 59579 h 252460"/>
                  <a:gd name="connsiteX416" fmla="*/ 222078 w 296725"/>
                  <a:gd name="connsiteY416" fmla="*/ 71485 h 252460"/>
                  <a:gd name="connsiteX417" fmla="*/ 217315 w 296725"/>
                  <a:gd name="connsiteY417" fmla="*/ 81010 h 252460"/>
                  <a:gd name="connsiteX418" fmla="*/ 245890 w 296725"/>
                  <a:gd name="connsiteY418" fmla="*/ 92916 h 252460"/>
                  <a:gd name="connsiteX419" fmla="*/ 233984 w 296725"/>
                  <a:gd name="connsiteY419" fmla="*/ 100060 h 252460"/>
                  <a:gd name="connsiteX420" fmla="*/ 241128 w 296725"/>
                  <a:gd name="connsiteY420" fmla="*/ 107204 h 252460"/>
                  <a:gd name="connsiteX421" fmla="*/ 269703 w 296725"/>
                  <a:gd name="connsiteY421" fmla="*/ 116729 h 252460"/>
                  <a:gd name="connsiteX422" fmla="*/ 250653 w 296725"/>
                  <a:gd name="connsiteY422" fmla="*/ 131016 h 252460"/>
                  <a:gd name="connsiteX423" fmla="*/ 243509 w 296725"/>
                  <a:gd name="connsiteY423" fmla="*/ 138160 h 252460"/>
                  <a:gd name="connsiteX424" fmla="*/ 253034 w 296725"/>
                  <a:gd name="connsiteY424" fmla="*/ 140541 h 252460"/>
                  <a:gd name="connsiteX425" fmla="*/ 262559 w 296725"/>
                  <a:gd name="connsiteY425" fmla="*/ 147685 h 252460"/>
                  <a:gd name="connsiteX426" fmla="*/ 269703 w 296725"/>
                  <a:gd name="connsiteY426" fmla="*/ 150066 h 252460"/>
                  <a:gd name="connsiteX427" fmla="*/ 262559 w 296725"/>
                  <a:gd name="connsiteY427" fmla="*/ 154829 h 252460"/>
                  <a:gd name="connsiteX428" fmla="*/ 279228 w 296725"/>
                  <a:gd name="connsiteY428" fmla="*/ 161972 h 252460"/>
                  <a:gd name="connsiteX429" fmla="*/ 272084 w 296725"/>
                  <a:gd name="connsiteY429" fmla="*/ 159591 h 252460"/>
                  <a:gd name="connsiteX430" fmla="*/ 253034 w 296725"/>
                  <a:gd name="connsiteY430" fmla="*/ 159591 h 25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</a:cxnLst>
                <a:rect l="l" t="t" r="r" b="b"/>
                <a:pathLst>
                  <a:path w="296725" h="252460">
                    <a:moveTo>
                      <a:pt x="145878" y="252460"/>
                    </a:moveTo>
                    <a:cubicBezTo>
                      <a:pt x="145084" y="248491"/>
                      <a:pt x="144479" y="244480"/>
                      <a:pt x="143497" y="240554"/>
                    </a:cubicBezTo>
                    <a:cubicBezTo>
                      <a:pt x="142302" y="235774"/>
                      <a:pt x="138972" y="227551"/>
                      <a:pt x="136353" y="223885"/>
                    </a:cubicBezTo>
                    <a:cubicBezTo>
                      <a:pt x="132526" y="218528"/>
                      <a:pt x="124686" y="213349"/>
                      <a:pt x="119684" y="209597"/>
                    </a:cubicBezTo>
                    <a:cubicBezTo>
                      <a:pt x="115090" y="186625"/>
                      <a:pt x="120716" y="206899"/>
                      <a:pt x="112540" y="190547"/>
                    </a:cubicBezTo>
                    <a:cubicBezTo>
                      <a:pt x="103520" y="172507"/>
                      <a:pt x="113170" y="184033"/>
                      <a:pt x="100634" y="171497"/>
                    </a:cubicBezTo>
                    <a:cubicBezTo>
                      <a:pt x="99840" y="167528"/>
                      <a:pt x="99533" y="163431"/>
                      <a:pt x="98253" y="159591"/>
                    </a:cubicBezTo>
                    <a:cubicBezTo>
                      <a:pt x="96672" y="154849"/>
                      <a:pt x="91861" y="147100"/>
                      <a:pt x="88728" y="142922"/>
                    </a:cubicBezTo>
                    <a:cubicBezTo>
                      <a:pt x="85679" y="138856"/>
                      <a:pt x="82192" y="135126"/>
                      <a:pt x="79203" y="131016"/>
                    </a:cubicBezTo>
                    <a:cubicBezTo>
                      <a:pt x="75836" y="126387"/>
                      <a:pt x="73112" y="121308"/>
                      <a:pt x="69678" y="116729"/>
                    </a:cubicBezTo>
                    <a:cubicBezTo>
                      <a:pt x="42903" y="81030"/>
                      <a:pt x="80284" y="129934"/>
                      <a:pt x="55390" y="100060"/>
                    </a:cubicBezTo>
                    <a:cubicBezTo>
                      <a:pt x="53558" y="97861"/>
                      <a:pt x="50628" y="90054"/>
                      <a:pt x="50628" y="92916"/>
                    </a:cubicBezTo>
                    <a:cubicBezTo>
                      <a:pt x="50628" y="97936"/>
                      <a:pt x="53947" y="102396"/>
                      <a:pt x="55390" y="107204"/>
                    </a:cubicBezTo>
                    <a:cubicBezTo>
                      <a:pt x="56330" y="110339"/>
                      <a:pt x="55727" y="114173"/>
                      <a:pt x="57772" y="116729"/>
                    </a:cubicBezTo>
                    <a:cubicBezTo>
                      <a:pt x="59340" y="118689"/>
                      <a:pt x="62534" y="118316"/>
                      <a:pt x="64915" y="119110"/>
                    </a:cubicBezTo>
                    <a:cubicBezTo>
                      <a:pt x="66503" y="121491"/>
                      <a:pt x="67443" y="124466"/>
                      <a:pt x="69678" y="126254"/>
                    </a:cubicBezTo>
                    <a:cubicBezTo>
                      <a:pt x="71638" y="127822"/>
                      <a:pt x="75047" y="126860"/>
                      <a:pt x="76822" y="128635"/>
                    </a:cubicBezTo>
                    <a:cubicBezTo>
                      <a:pt x="78597" y="130410"/>
                      <a:pt x="78081" y="133534"/>
                      <a:pt x="79203" y="135779"/>
                    </a:cubicBezTo>
                    <a:cubicBezTo>
                      <a:pt x="80483" y="138339"/>
                      <a:pt x="82545" y="140437"/>
                      <a:pt x="83965" y="142922"/>
                    </a:cubicBezTo>
                    <a:cubicBezTo>
                      <a:pt x="87761" y="149565"/>
                      <a:pt x="89663" y="156798"/>
                      <a:pt x="95872" y="161972"/>
                    </a:cubicBezTo>
                    <a:cubicBezTo>
                      <a:pt x="97800" y="163579"/>
                      <a:pt x="100634" y="163560"/>
                      <a:pt x="103015" y="164354"/>
                    </a:cubicBezTo>
                    <a:cubicBezTo>
                      <a:pt x="103809" y="166735"/>
                      <a:pt x="103622" y="169722"/>
                      <a:pt x="105397" y="171497"/>
                    </a:cubicBezTo>
                    <a:cubicBezTo>
                      <a:pt x="109444" y="175544"/>
                      <a:pt x="119684" y="181022"/>
                      <a:pt x="119684" y="181022"/>
                    </a:cubicBezTo>
                    <a:cubicBezTo>
                      <a:pt x="129917" y="196370"/>
                      <a:pt x="118216" y="179370"/>
                      <a:pt x="136353" y="202454"/>
                    </a:cubicBezTo>
                    <a:cubicBezTo>
                      <a:pt x="141257" y="208695"/>
                      <a:pt x="146236" y="214900"/>
                      <a:pt x="150640" y="221504"/>
                    </a:cubicBezTo>
                    <a:cubicBezTo>
                      <a:pt x="152228" y="223885"/>
                      <a:pt x="153571" y="226449"/>
                      <a:pt x="155403" y="228647"/>
                    </a:cubicBezTo>
                    <a:cubicBezTo>
                      <a:pt x="157559" y="231234"/>
                      <a:pt x="160166" y="233410"/>
                      <a:pt x="162547" y="235791"/>
                    </a:cubicBezTo>
                    <a:cubicBezTo>
                      <a:pt x="161753" y="228647"/>
                      <a:pt x="161646" y="221393"/>
                      <a:pt x="160165" y="214360"/>
                    </a:cubicBezTo>
                    <a:cubicBezTo>
                      <a:pt x="155674" y="193026"/>
                      <a:pt x="149216" y="182803"/>
                      <a:pt x="141115" y="161972"/>
                    </a:cubicBezTo>
                    <a:cubicBezTo>
                      <a:pt x="139296" y="157293"/>
                      <a:pt x="139137" y="151862"/>
                      <a:pt x="136353" y="147685"/>
                    </a:cubicBezTo>
                    <a:lnTo>
                      <a:pt x="126828" y="133397"/>
                    </a:lnTo>
                    <a:cubicBezTo>
                      <a:pt x="126263" y="130574"/>
                      <a:pt x="124295" y="118170"/>
                      <a:pt x="122065" y="114347"/>
                    </a:cubicBezTo>
                    <a:cubicBezTo>
                      <a:pt x="117739" y="106931"/>
                      <a:pt x="112195" y="100278"/>
                      <a:pt x="107778" y="92916"/>
                    </a:cubicBezTo>
                    <a:cubicBezTo>
                      <a:pt x="105397" y="88947"/>
                      <a:pt x="103907" y="84283"/>
                      <a:pt x="100634" y="81010"/>
                    </a:cubicBezTo>
                    <a:cubicBezTo>
                      <a:pt x="98124" y="78500"/>
                      <a:pt x="94191" y="78008"/>
                      <a:pt x="91109" y="76247"/>
                    </a:cubicBezTo>
                    <a:cubicBezTo>
                      <a:pt x="88624" y="74827"/>
                      <a:pt x="86346" y="73072"/>
                      <a:pt x="83965" y="71485"/>
                    </a:cubicBezTo>
                    <a:cubicBezTo>
                      <a:pt x="82397" y="66780"/>
                      <a:pt x="81018" y="60554"/>
                      <a:pt x="76822" y="57197"/>
                    </a:cubicBezTo>
                    <a:cubicBezTo>
                      <a:pt x="74862" y="55629"/>
                      <a:pt x="72059" y="55610"/>
                      <a:pt x="69678" y="54816"/>
                    </a:cubicBezTo>
                    <a:cubicBezTo>
                      <a:pt x="74677" y="84815"/>
                      <a:pt x="67205" y="57049"/>
                      <a:pt x="79203" y="76247"/>
                    </a:cubicBezTo>
                    <a:cubicBezTo>
                      <a:pt x="93335" y="98859"/>
                      <a:pt x="71729" y="78366"/>
                      <a:pt x="95872" y="97679"/>
                    </a:cubicBezTo>
                    <a:cubicBezTo>
                      <a:pt x="97459" y="100854"/>
                      <a:pt x="99236" y="103941"/>
                      <a:pt x="100634" y="107204"/>
                    </a:cubicBezTo>
                    <a:cubicBezTo>
                      <a:pt x="105561" y="118700"/>
                      <a:pt x="99880" y="110708"/>
                      <a:pt x="107778" y="123872"/>
                    </a:cubicBezTo>
                    <a:cubicBezTo>
                      <a:pt x="110723" y="128780"/>
                      <a:pt x="114743" y="133040"/>
                      <a:pt x="117303" y="138160"/>
                    </a:cubicBezTo>
                    <a:cubicBezTo>
                      <a:pt x="118890" y="141335"/>
                      <a:pt x="119817" y="144938"/>
                      <a:pt x="122065" y="147685"/>
                    </a:cubicBezTo>
                    <a:cubicBezTo>
                      <a:pt x="127041" y="153767"/>
                      <a:pt x="133477" y="158513"/>
                      <a:pt x="138734" y="164354"/>
                    </a:cubicBezTo>
                    <a:cubicBezTo>
                      <a:pt x="147966" y="174611"/>
                      <a:pt x="138084" y="169692"/>
                      <a:pt x="150640" y="173879"/>
                    </a:cubicBezTo>
                    <a:cubicBezTo>
                      <a:pt x="153021" y="176260"/>
                      <a:pt x="155717" y="178364"/>
                      <a:pt x="157784" y="181022"/>
                    </a:cubicBezTo>
                    <a:cubicBezTo>
                      <a:pt x="161298" y="185540"/>
                      <a:pt x="164134" y="190547"/>
                      <a:pt x="167309" y="195310"/>
                    </a:cubicBezTo>
                    <a:cubicBezTo>
                      <a:pt x="168897" y="197691"/>
                      <a:pt x="170600" y="200000"/>
                      <a:pt x="172072" y="202454"/>
                    </a:cubicBezTo>
                    <a:cubicBezTo>
                      <a:pt x="174453" y="206423"/>
                      <a:pt x="176493" y="210617"/>
                      <a:pt x="179215" y="214360"/>
                    </a:cubicBezTo>
                    <a:cubicBezTo>
                      <a:pt x="182861" y="219374"/>
                      <a:pt x="187153" y="223885"/>
                      <a:pt x="191122" y="228647"/>
                    </a:cubicBezTo>
                    <a:cubicBezTo>
                      <a:pt x="189534" y="221503"/>
                      <a:pt x="189174" y="213971"/>
                      <a:pt x="186359" y="207216"/>
                    </a:cubicBezTo>
                    <a:cubicBezTo>
                      <a:pt x="184596" y="202985"/>
                      <a:pt x="175726" y="197746"/>
                      <a:pt x="172072" y="195310"/>
                    </a:cubicBezTo>
                    <a:cubicBezTo>
                      <a:pt x="162471" y="180909"/>
                      <a:pt x="171526" y="192368"/>
                      <a:pt x="148259" y="176260"/>
                    </a:cubicBezTo>
                    <a:cubicBezTo>
                      <a:pt x="144080" y="173367"/>
                      <a:pt x="140322" y="169910"/>
                      <a:pt x="136353" y="166735"/>
                    </a:cubicBezTo>
                    <a:cubicBezTo>
                      <a:pt x="131718" y="152827"/>
                      <a:pt x="137599" y="165599"/>
                      <a:pt x="126828" y="154829"/>
                    </a:cubicBezTo>
                    <a:cubicBezTo>
                      <a:pt x="124022" y="152023"/>
                      <a:pt x="122490" y="148110"/>
                      <a:pt x="119684" y="145304"/>
                    </a:cubicBezTo>
                    <a:cubicBezTo>
                      <a:pt x="104352" y="129972"/>
                      <a:pt x="115471" y="147182"/>
                      <a:pt x="100634" y="128635"/>
                    </a:cubicBezTo>
                    <a:cubicBezTo>
                      <a:pt x="86739" y="111266"/>
                      <a:pt x="97845" y="116592"/>
                      <a:pt x="83965" y="111966"/>
                    </a:cubicBezTo>
                    <a:cubicBezTo>
                      <a:pt x="80790" y="109585"/>
                      <a:pt x="77246" y="107628"/>
                      <a:pt x="74440" y="104822"/>
                    </a:cubicBezTo>
                    <a:cubicBezTo>
                      <a:pt x="70846" y="101228"/>
                      <a:pt x="68714" y="96293"/>
                      <a:pt x="64915" y="92916"/>
                    </a:cubicBezTo>
                    <a:cubicBezTo>
                      <a:pt x="61456" y="89841"/>
                      <a:pt x="56978" y="88153"/>
                      <a:pt x="53009" y="85772"/>
                    </a:cubicBezTo>
                    <a:cubicBezTo>
                      <a:pt x="51422" y="83391"/>
                      <a:pt x="50079" y="80827"/>
                      <a:pt x="48247" y="78629"/>
                    </a:cubicBezTo>
                    <a:cubicBezTo>
                      <a:pt x="46091" y="76042"/>
                      <a:pt x="37908" y="72550"/>
                      <a:pt x="41103" y="71485"/>
                    </a:cubicBezTo>
                    <a:cubicBezTo>
                      <a:pt x="44186" y="70457"/>
                      <a:pt x="61205" y="78890"/>
                      <a:pt x="64915" y="81010"/>
                    </a:cubicBezTo>
                    <a:cubicBezTo>
                      <a:pt x="70463" y="84180"/>
                      <a:pt x="80169" y="91817"/>
                      <a:pt x="83965" y="95297"/>
                    </a:cubicBezTo>
                    <a:cubicBezTo>
                      <a:pt x="88551" y="99500"/>
                      <a:pt x="101868" y="114965"/>
                      <a:pt x="110159" y="119110"/>
                    </a:cubicBezTo>
                    <a:cubicBezTo>
                      <a:pt x="113086" y="120574"/>
                      <a:pt x="116509" y="120697"/>
                      <a:pt x="119684" y="121491"/>
                    </a:cubicBezTo>
                    <a:cubicBezTo>
                      <a:pt x="122065" y="123872"/>
                      <a:pt x="125157" y="125711"/>
                      <a:pt x="126828" y="128635"/>
                    </a:cubicBezTo>
                    <a:cubicBezTo>
                      <a:pt x="128452" y="131477"/>
                      <a:pt x="127284" y="135513"/>
                      <a:pt x="129209" y="138160"/>
                    </a:cubicBezTo>
                    <a:cubicBezTo>
                      <a:pt x="133831" y="144515"/>
                      <a:pt x="140969" y="148693"/>
                      <a:pt x="145878" y="154829"/>
                    </a:cubicBezTo>
                    <a:cubicBezTo>
                      <a:pt x="148863" y="158561"/>
                      <a:pt x="157537" y="170300"/>
                      <a:pt x="162547" y="173879"/>
                    </a:cubicBezTo>
                    <a:cubicBezTo>
                      <a:pt x="165436" y="175942"/>
                      <a:pt x="168897" y="177054"/>
                      <a:pt x="172072" y="178641"/>
                    </a:cubicBezTo>
                    <a:cubicBezTo>
                      <a:pt x="172866" y="181022"/>
                      <a:pt x="172678" y="184010"/>
                      <a:pt x="174453" y="185785"/>
                    </a:cubicBezTo>
                    <a:cubicBezTo>
                      <a:pt x="176963" y="188295"/>
                      <a:pt x="186195" y="193319"/>
                      <a:pt x="183978" y="190547"/>
                    </a:cubicBezTo>
                    <a:cubicBezTo>
                      <a:pt x="175563" y="180028"/>
                      <a:pt x="163485" y="172748"/>
                      <a:pt x="155403" y="161972"/>
                    </a:cubicBezTo>
                    <a:cubicBezTo>
                      <a:pt x="153022" y="158797"/>
                      <a:pt x="150566" y="155677"/>
                      <a:pt x="148259" y="152447"/>
                    </a:cubicBezTo>
                    <a:cubicBezTo>
                      <a:pt x="146596" y="150118"/>
                      <a:pt x="144598" y="147945"/>
                      <a:pt x="143497" y="145304"/>
                    </a:cubicBezTo>
                    <a:cubicBezTo>
                      <a:pt x="140601" y="138353"/>
                      <a:pt x="136353" y="123872"/>
                      <a:pt x="136353" y="123872"/>
                    </a:cubicBezTo>
                    <a:cubicBezTo>
                      <a:pt x="134656" y="111996"/>
                      <a:pt x="132948" y="96988"/>
                      <a:pt x="129209" y="85772"/>
                    </a:cubicBezTo>
                    <a:cubicBezTo>
                      <a:pt x="128304" y="83057"/>
                      <a:pt x="125727" y="81188"/>
                      <a:pt x="124447" y="78629"/>
                    </a:cubicBezTo>
                    <a:cubicBezTo>
                      <a:pt x="122535" y="74806"/>
                      <a:pt x="121950" y="70347"/>
                      <a:pt x="119684" y="66722"/>
                    </a:cubicBezTo>
                    <a:cubicBezTo>
                      <a:pt x="117899" y="63866"/>
                      <a:pt x="112540" y="56212"/>
                      <a:pt x="112540" y="59579"/>
                    </a:cubicBezTo>
                    <a:cubicBezTo>
                      <a:pt x="112540" y="63548"/>
                      <a:pt x="117303" y="65929"/>
                      <a:pt x="119684" y="69104"/>
                    </a:cubicBezTo>
                    <a:cubicBezTo>
                      <a:pt x="120478" y="71485"/>
                      <a:pt x="120618" y="74197"/>
                      <a:pt x="122065" y="76247"/>
                    </a:cubicBezTo>
                    <a:cubicBezTo>
                      <a:pt x="130215" y="87793"/>
                      <a:pt x="141247" y="97315"/>
                      <a:pt x="148259" y="109585"/>
                    </a:cubicBezTo>
                    <a:cubicBezTo>
                      <a:pt x="152666" y="117298"/>
                      <a:pt x="158738" y="127208"/>
                      <a:pt x="162547" y="135779"/>
                    </a:cubicBezTo>
                    <a:cubicBezTo>
                      <a:pt x="164590" y="140375"/>
                      <a:pt x="167470" y="150802"/>
                      <a:pt x="172072" y="154829"/>
                    </a:cubicBezTo>
                    <a:cubicBezTo>
                      <a:pt x="176379" y="158598"/>
                      <a:pt x="181597" y="161179"/>
                      <a:pt x="186359" y="164354"/>
                    </a:cubicBezTo>
                    <a:cubicBezTo>
                      <a:pt x="194522" y="188844"/>
                      <a:pt x="181370" y="155735"/>
                      <a:pt x="195884" y="173879"/>
                    </a:cubicBezTo>
                    <a:cubicBezTo>
                      <a:pt x="197928" y="176435"/>
                      <a:pt x="196641" y="180563"/>
                      <a:pt x="198265" y="183404"/>
                    </a:cubicBezTo>
                    <a:cubicBezTo>
                      <a:pt x="199936" y="186328"/>
                      <a:pt x="203253" y="187960"/>
                      <a:pt x="205409" y="190547"/>
                    </a:cubicBezTo>
                    <a:cubicBezTo>
                      <a:pt x="207241" y="192746"/>
                      <a:pt x="213034" y="197691"/>
                      <a:pt x="210172" y="197691"/>
                    </a:cubicBezTo>
                    <a:cubicBezTo>
                      <a:pt x="206804" y="197691"/>
                      <a:pt x="205132" y="193177"/>
                      <a:pt x="203028" y="190547"/>
                    </a:cubicBezTo>
                    <a:cubicBezTo>
                      <a:pt x="195590" y="181250"/>
                      <a:pt x="189035" y="171269"/>
                      <a:pt x="181597" y="161972"/>
                    </a:cubicBezTo>
                    <a:cubicBezTo>
                      <a:pt x="179493" y="159342"/>
                      <a:pt x="176834" y="157210"/>
                      <a:pt x="174453" y="154829"/>
                    </a:cubicBezTo>
                    <a:cubicBezTo>
                      <a:pt x="164423" y="124735"/>
                      <a:pt x="181154" y="172845"/>
                      <a:pt x="167309" y="140541"/>
                    </a:cubicBezTo>
                    <a:cubicBezTo>
                      <a:pt x="153659" y="108692"/>
                      <a:pt x="179508" y="157796"/>
                      <a:pt x="160165" y="119110"/>
                    </a:cubicBezTo>
                    <a:cubicBezTo>
                      <a:pt x="158095" y="114970"/>
                      <a:pt x="155092" y="111344"/>
                      <a:pt x="153022" y="107204"/>
                    </a:cubicBezTo>
                    <a:cubicBezTo>
                      <a:pt x="151578" y="104315"/>
                      <a:pt x="147115" y="92689"/>
                      <a:pt x="145878" y="88154"/>
                    </a:cubicBezTo>
                    <a:cubicBezTo>
                      <a:pt x="144156" y="81839"/>
                      <a:pt x="143185" y="75314"/>
                      <a:pt x="141115" y="69104"/>
                    </a:cubicBezTo>
                    <a:cubicBezTo>
                      <a:pt x="139203" y="63369"/>
                      <a:pt x="136838" y="57758"/>
                      <a:pt x="133972" y="52435"/>
                    </a:cubicBezTo>
                    <a:cubicBezTo>
                      <a:pt x="131258" y="47395"/>
                      <a:pt x="122637" y="32717"/>
                      <a:pt x="124447" y="38147"/>
                    </a:cubicBezTo>
                    <a:cubicBezTo>
                      <a:pt x="129448" y="53153"/>
                      <a:pt x="134496" y="69628"/>
                      <a:pt x="145878" y="81010"/>
                    </a:cubicBezTo>
                    <a:lnTo>
                      <a:pt x="155403" y="90535"/>
                    </a:lnTo>
                    <a:cubicBezTo>
                      <a:pt x="159637" y="107474"/>
                      <a:pt x="154265" y="94160"/>
                      <a:pt x="169690" y="109585"/>
                    </a:cubicBezTo>
                    <a:cubicBezTo>
                      <a:pt x="173284" y="113179"/>
                      <a:pt x="175868" y="117666"/>
                      <a:pt x="179215" y="121491"/>
                    </a:cubicBezTo>
                    <a:cubicBezTo>
                      <a:pt x="185633" y="128826"/>
                      <a:pt x="185893" y="128325"/>
                      <a:pt x="193503" y="133397"/>
                    </a:cubicBezTo>
                    <a:cubicBezTo>
                      <a:pt x="216440" y="163980"/>
                      <a:pt x="203639" y="158206"/>
                      <a:pt x="222078" y="164354"/>
                    </a:cubicBezTo>
                    <a:cubicBezTo>
                      <a:pt x="223665" y="167529"/>
                      <a:pt x="224330" y="171369"/>
                      <a:pt x="226840" y="173879"/>
                    </a:cubicBezTo>
                    <a:cubicBezTo>
                      <a:pt x="228615" y="175654"/>
                      <a:pt x="233375" y="178695"/>
                      <a:pt x="233984" y="176260"/>
                    </a:cubicBezTo>
                    <a:cubicBezTo>
                      <a:pt x="235021" y="172113"/>
                      <a:pt x="230991" y="168245"/>
                      <a:pt x="229222" y="164354"/>
                    </a:cubicBezTo>
                    <a:cubicBezTo>
                      <a:pt x="227019" y="159506"/>
                      <a:pt x="224957" y="154545"/>
                      <a:pt x="222078" y="150066"/>
                    </a:cubicBezTo>
                    <a:cubicBezTo>
                      <a:pt x="217786" y="143389"/>
                      <a:pt x="211340" y="138116"/>
                      <a:pt x="207790" y="131016"/>
                    </a:cubicBezTo>
                    <a:cubicBezTo>
                      <a:pt x="205409" y="126254"/>
                      <a:pt x="202744" y="121623"/>
                      <a:pt x="200647" y="116729"/>
                    </a:cubicBezTo>
                    <a:cubicBezTo>
                      <a:pt x="197976" y="110495"/>
                      <a:pt x="196309" y="103853"/>
                      <a:pt x="193503" y="97679"/>
                    </a:cubicBezTo>
                    <a:cubicBezTo>
                      <a:pt x="192319" y="95073"/>
                      <a:pt x="190404" y="92864"/>
                      <a:pt x="188740" y="90535"/>
                    </a:cubicBezTo>
                    <a:cubicBezTo>
                      <a:pt x="186947" y="88024"/>
                      <a:pt x="178702" y="77602"/>
                      <a:pt x="176834" y="73866"/>
                    </a:cubicBezTo>
                    <a:cubicBezTo>
                      <a:pt x="174922" y="70043"/>
                      <a:pt x="173808" y="65866"/>
                      <a:pt x="172072" y="61960"/>
                    </a:cubicBezTo>
                    <a:cubicBezTo>
                      <a:pt x="170630" y="58716"/>
                      <a:pt x="168627" y="55731"/>
                      <a:pt x="167309" y="52435"/>
                    </a:cubicBezTo>
                    <a:cubicBezTo>
                      <a:pt x="160470" y="35338"/>
                      <a:pt x="167951" y="39948"/>
                      <a:pt x="155403" y="35766"/>
                    </a:cubicBezTo>
                    <a:cubicBezTo>
                      <a:pt x="153980" y="31495"/>
                      <a:pt x="151203" y="22041"/>
                      <a:pt x="148259" y="19097"/>
                    </a:cubicBezTo>
                    <a:cubicBezTo>
                      <a:pt x="146484" y="17322"/>
                      <a:pt x="143496" y="17510"/>
                      <a:pt x="141115" y="16716"/>
                    </a:cubicBezTo>
                    <a:cubicBezTo>
                      <a:pt x="139688" y="14576"/>
                      <a:pt x="130392" y="343"/>
                      <a:pt x="129209" y="47"/>
                    </a:cubicBezTo>
                    <a:cubicBezTo>
                      <a:pt x="126774" y="-562"/>
                      <a:pt x="127622" y="4810"/>
                      <a:pt x="126828" y="7191"/>
                    </a:cubicBezTo>
                    <a:cubicBezTo>
                      <a:pt x="130797" y="11954"/>
                      <a:pt x="135610" y="16124"/>
                      <a:pt x="138734" y="21479"/>
                    </a:cubicBezTo>
                    <a:cubicBezTo>
                      <a:pt x="141263" y="25815"/>
                      <a:pt x="141633" y="31105"/>
                      <a:pt x="143497" y="35766"/>
                    </a:cubicBezTo>
                    <a:cubicBezTo>
                      <a:pt x="158446" y="73137"/>
                      <a:pt x="146397" y="44692"/>
                      <a:pt x="160165" y="66722"/>
                    </a:cubicBezTo>
                    <a:cubicBezTo>
                      <a:pt x="168796" y="80533"/>
                      <a:pt x="159888" y="72886"/>
                      <a:pt x="172072" y="81010"/>
                    </a:cubicBezTo>
                    <a:cubicBezTo>
                      <a:pt x="178707" y="90963"/>
                      <a:pt x="180349" y="95448"/>
                      <a:pt x="188740" y="102441"/>
                    </a:cubicBezTo>
                    <a:cubicBezTo>
                      <a:pt x="190939" y="104273"/>
                      <a:pt x="193503" y="105616"/>
                      <a:pt x="195884" y="107204"/>
                    </a:cubicBezTo>
                    <a:cubicBezTo>
                      <a:pt x="196678" y="109585"/>
                      <a:pt x="196759" y="112339"/>
                      <a:pt x="198265" y="114347"/>
                    </a:cubicBezTo>
                    <a:cubicBezTo>
                      <a:pt x="205764" y="124345"/>
                      <a:pt x="216617" y="131343"/>
                      <a:pt x="226840" y="138160"/>
                    </a:cubicBezTo>
                    <a:cubicBezTo>
                      <a:pt x="228124" y="140086"/>
                      <a:pt x="237763" y="154829"/>
                      <a:pt x="238747" y="154829"/>
                    </a:cubicBezTo>
                    <a:cubicBezTo>
                      <a:pt x="242020" y="154829"/>
                      <a:pt x="237483" y="148380"/>
                      <a:pt x="236365" y="145304"/>
                    </a:cubicBezTo>
                    <a:cubicBezTo>
                      <a:pt x="233529" y="137505"/>
                      <a:pt x="226284" y="121917"/>
                      <a:pt x="222078" y="114347"/>
                    </a:cubicBezTo>
                    <a:cubicBezTo>
                      <a:pt x="220688" y="111845"/>
                      <a:pt x="218903" y="109585"/>
                      <a:pt x="217315" y="107204"/>
                    </a:cubicBezTo>
                    <a:cubicBezTo>
                      <a:pt x="203216" y="43751"/>
                      <a:pt x="220525" y="118178"/>
                      <a:pt x="207790" y="71485"/>
                    </a:cubicBezTo>
                    <a:cubicBezTo>
                      <a:pt x="206725" y="67580"/>
                      <a:pt x="206770" y="63390"/>
                      <a:pt x="205409" y="59579"/>
                    </a:cubicBezTo>
                    <a:cubicBezTo>
                      <a:pt x="202780" y="52217"/>
                      <a:pt x="199059" y="45291"/>
                      <a:pt x="195884" y="38147"/>
                    </a:cubicBezTo>
                    <a:cubicBezTo>
                      <a:pt x="195090" y="34178"/>
                      <a:pt x="195178" y="29925"/>
                      <a:pt x="193503" y="26241"/>
                    </a:cubicBezTo>
                    <a:cubicBezTo>
                      <a:pt x="191135" y="21030"/>
                      <a:pt x="183978" y="11954"/>
                      <a:pt x="183978" y="11954"/>
                    </a:cubicBezTo>
                    <a:cubicBezTo>
                      <a:pt x="183978" y="11954"/>
                      <a:pt x="184565" y="27993"/>
                      <a:pt x="186359" y="35766"/>
                    </a:cubicBezTo>
                    <a:cubicBezTo>
                      <a:pt x="187003" y="38555"/>
                      <a:pt x="189534" y="40529"/>
                      <a:pt x="191122" y="42910"/>
                    </a:cubicBezTo>
                    <a:cubicBezTo>
                      <a:pt x="193468" y="54642"/>
                      <a:pt x="191872" y="55565"/>
                      <a:pt x="200647" y="64341"/>
                    </a:cubicBezTo>
                    <a:cubicBezTo>
                      <a:pt x="202671" y="66365"/>
                      <a:pt x="205766" y="67080"/>
                      <a:pt x="207790" y="69104"/>
                    </a:cubicBezTo>
                    <a:cubicBezTo>
                      <a:pt x="210596" y="71910"/>
                      <a:pt x="212393" y="75580"/>
                      <a:pt x="214934" y="78629"/>
                    </a:cubicBezTo>
                    <a:cubicBezTo>
                      <a:pt x="220796" y="85663"/>
                      <a:pt x="237803" y="105349"/>
                      <a:pt x="245890" y="111966"/>
                    </a:cubicBezTo>
                    <a:cubicBezTo>
                      <a:pt x="249472" y="114897"/>
                      <a:pt x="254054" y="116388"/>
                      <a:pt x="257797" y="119110"/>
                    </a:cubicBezTo>
                    <a:cubicBezTo>
                      <a:pt x="262811" y="122756"/>
                      <a:pt x="267191" y="127210"/>
                      <a:pt x="272084" y="131016"/>
                    </a:cubicBezTo>
                    <a:cubicBezTo>
                      <a:pt x="274343" y="132773"/>
                      <a:pt x="280648" y="138264"/>
                      <a:pt x="279228" y="135779"/>
                    </a:cubicBezTo>
                    <a:cubicBezTo>
                      <a:pt x="274738" y="127921"/>
                      <a:pt x="267049" y="122205"/>
                      <a:pt x="262559" y="114347"/>
                    </a:cubicBezTo>
                    <a:cubicBezTo>
                      <a:pt x="248578" y="89882"/>
                      <a:pt x="257559" y="102204"/>
                      <a:pt x="233984" y="78629"/>
                    </a:cubicBezTo>
                    <a:cubicBezTo>
                      <a:pt x="233190" y="76248"/>
                      <a:pt x="232848" y="73664"/>
                      <a:pt x="231603" y="71485"/>
                    </a:cubicBezTo>
                    <a:cubicBezTo>
                      <a:pt x="225117" y="60135"/>
                      <a:pt x="224992" y="64029"/>
                      <a:pt x="217315" y="54816"/>
                    </a:cubicBezTo>
                    <a:cubicBezTo>
                      <a:pt x="211205" y="47484"/>
                      <a:pt x="208957" y="36949"/>
                      <a:pt x="198265" y="33385"/>
                    </a:cubicBezTo>
                    <a:lnTo>
                      <a:pt x="191122" y="31004"/>
                    </a:lnTo>
                    <a:cubicBezTo>
                      <a:pt x="187947" y="27829"/>
                      <a:pt x="185251" y="24089"/>
                      <a:pt x="181597" y="21479"/>
                    </a:cubicBezTo>
                    <a:cubicBezTo>
                      <a:pt x="179554" y="20020"/>
                      <a:pt x="176698" y="20220"/>
                      <a:pt x="174453" y="19097"/>
                    </a:cubicBezTo>
                    <a:cubicBezTo>
                      <a:pt x="149467" y="6604"/>
                      <a:pt x="167097" y="11434"/>
                      <a:pt x="145878" y="7191"/>
                    </a:cubicBezTo>
                    <a:cubicBezTo>
                      <a:pt x="144290" y="9572"/>
                      <a:pt x="141520" y="11502"/>
                      <a:pt x="141115" y="14335"/>
                    </a:cubicBezTo>
                    <a:cubicBezTo>
                      <a:pt x="140652" y="17575"/>
                      <a:pt x="142168" y="20869"/>
                      <a:pt x="143497" y="23860"/>
                    </a:cubicBezTo>
                    <a:cubicBezTo>
                      <a:pt x="146839" y="31379"/>
                      <a:pt x="152874" y="38744"/>
                      <a:pt x="157784" y="45291"/>
                    </a:cubicBezTo>
                    <a:cubicBezTo>
                      <a:pt x="160093" y="54528"/>
                      <a:pt x="162179" y="63276"/>
                      <a:pt x="167309" y="71485"/>
                    </a:cubicBezTo>
                    <a:cubicBezTo>
                      <a:pt x="169412" y="74851"/>
                      <a:pt x="172526" y="77541"/>
                      <a:pt x="174453" y="81010"/>
                    </a:cubicBezTo>
                    <a:cubicBezTo>
                      <a:pt x="176529" y="84746"/>
                      <a:pt x="177479" y="89010"/>
                      <a:pt x="179215" y="92916"/>
                    </a:cubicBezTo>
                    <a:cubicBezTo>
                      <a:pt x="180657" y="96160"/>
                      <a:pt x="182490" y="99218"/>
                      <a:pt x="183978" y="102441"/>
                    </a:cubicBezTo>
                    <a:cubicBezTo>
                      <a:pt x="187254" y="109539"/>
                      <a:pt x="190424" y="116687"/>
                      <a:pt x="193503" y="123872"/>
                    </a:cubicBezTo>
                    <a:cubicBezTo>
                      <a:pt x="195187" y="127801"/>
                      <a:pt x="196025" y="132138"/>
                      <a:pt x="198265" y="135779"/>
                    </a:cubicBezTo>
                    <a:cubicBezTo>
                      <a:pt x="202425" y="142539"/>
                      <a:pt x="208035" y="148303"/>
                      <a:pt x="212553" y="154829"/>
                    </a:cubicBezTo>
                    <a:cubicBezTo>
                      <a:pt x="215188" y="158634"/>
                      <a:pt x="217130" y="162884"/>
                      <a:pt x="219697" y="166735"/>
                    </a:cubicBezTo>
                    <a:cubicBezTo>
                      <a:pt x="225808" y="175902"/>
                      <a:pt x="226624" y="176044"/>
                      <a:pt x="233984" y="183404"/>
                    </a:cubicBezTo>
                    <a:cubicBezTo>
                      <a:pt x="241772" y="171723"/>
                      <a:pt x="239326" y="178833"/>
                      <a:pt x="236365" y="159591"/>
                    </a:cubicBezTo>
                    <a:cubicBezTo>
                      <a:pt x="235101" y="151375"/>
                      <a:pt x="234893" y="142584"/>
                      <a:pt x="229222" y="135779"/>
                    </a:cubicBezTo>
                    <a:cubicBezTo>
                      <a:pt x="227390" y="133580"/>
                      <a:pt x="224459" y="132604"/>
                      <a:pt x="222078" y="131016"/>
                    </a:cubicBezTo>
                    <a:cubicBezTo>
                      <a:pt x="219697" y="120697"/>
                      <a:pt x="217922" y="110220"/>
                      <a:pt x="214934" y="100060"/>
                    </a:cubicBezTo>
                    <a:cubicBezTo>
                      <a:pt x="213932" y="96655"/>
                      <a:pt x="211418" y="93859"/>
                      <a:pt x="210172" y="90535"/>
                    </a:cubicBezTo>
                    <a:cubicBezTo>
                      <a:pt x="209023" y="87471"/>
                      <a:pt x="209254" y="83937"/>
                      <a:pt x="207790" y="81010"/>
                    </a:cubicBezTo>
                    <a:cubicBezTo>
                      <a:pt x="204441" y="74312"/>
                      <a:pt x="199470" y="68534"/>
                      <a:pt x="195884" y="61960"/>
                    </a:cubicBezTo>
                    <a:cubicBezTo>
                      <a:pt x="189935" y="51053"/>
                      <a:pt x="184771" y="39735"/>
                      <a:pt x="179215" y="28622"/>
                    </a:cubicBezTo>
                    <a:cubicBezTo>
                      <a:pt x="179215" y="28622"/>
                      <a:pt x="183497" y="46230"/>
                      <a:pt x="186359" y="54816"/>
                    </a:cubicBezTo>
                    <a:cubicBezTo>
                      <a:pt x="190550" y="67390"/>
                      <a:pt x="187348" y="59871"/>
                      <a:pt x="198265" y="76247"/>
                    </a:cubicBezTo>
                    <a:cubicBezTo>
                      <a:pt x="199059" y="79422"/>
                      <a:pt x="199318" y="82781"/>
                      <a:pt x="200647" y="85772"/>
                    </a:cubicBezTo>
                    <a:cubicBezTo>
                      <a:pt x="208762" y="104032"/>
                      <a:pt x="205930" y="91447"/>
                      <a:pt x="214934" y="107204"/>
                    </a:cubicBezTo>
                    <a:cubicBezTo>
                      <a:pt x="219337" y="114909"/>
                      <a:pt x="222722" y="123155"/>
                      <a:pt x="226840" y="131016"/>
                    </a:cubicBezTo>
                    <a:cubicBezTo>
                      <a:pt x="231455" y="139826"/>
                      <a:pt x="236448" y="148434"/>
                      <a:pt x="241128" y="157210"/>
                    </a:cubicBezTo>
                    <a:cubicBezTo>
                      <a:pt x="242798" y="160342"/>
                      <a:pt x="247359" y="169967"/>
                      <a:pt x="245890" y="166735"/>
                    </a:cubicBezTo>
                    <a:cubicBezTo>
                      <a:pt x="240453" y="154774"/>
                      <a:pt x="238187" y="140621"/>
                      <a:pt x="229222" y="131016"/>
                    </a:cubicBezTo>
                    <a:cubicBezTo>
                      <a:pt x="189709" y="88681"/>
                      <a:pt x="208740" y="105296"/>
                      <a:pt x="174453" y="78629"/>
                    </a:cubicBezTo>
                    <a:cubicBezTo>
                      <a:pt x="169498" y="63762"/>
                      <a:pt x="174464" y="75666"/>
                      <a:pt x="157784" y="54816"/>
                    </a:cubicBezTo>
                    <a:cubicBezTo>
                      <a:pt x="147119" y="41485"/>
                      <a:pt x="145975" y="39482"/>
                      <a:pt x="138734" y="28622"/>
                    </a:cubicBezTo>
                    <a:cubicBezTo>
                      <a:pt x="135080" y="39585"/>
                      <a:pt x="133213" y="41861"/>
                      <a:pt x="138734" y="57197"/>
                    </a:cubicBezTo>
                    <a:cubicBezTo>
                      <a:pt x="150297" y="89316"/>
                      <a:pt x="149877" y="87390"/>
                      <a:pt x="164928" y="102441"/>
                    </a:cubicBezTo>
                    <a:cubicBezTo>
                      <a:pt x="168103" y="108791"/>
                      <a:pt x="172731" y="114603"/>
                      <a:pt x="174453" y="121491"/>
                    </a:cubicBezTo>
                    <a:cubicBezTo>
                      <a:pt x="175247" y="124666"/>
                      <a:pt x="175077" y="128255"/>
                      <a:pt x="176834" y="131016"/>
                    </a:cubicBezTo>
                    <a:cubicBezTo>
                      <a:pt x="181637" y="138564"/>
                      <a:pt x="191321" y="147884"/>
                      <a:pt x="198265" y="154829"/>
                    </a:cubicBezTo>
                    <a:cubicBezTo>
                      <a:pt x="199038" y="157921"/>
                      <a:pt x="206663" y="181470"/>
                      <a:pt x="191122" y="154829"/>
                    </a:cubicBezTo>
                    <a:cubicBezTo>
                      <a:pt x="187705" y="148971"/>
                      <a:pt x="186123" y="142213"/>
                      <a:pt x="183978" y="135779"/>
                    </a:cubicBezTo>
                    <a:cubicBezTo>
                      <a:pt x="182943" y="132674"/>
                      <a:pt x="183061" y="129181"/>
                      <a:pt x="181597" y="126254"/>
                    </a:cubicBezTo>
                    <a:cubicBezTo>
                      <a:pt x="178248" y="119556"/>
                      <a:pt x="173659" y="113554"/>
                      <a:pt x="169690" y="107204"/>
                    </a:cubicBezTo>
                    <a:cubicBezTo>
                      <a:pt x="166021" y="92527"/>
                      <a:pt x="170551" y="101572"/>
                      <a:pt x="160165" y="92916"/>
                    </a:cubicBezTo>
                    <a:cubicBezTo>
                      <a:pt x="157578" y="90760"/>
                      <a:pt x="155946" y="87443"/>
                      <a:pt x="153022" y="85772"/>
                    </a:cubicBezTo>
                    <a:cubicBezTo>
                      <a:pt x="150181" y="84148"/>
                      <a:pt x="146518" y="84650"/>
                      <a:pt x="143497" y="83391"/>
                    </a:cubicBezTo>
                    <a:cubicBezTo>
                      <a:pt x="136944" y="80660"/>
                      <a:pt x="130797" y="77041"/>
                      <a:pt x="124447" y="73866"/>
                    </a:cubicBezTo>
                    <a:cubicBezTo>
                      <a:pt x="121272" y="72279"/>
                      <a:pt x="117966" y="70930"/>
                      <a:pt x="114922" y="69104"/>
                    </a:cubicBezTo>
                    <a:cubicBezTo>
                      <a:pt x="100561" y="60488"/>
                      <a:pt x="106866" y="64528"/>
                      <a:pt x="95872" y="57197"/>
                    </a:cubicBezTo>
                    <a:cubicBezTo>
                      <a:pt x="94778" y="55009"/>
                      <a:pt x="87155" y="34441"/>
                      <a:pt x="79203" y="35766"/>
                    </a:cubicBezTo>
                    <a:cubicBezTo>
                      <a:pt x="75701" y="36350"/>
                      <a:pt x="76028" y="42116"/>
                      <a:pt x="74440" y="45291"/>
                    </a:cubicBezTo>
                    <a:cubicBezTo>
                      <a:pt x="76821" y="49260"/>
                      <a:pt x="79704" y="52968"/>
                      <a:pt x="81584" y="57197"/>
                    </a:cubicBezTo>
                    <a:cubicBezTo>
                      <a:pt x="82913" y="60188"/>
                      <a:pt x="82564" y="63764"/>
                      <a:pt x="83965" y="66722"/>
                    </a:cubicBezTo>
                    <a:cubicBezTo>
                      <a:pt x="90511" y="80542"/>
                      <a:pt x="101977" y="102645"/>
                      <a:pt x="112540" y="116729"/>
                    </a:cubicBezTo>
                    <a:cubicBezTo>
                      <a:pt x="116260" y="121688"/>
                      <a:pt x="120892" y="125937"/>
                      <a:pt x="124447" y="131016"/>
                    </a:cubicBezTo>
                    <a:cubicBezTo>
                      <a:pt x="139077" y="151915"/>
                      <a:pt x="118766" y="130098"/>
                      <a:pt x="136353" y="147685"/>
                    </a:cubicBezTo>
                    <a:cubicBezTo>
                      <a:pt x="144233" y="167388"/>
                      <a:pt x="136735" y="153174"/>
                      <a:pt x="153022" y="171497"/>
                    </a:cubicBezTo>
                    <a:cubicBezTo>
                      <a:pt x="155659" y="174463"/>
                      <a:pt x="157858" y="177793"/>
                      <a:pt x="160165" y="181022"/>
                    </a:cubicBezTo>
                    <a:cubicBezTo>
                      <a:pt x="161829" y="183351"/>
                      <a:pt x="163027" y="186027"/>
                      <a:pt x="164928" y="188166"/>
                    </a:cubicBezTo>
                    <a:cubicBezTo>
                      <a:pt x="169403" y="193200"/>
                      <a:pt x="179215" y="202454"/>
                      <a:pt x="179215" y="202454"/>
                    </a:cubicBezTo>
                    <a:cubicBezTo>
                      <a:pt x="165584" y="211541"/>
                      <a:pt x="179291" y="204835"/>
                      <a:pt x="160165" y="204835"/>
                    </a:cubicBezTo>
                    <a:cubicBezTo>
                      <a:pt x="156118" y="204835"/>
                      <a:pt x="152266" y="206644"/>
                      <a:pt x="148259" y="207216"/>
                    </a:cubicBezTo>
                    <a:cubicBezTo>
                      <a:pt x="141144" y="208232"/>
                      <a:pt x="133972" y="208803"/>
                      <a:pt x="126828" y="209597"/>
                    </a:cubicBezTo>
                    <a:cubicBezTo>
                      <a:pt x="123653" y="210391"/>
                      <a:pt x="114989" y="209665"/>
                      <a:pt x="117303" y="211979"/>
                    </a:cubicBezTo>
                    <a:cubicBezTo>
                      <a:pt x="120717" y="215393"/>
                      <a:pt x="126779" y="213959"/>
                      <a:pt x="131590" y="214360"/>
                    </a:cubicBezTo>
                    <a:cubicBezTo>
                      <a:pt x="145850" y="215548"/>
                      <a:pt x="160165" y="215947"/>
                      <a:pt x="174453" y="216741"/>
                    </a:cubicBezTo>
                    <a:cubicBezTo>
                      <a:pt x="179215" y="215154"/>
                      <a:pt x="184613" y="214836"/>
                      <a:pt x="188740" y="211979"/>
                    </a:cubicBezTo>
                    <a:cubicBezTo>
                      <a:pt x="202256" y="202622"/>
                      <a:pt x="204116" y="191394"/>
                      <a:pt x="219697" y="185785"/>
                    </a:cubicBezTo>
                    <a:cubicBezTo>
                      <a:pt x="234370" y="180503"/>
                      <a:pt x="250992" y="180854"/>
                      <a:pt x="264940" y="173879"/>
                    </a:cubicBezTo>
                    <a:cubicBezTo>
                      <a:pt x="276761" y="167968"/>
                      <a:pt x="277412" y="168551"/>
                      <a:pt x="288753" y="157210"/>
                    </a:cubicBezTo>
                    <a:cubicBezTo>
                      <a:pt x="290777" y="155186"/>
                      <a:pt x="292235" y="152626"/>
                      <a:pt x="293515" y="150066"/>
                    </a:cubicBezTo>
                    <a:cubicBezTo>
                      <a:pt x="294638" y="147821"/>
                      <a:pt x="298367" y="143371"/>
                      <a:pt x="295897" y="142922"/>
                    </a:cubicBezTo>
                    <a:cubicBezTo>
                      <a:pt x="286493" y="141212"/>
                      <a:pt x="276847" y="144510"/>
                      <a:pt x="267322" y="145304"/>
                    </a:cubicBezTo>
                    <a:cubicBezTo>
                      <a:pt x="259384" y="148479"/>
                      <a:pt x="251065" y="150829"/>
                      <a:pt x="243509" y="154829"/>
                    </a:cubicBezTo>
                    <a:cubicBezTo>
                      <a:pt x="237474" y="158024"/>
                      <a:pt x="232655" y="163156"/>
                      <a:pt x="226840" y="166735"/>
                    </a:cubicBezTo>
                    <a:cubicBezTo>
                      <a:pt x="222305" y="169526"/>
                      <a:pt x="216983" y="170926"/>
                      <a:pt x="212553" y="173879"/>
                    </a:cubicBezTo>
                    <a:cubicBezTo>
                      <a:pt x="209751" y="175747"/>
                      <a:pt x="208103" y="179002"/>
                      <a:pt x="205409" y="181022"/>
                    </a:cubicBezTo>
                    <a:cubicBezTo>
                      <a:pt x="196425" y="187760"/>
                      <a:pt x="171535" y="199128"/>
                      <a:pt x="164928" y="200072"/>
                    </a:cubicBezTo>
                    <a:lnTo>
                      <a:pt x="148259" y="202454"/>
                    </a:lnTo>
                    <a:cubicBezTo>
                      <a:pt x="177736" y="187716"/>
                      <a:pt x="162883" y="196264"/>
                      <a:pt x="198265" y="171497"/>
                    </a:cubicBezTo>
                    <a:cubicBezTo>
                      <a:pt x="203859" y="167581"/>
                      <a:pt x="210106" y="164419"/>
                      <a:pt x="214934" y="159591"/>
                    </a:cubicBezTo>
                    <a:cubicBezTo>
                      <a:pt x="223744" y="150781"/>
                      <a:pt x="222358" y="151641"/>
                      <a:pt x="233984" y="142922"/>
                    </a:cubicBezTo>
                    <a:cubicBezTo>
                      <a:pt x="249845" y="131026"/>
                      <a:pt x="236002" y="144629"/>
                      <a:pt x="269703" y="133397"/>
                    </a:cubicBezTo>
                    <a:cubicBezTo>
                      <a:pt x="272084" y="132603"/>
                      <a:pt x="279357" y="131016"/>
                      <a:pt x="276847" y="131016"/>
                    </a:cubicBezTo>
                    <a:cubicBezTo>
                      <a:pt x="268192" y="131016"/>
                      <a:pt x="254957" y="133965"/>
                      <a:pt x="245890" y="135779"/>
                    </a:cubicBezTo>
                    <a:cubicBezTo>
                      <a:pt x="229221" y="143716"/>
                      <a:pt x="211914" y="150431"/>
                      <a:pt x="195884" y="159591"/>
                    </a:cubicBezTo>
                    <a:cubicBezTo>
                      <a:pt x="190328" y="162766"/>
                      <a:pt x="184702" y="165823"/>
                      <a:pt x="179215" y="169116"/>
                    </a:cubicBezTo>
                    <a:cubicBezTo>
                      <a:pt x="176761" y="170588"/>
                      <a:pt x="174729" y="172816"/>
                      <a:pt x="172072" y="173879"/>
                    </a:cubicBezTo>
                    <a:cubicBezTo>
                      <a:pt x="163950" y="177128"/>
                      <a:pt x="144199" y="180990"/>
                      <a:pt x="136353" y="183404"/>
                    </a:cubicBezTo>
                    <a:cubicBezTo>
                      <a:pt x="109655" y="191619"/>
                      <a:pt x="141259" y="185765"/>
                      <a:pt x="107778" y="190547"/>
                    </a:cubicBezTo>
                    <a:cubicBezTo>
                      <a:pt x="113334" y="186578"/>
                      <a:pt x="118412" y="181836"/>
                      <a:pt x="124447" y="178641"/>
                    </a:cubicBezTo>
                    <a:cubicBezTo>
                      <a:pt x="163962" y="157721"/>
                      <a:pt x="135117" y="175086"/>
                      <a:pt x="157784" y="166735"/>
                    </a:cubicBezTo>
                    <a:cubicBezTo>
                      <a:pt x="169817" y="162302"/>
                      <a:pt x="182033" y="158182"/>
                      <a:pt x="193503" y="152447"/>
                    </a:cubicBezTo>
                    <a:cubicBezTo>
                      <a:pt x="198049" y="150174"/>
                      <a:pt x="200934" y="145332"/>
                      <a:pt x="205409" y="142922"/>
                    </a:cubicBezTo>
                    <a:cubicBezTo>
                      <a:pt x="211380" y="139707"/>
                      <a:pt x="218226" y="138450"/>
                      <a:pt x="224459" y="135779"/>
                    </a:cubicBezTo>
                    <a:cubicBezTo>
                      <a:pt x="238332" y="129834"/>
                      <a:pt x="237442" y="129614"/>
                      <a:pt x="248272" y="121491"/>
                    </a:cubicBezTo>
                    <a:cubicBezTo>
                      <a:pt x="230071" y="109359"/>
                      <a:pt x="240695" y="113803"/>
                      <a:pt x="200647" y="128635"/>
                    </a:cubicBezTo>
                    <a:cubicBezTo>
                      <a:pt x="192325" y="131717"/>
                      <a:pt x="184927" y="136899"/>
                      <a:pt x="176834" y="140541"/>
                    </a:cubicBezTo>
                    <a:cubicBezTo>
                      <a:pt x="169038" y="144049"/>
                      <a:pt x="160793" y="146504"/>
                      <a:pt x="153022" y="150066"/>
                    </a:cubicBezTo>
                    <a:cubicBezTo>
                      <a:pt x="141727" y="155243"/>
                      <a:pt x="131220" y="162121"/>
                      <a:pt x="119684" y="166735"/>
                    </a:cubicBezTo>
                    <a:cubicBezTo>
                      <a:pt x="115715" y="168322"/>
                      <a:pt x="111684" y="169761"/>
                      <a:pt x="107778" y="171497"/>
                    </a:cubicBezTo>
                    <a:cubicBezTo>
                      <a:pt x="104534" y="172939"/>
                      <a:pt x="101549" y="174942"/>
                      <a:pt x="98253" y="176260"/>
                    </a:cubicBezTo>
                    <a:cubicBezTo>
                      <a:pt x="93592" y="178124"/>
                      <a:pt x="83965" y="181022"/>
                      <a:pt x="83965" y="181022"/>
                    </a:cubicBezTo>
                    <a:cubicBezTo>
                      <a:pt x="91903" y="176260"/>
                      <a:pt x="98996" y="169663"/>
                      <a:pt x="107778" y="166735"/>
                    </a:cubicBezTo>
                    <a:cubicBezTo>
                      <a:pt x="124639" y="161114"/>
                      <a:pt x="123460" y="162255"/>
                      <a:pt x="141115" y="152447"/>
                    </a:cubicBezTo>
                    <a:cubicBezTo>
                      <a:pt x="149207" y="147952"/>
                      <a:pt x="156649" y="142300"/>
                      <a:pt x="164928" y="138160"/>
                    </a:cubicBezTo>
                    <a:cubicBezTo>
                      <a:pt x="172167" y="134540"/>
                      <a:pt x="179786" y="131034"/>
                      <a:pt x="186359" y="126254"/>
                    </a:cubicBezTo>
                    <a:cubicBezTo>
                      <a:pt x="211315" y="108104"/>
                      <a:pt x="190555" y="119392"/>
                      <a:pt x="210172" y="109585"/>
                    </a:cubicBezTo>
                    <a:cubicBezTo>
                      <a:pt x="214934" y="104822"/>
                      <a:pt x="230712" y="97798"/>
                      <a:pt x="224459" y="95297"/>
                    </a:cubicBezTo>
                    <a:cubicBezTo>
                      <a:pt x="215833" y="91846"/>
                      <a:pt x="206828" y="101217"/>
                      <a:pt x="198265" y="104822"/>
                    </a:cubicBezTo>
                    <a:cubicBezTo>
                      <a:pt x="191722" y="107577"/>
                      <a:pt x="185780" y="111644"/>
                      <a:pt x="179215" y="114347"/>
                    </a:cubicBezTo>
                    <a:cubicBezTo>
                      <a:pt x="172252" y="117214"/>
                      <a:pt x="164683" y="118473"/>
                      <a:pt x="157784" y="121491"/>
                    </a:cubicBezTo>
                    <a:cubicBezTo>
                      <a:pt x="151921" y="124056"/>
                      <a:pt x="146839" y="128154"/>
                      <a:pt x="141115" y="131016"/>
                    </a:cubicBezTo>
                    <a:cubicBezTo>
                      <a:pt x="134483" y="134332"/>
                      <a:pt x="121597" y="138316"/>
                      <a:pt x="114922" y="140541"/>
                    </a:cubicBezTo>
                    <a:cubicBezTo>
                      <a:pt x="110159" y="143716"/>
                      <a:pt x="97058" y="145596"/>
                      <a:pt x="100634" y="150066"/>
                    </a:cubicBezTo>
                    <a:cubicBezTo>
                      <a:pt x="105337" y="155945"/>
                      <a:pt x="143555" y="150536"/>
                      <a:pt x="148259" y="150066"/>
                    </a:cubicBezTo>
                    <a:cubicBezTo>
                      <a:pt x="181276" y="141811"/>
                      <a:pt x="182194" y="143050"/>
                      <a:pt x="217315" y="126254"/>
                    </a:cubicBezTo>
                    <a:cubicBezTo>
                      <a:pt x="222479" y="123784"/>
                      <a:pt x="227024" y="120163"/>
                      <a:pt x="231603" y="116729"/>
                    </a:cubicBezTo>
                    <a:cubicBezTo>
                      <a:pt x="242909" y="108250"/>
                      <a:pt x="252822" y="97806"/>
                      <a:pt x="264940" y="90535"/>
                    </a:cubicBezTo>
                    <a:cubicBezTo>
                      <a:pt x="268909" y="88154"/>
                      <a:pt x="272996" y="85958"/>
                      <a:pt x="276847" y="83391"/>
                    </a:cubicBezTo>
                    <a:cubicBezTo>
                      <a:pt x="280149" y="81190"/>
                      <a:pt x="289179" y="79053"/>
                      <a:pt x="286372" y="76247"/>
                    </a:cubicBezTo>
                    <a:cubicBezTo>
                      <a:pt x="283349" y="73225"/>
                      <a:pt x="278288" y="79098"/>
                      <a:pt x="274465" y="81010"/>
                    </a:cubicBezTo>
                    <a:cubicBezTo>
                      <a:pt x="265570" y="85458"/>
                      <a:pt x="257228" y="90973"/>
                      <a:pt x="248272" y="95297"/>
                    </a:cubicBezTo>
                    <a:cubicBezTo>
                      <a:pt x="197350" y="119880"/>
                      <a:pt x="216428" y="113735"/>
                      <a:pt x="162547" y="116729"/>
                    </a:cubicBezTo>
                    <a:cubicBezTo>
                      <a:pt x="147366" y="119259"/>
                      <a:pt x="122351" y="123929"/>
                      <a:pt x="110159" y="121491"/>
                    </a:cubicBezTo>
                    <a:cubicBezTo>
                      <a:pt x="101457" y="119751"/>
                      <a:pt x="127622" y="118316"/>
                      <a:pt x="136353" y="116729"/>
                    </a:cubicBezTo>
                    <a:cubicBezTo>
                      <a:pt x="140322" y="115141"/>
                      <a:pt x="144257" y="113467"/>
                      <a:pt x="148259" y="111966"/>
                    </a:cubicBezTo>
                    <a:cubicBezTo>
                      <a:pt x="150609" y="111085"/>
                      <a:pt x="153158" y="110708"/>
                      <a:pt x="155403" y="109585"/>
                    </a:cubicBezTo>
                    <a:cubicBezTo>
                      <a:pt x="165168" y="104703"/>
                      <a:pt x="181087" y="92618"/>
                      <a:pt x="188740" y="88154"/>
                    </a:cubicBezTo>
                    <a:cubicBezTo>
                      <a:pt x="190908" y="86889"/>
                      <a:pt x="193503" y="86566"/>
                      <a:pt x="195884" y="85772"/>
                    </a:cubicBezTo>
                    <a:cubicBezTo>
                      <a:pt x="200647" y="86566"/>
                      <a:pt x="212331" y="83835"/>
                      <a:pt x="210172" y="88154"/>
                    </a:cubicBezTo>
                    <a:cubicBezTo>
                      <a:pt x="207662" y="93174"/>
                      <a:pt x="199047" y="89660"/>
                      <a:pt x="193503" y="90535"/>
                    </a:cubicBezTo>
                    <a:cubicBezTo>
                      <a:pt x="183965" y="92041"/>
                      <a:pt x="174364" y="93246"/>
                      <a:pt x="164928" y="95297"/>
                    </a:cubicBezTo>
                    <a:cubicBezTo>
                      <a:pt x="155291" y="97392"/>
                      <a:pt x="124922" y="106460"/>
                      <a:pt x="114922" y="109585"/>
                    </a:cubicBezTo>
                    <a:lnTo>
                      <a:pt x="55390" y="128635"/>
                    </a:lnTo>
                    <a:cubicBezTo>
                      <a:pt x="38301" y="140028"/>
                      <a:pt x="45150" y="134113"/>
                      <a:pt x="33959" y="145304"/>
                    </a:cubicBezTo>
                    <a:cubicBezTo>
                      <a:pt x="38722" y="146891"/>
                      <a:pt x="43227" y="150066"/>
                      <a:pt x="48247" y="150066"/>
                    </a:cubicBezTo>
                    <a:cubicBezTo>
                      <a:pt x="63800" y="150066"/>
                      <a:pt x="91826" y="139771"/>
                      <a:pt x="105397" y="135779"/>
                    </a:cubicBezTo>
                    <a:cubicBezTo>
                      <a:pt x="130895" y="128279"/>
                      <a:pt x="97255" y="142381"/>
                      <a:pt x="150640" y="121491"/>
                    </a:cubicBezTo>
                    <a:cubicBezTo>
                      <a:pt x="160090" y="117793"/>
                      <a:pt x="172560" y="110470"/>
                      <a:pt x="181597" y="104822"/>
                    </a:cubicBezTo>
                    <a:cubicBezTo>
                      <a:pt x="184024" y="103305"/>
                      <a:pt x="186180" y="101340"/>
                      <a:pt x="188740" y="100060"/>
                    </a:cubicBezTo>
                    <a:cubicBezTo>
                      <a:pt x="190985" y="98938"/>
                      <a:pt x="193577" y="98668"/>
                      <a:pt x="195884" y="97679"/>
                    </a:cubicBezTo>
                    <a:cubicBezTo>
                      <a:pt x="199147" y="96281"/>
                      <a:pt x="208453" y="91090"/>
                      <a:pt x="205409" y="92916"/>
                    </a:cubicBezTo>
                    <a:cubicBezTo>
                      <a:pt x="188612" y="102995"/>
                      <a:pt x="190810" y="102289"/>
                      <a:pt x="167309" y="111966"/>
                    </a:cubicBezTo>
                    <a:cubicBezTo>
                      <a:pt x="162667" y="113877"/>
                      <a:pt x="157636" y="114751"/>
                      <a:pt x="153022" y="116729"/>
                    </a:cubicBezTo>
                    <a:cubicBezTo>
                      <a:pt x="146497" y="119526"/>
                      <a:pt x="140460" y="123371"/>
                      <a:pt x="133972" y="126254"/>
                    </a:cubicBezTo>
                    <a:cubicBezTo>
                      <a:pt x="123060" y="131104"/>
                      <a:pt x="107957" y="136916"/>
                      <a:pt x="95872" y="140541"/>
                    </a:cubicBezTo>
                    <a:cubicBezTo>
                      <a:pt x="92737" y="141481"/>
                      <a:pt x="89494" y="142023"/>
                      <a:pt x="86347" y="142922"/>
                    </a:cubicBezTo>
                    <a:cubicBezTo>
                      <a:pt x="83933" y="143612"/>
                      <a:pt x="76768" y="145913"/>
                      <a:pt x="79203" y="145304"/>
                    </a:cubicBezTo>
                    <a:cubicBezTo>
                      <a:pt x="87983" y="143109"/>
                      <a:pt x="96666" y="140541"/>
                      <a:pt x="105397" y="138160"/>
                    </a:cubicBezTo>
                    <a:cubicBezTo>
                      <a:pt x="122066" y="125460"/>
                      <a:pt x="139040" y="113151"/>
                      <a:pt x="155403" y="100060"/>
                    </a:cubicBezTo>
                    <a:cubicBezTo>
                      <a:pt x="159372" y="96885"/>
                      <a:pt x="162866" y="93003"/>
                      <a:pt x="167309" y="90535"/>
                    </a:cubicBezTo>
                    <a:cubicBezTo>
                      <a:pt x="170170" y="88946"/>
                      <a:pt x="173699" y="89094"/>
                      <a:pt x="176834" y="88154"/>
                    </a:cubicBezTo>
                    <a:cubicBezTo>
                      <a:pt x="181643" y="86711"/>
                      <a:pt x="186461" y="85255"/>
                      <a:pt x="191122" y="83391"/>
                    </a:cubicBezTo>
                    <a:cubicBezTo>
                      <a:pt x="194418" y="82073"/>
                      <a:pt x="197222" y="79563"/>
                      <a:pt x="200647" y="78629"/>
                    </a:cubicBezTo>
                    <a:cubicBezTo>
                      <a:pt x="206062" y="77152"/>
                      <a:pt x="211759" y="77041"/>
                      <a:pt x="217315" y="76247"/>
                    </a:cubicBezTo>
                    <a:cubicBezTo>
                      <a:pt x="222078" y="73072"/>
                      <a:pt x="227556" y="70769"/>
                      <a:pt x="231603" y="66722"/>
                    </a:cubicBezTo>
                    <a:cubicBezTo>
                      <a:pt x="235572" y="62753"/>
                      <a:pt x="249012" y="53715"/>
                      <a:pt x="243509" y="54816"/>
                    </a:cubicBezTo>
                    <a:cubicBezTo>
                      <a:pt x="234432" y="56632"/>
                      <a:pt x="227865" y="64748"/>
                      <a:pt x="219697" y="69104"/>
                    </a:cubicBezTo>
                    <a:cubicBezTo>
                      <a:pt x="207791" y="75454"/>
                      <a:pt x="196245" y="82532"/>
                      <a:pt x="183978" y="88154"/>
                    </a:cubicBezTo>
                    <a:cubicBezTo>
                      <a:pt x="177133" y="91291"/>
                      <a:pt x="169468" y="92331"/>
                      <a:pt x="162547" y="95297"/>
                    </a:cubicBezTo>
                    <a:cubicBezTo>
                      <a:pt x="158293" y="97120"/>
                      <a:pt x="155002" y="100893"/>
                      <a:pt x="150640" y="102441"/>
                    </a:cubicBezTo>
                    <a:cubicBezTo>
                      <a:pt x="130291" y="109662"/>
                      <a:pt x="108775" y="113471"/>
                      <a:pt x="88728" y="121491"/>
                    </a:cubicBezTo>
                    <a:cubicBezTo>
                      <a:pt x="74491" y="127186"/>
                      <a:pt x="80877" y="124902"/>
                      <a:pt x="69678" y="128635"/>
                    </a:cubicBezTo>
                    <a:cubicBezTo>
                      <a:pt x="98986" y="148171"/>
                      <a:pt x="77556" y="136038"/>
                      <a:pt x="157784" y="126254"/>
                    </a:cubicBezTo>
                    <a:cubicBezTo>
                      <a:pt x="163520" y="125554"/>
                      <a:pt x="168918" y="123152"/>
                      <a:pt x="174453" y="121491"/>
                    </a:cubicBezTo>
                    <a:cubicBezTo>
                      <a:pt x="176857" y="120770"/>
                      <a:pt x="179290" y="120099"/>
                      <a:pt x="181597" y="119110"/>
                    </a:cubicBezTo>
                    <a:cubicBezTo>
                      <a:pt x="184860" y="117712"/>
                      <a:pt x="187798" y="115593"/>
                      <a:pt x="191122" y="114347"/>
                    </a:cubicBezTo>
                    <a:cubicBezTo>
                      <a:pt x="205057" y="109121"/>
                      <a:pt x="197265" y="115543"/>
                      <a:pt x="212553" y="107204"/>
                    </a:cubicBezTo>
                    <a:cubicBezTo>
                      <a:pt x="217578" y="104463"/>
                      <a:pt x="232532" y="97080"/>
                      <a:pt x="226840" y="97679"/>
                    </a:cubicBezTo>
                    <a:lnTo>
                      <a:pt x="181597" y="102441"/>
                    </a:lnTo>
                    <a:cubicBezTo>
                      <a:pt x="133598" y="116156"/>
                      <a:pt x="201801" y="96407"/>
                      <a:pt x="143497" y="114347"/>
                    </a:cubicBezTo>
                    <a:cubicBezTo>
                      <a:pt x="140369" y="115309"/>
                      <a:pt x="137036" y="115580"/>
                      <a:pt x="133972" y="116729"/>
                    </a:cubicBezTo>
                    <a:cubicBezTo>
                      <a:pt x="117260" y="122996"/>
                      <a:pt x="131131" y="119340"/>
                      <a:pt x="117303" y="126254"/>
                    </a:cubicBezTo>
                    <a:cubicBezTo>
                      <a:pt x="111896" y="128957"/>
                      <a:pt x="106137" y="130896"/>
                      <a:pt x="100634" y="133397"/>
                    </a:cubicBezTo>
                    <a:cubicBezTo>
                      <a:pt x="97402" y="134866"/>
                      <a:pt x="94284" y="136572"/>
                      <a:pt x="91109" y="138160"/>
                    </a:cubicBezTo>
                    <a:cubicBezTo>
                      <a:pt x="87934" y="136572"/>
                      <a:pt x="81584" y="136947"/>
                      <a:pt x="81584" y="133397"/>
                    </a:cubicBezTo>
                    <a:cubicBezTo>
                      <a:pt x="81584" y="128907"/>
                      <a:pt x="87210" y="126100"/>
                      <a:pt x="91109" y="123872"/>
                    </a:cubicBezTo>
                    <a:cubicBezTo>
                      <a:pt x="98532" y="119631"/>
                      <a:pt x="106917" y="117349"/>
                      <a:pt x="114922" y="114347"/>
                    </a:cubicBezTo>
                    <a:cubicBezTo>
                      <a:pt x="145010" y="103064"/>
                      <a:pt x="123681" y="115921"/>
                      <a:pt x="174453" y="90535"/>
                    </a:cubicBezTo>
                    <a:cubicBezTo>
                      <a:pt x="180803" y="87360"/>
                      <a:pt x="186911" y="83647"/>
                      <a:pt x="193503" y="81010"/>
                    </a:cubicBezTo>
                    <a:cubicBezTo>
                      <a:pt x="202318" y="77484"/>
                      <a:pt x="212732" y="75735"/>
                      <a:pt x="222078" y="73866"/>
                    </a:cubicBezTo>
                    <a:cubicBezTo>
                      <a:pt x="222872" y="70691"/>
                      <a:pt x="223560" y="67488"/>
                      <a:pt x="224459" y="64341"/>
                    </a:cubicBezTo>
                    <a:cubicBezTo>
                      <a:pt x="228426" y="50454"/>
                      <a:pt x="231301" y="56701"/>
                      <a:pt x="205409" y="59579"/>
                    </a:cubicBezTo>
                    <a:cubicBezTo>
                      <a:pt x="167508" y="69054"/>
                      <a:pt x="169451" y="66054"/>
                      <a:pt x="136353" y="83391"/>
                    </a:cubicBezTo>
                    <a:cubicBezTo>
                      <a:pt x="119258" y="92346"/>
                      <a:pt x="102346" y="107129"/>
                      <a:pt x="86347" y="116729"/>
                    </a:cubicBezTo>
                    <a:cubicBezTo>
                      <a:pt x="81163" y="119839"/>
                      <a:pt x="75291" y="121627"/>
                      <a:pt x="69678" y="123872"/>
                    </a:cubicBezTo>
                    <a:cubicBezTo>
                      <a:pt x="65133" y="125690"/>
                      <a:pt x="57533" y="127730"/>
                      <a:pt x="53009" y="128635"/>
                    </a:cubicBezTo>
                    <a:cubicBezTo>
                      <a:pt x="48275" y="129582"/>
                      <a:pt x="43435" y="129969"/>
                      <a:pt x="38722" y="131016"/>
                    </a:cubicBezTo>
                    <a:cubicBezTo>
                      <a:pt x="36272" y="131560"/>
                      <a:pt x="29117" y="133889"/>
                      <a:pt x="31578" y="133397"/>
                    </a:cubicBezTo>
                    <a:cubicBezTo>
                      <a:pt x="37996" y="132113"/>
                      <a:pt x="44250" y="130107"/>
                      <a:pt x="50628" y="128635"/>
                    </a:cubicBezTo>
                    <a:cubicBezTo>
                      <a:pt x="54572" y="127725"/>
                      <a:pt x="58565" y="127048"/>
                      <a:pt x="62534" y="126254"/>
                    </a:cubicBezTo>
                    <a:cubicBezTo>
                      <a:pt x="70472" y="122285"/>
                      <a:pt x="78698" y="118847"/>
                      <a:pt x="86347" y="114347"/>
                    </a:cubicBezTo>
                    <a:cubicBezTo>
                      <a:pt x="111502" y="99550"/>
                      <a:pt x="96447" y="101502"/>
                      <a:pt x="129209" y="88154"/>
                    </a:cubicBezTo>
                    <a:cubicBezTo>
                      <a:pt x="141531" y="83134"/>
                      <a:pt x="154686" y="80455"/>
                      <a:pt x="167309" y="76247"/>
                    </a:cubicBezTo>
                    <a:cubicBezTo>
                      <a:pt x="185502" y="70182"/>
                      <a:pt x="173228" y="74017"/>
                      <a:pt x="186359" y="66722"/>
                    </a:cubicBezTo>
                    <a:cubicBezTo>
                      <a:pt x="191014" y="64136"/>
                      <a:pt x="196048" y="62262"/>
                      <a:pt x="200647" y="59579"/>
                    </a:cubicBezTo>
                    <a:cubicBezTo>
                      <a:pt x="205591" y="56695"/>
                      <a:pt x="214934" y="50054"/>
                      <a:pt x="214934" y="50054"/>
                    </a:cubicBezTo>
                    <a:cubicBezTo>
                      <a:pt x="216522" y="47673"/>
                      <a:pt x="221932" y="44698"/>
                      <a:pt x="219697" y="42910"/>
                    </a:cubicBezTo>
                    <a:cubicBezTo>
                      <a:pt x="215314" y="39404"/>
                      <a:pt x="208621" y="40063"/>
                      <a:pt x="203028" y="40529"/>
                    </a:cubicBezTo>
                    <a:cubicBezTo>
                      <a:pt x="189373" y="41667"/>
                      <a:pt x="176041" y="45291"/>
                      <a:pt x="162547" y="47672"/>
                    </a:cubicBezTo>
                    <a:cubicBezTo>
                      <a:pt x="152228" y="51641"/>
                      <a:pt x="141710" y="55126"/>
                      <a:pt x="131590" y="59579"/>
                    </a:cubicBezTo>
                    <a:cubicBezTo>
                      <a:pt x="121843" y="63868"/>
                      <a:pt x="111875" y="67958"/>
                      <a:pt x="103015" y="73866"/>
                    </a:cubicBezTo>
                    <a:cubicBezTo>
                      <a:pt x="100634" y="75454"/>
                      <a:pt x="98587" y="77724"/>
                      <a:pt x="95872" y="78629"/>
                    </a:cubicBezTo>
                    <a:cubicBezTo>
                      <a:pt x="91291" y="80156"/>
                      <a:pt x="86268" y="79839"/>
                      <a:pt x="81584" y="81010"/>
                    </a:cubicBezTo>
                    <a:cubicBezTo>
                      <a:pt x="73545" y="83020"/>
                      <a:pt x="65569" y="85347"/>
                      <a:pt x="57772" y="88154"/>
                    </a:cubicBezTo>
                    <a:cubicBezTo>
                      <a:pt x="45707" y="92498"/>
                      <a:pt x="34219" y="98386"/>
                      <a:pt x="22053" y="102441"/>
                    </a:cubicBezTo>
                    <a:lnTo>
                      <a:pt x="14909" y="104822"/>
                    </a:lnTo>
                    <a:cubicBezTo>
                      <a:pt x="12528" y="107203"/>
                      <a:pt x="10352" y="109810"/>
                      <a:pt x="7765" y="111966"/>
                    </a:cubicBezTo>
                    <a:cubicBezTo>
                      <a:pt x="5567" y="113798"/>
                      <a:pt x="-2240" y="116729"/>
                      <a:pt x="622" y="116729"/>
                    </a:cubicBezTo>
                    <a:cubicBezTo>
                      <a:pt x="5642" y="116729"/>
                      <a:pt x="10209" y="113729"/>
                      <a:pt x="14909" y="111966"/>
                    </a:cubicBezTo>
                    <a:cubicBezTo>
                      <a:pt x="21259" y="109585"/>
                      <a:pt x="27740" y="107526"/>
                      <a:pt x="33959" y="104822"/>
                    </a:cubicBezTo>
                    <a:cubicBezTo>
                      <a:pt x="46008" y="99583"/>
                      <a:pt x="57926" y="94030"/>
                      <a:pt x="69678" y="88154"/>
                    </a:cubicBezTo>
                    <a:cubicBezTo>
                      <a:pt x="76987" y="84499"/>
                      <a:pt x="83598" y="79466"/>
                      <a:pt x="91109" y="76247"/>
                    </a:cubicBezTo>
                    <a:cubicBezTo>
                      <a:pt x="100337" y="72292"/>
                      <a:pt x="110159" y="69897"/>
                      <a:pt x="119684" y="66722"/>
                    </a:cubicBezTo>
                    <a:cubicBezTo>
                      <a:pt x="123653" y="63547"/>
                      <a:pt x="126841" y="59006"/>
                      <a:pt x="131590" y="57197"/>
                    </a:cubicBezTo>
                    <a:cubicBezTo>
                      <a:pt x="144292" y="52358"/>
                      <a:pt x="177414" y="46127"/>
                      <a:pt x="193503" y="42910"/>
                    </a:cubicBezTo>
                    <a:cubicBezTo>
                      <a:pt x="196678" y="41322"/>
                      <a:pt x="204150" y="41515"/>
                      <a:pt x="203028" y="38147"/>
                    </a:cubicBezTo>
                    <a:cubicBezTo>
                      <a:pt x="201748" y="34307"/>
                      <a:pt x="194892" y="34295"/>
                      <a:pt x="191122" y="35766"/>
                    </a:cubicBezTo>
                    <a:cubicBezTo>
                      <a:pt x="161683" y="47254"/>
                      <a:pt x="133361" y="61529"/>
                      <a:pt x="105397" y="76247"/>
                    </a:cubicBezTo>
                    <a:cubicBezTo>
                      <a:pt x="54804" y="102876"/>
                      <a:pt x="75818" y="93346"/>
                      <a:pt x="43484" y="107204"/>
                    </a:cubicBezTo>
                    <a:cubicBezTo>
                      <a:pt x="46833" y="102181"/>
                      <a:pt x="50085" y="96292"/>
                      <a:pt x="55390" y="92916"/>
                    </a:cubicBezTo>
                    <a:cubicBezTo>
                      <a:pt x="61380" y="89104"/>
                      <a:pt x="68394" y="87112"/>
                      <a:pt x="74440" y="83391"/>
                    </a:cubicBezTo>
                    <a:cubicBezTo>
                      <a:pt x="78769" y="80727"/>
                      <a:pt x="82211" y="76820"/>
                      <a:pt x="86347" y="73866"/>
                    </a:cubicBezTo>
                    <a:cubicBezTo>
                      <a:pt x="93333" y="68876"/>
                      <a:pt x="100792" y="64569"/>
                      <a:pt x="107778" y="59579"/>
                    </a:cubicBezTo>
                    <a:cubicBezTo>
                      <a:pt x="111914" y="56625"/>
                      <a:pt x="115374" y="52748"/>
                      <a:pt x="119684" y="50054"/>
                    </a:cubicBezTo>
                    <a:cubicBezTo>
                      <a:pt x="124636" y="46959"/>
                      <a:pt x="141150" y="45652"/>
                      <a:pt x="143497" y="45291"/>
                    </a:cubicBezTo>
                    <a:cubicBezTo>
                      <a:pt x="159062" y="42897"/>
                      <a:pt x="153826" y="44229"/>
                      <a:pt x="164928" y="40529"/>
                    </a:cubicBezTo>
                    <a:cubicBezTo>
                      <a:pt x="167309" y="38941"/>
                      <a:pt x="169382" y="36744"/>
                      <a:pt x="172072" y="35766"/>
                    </a:cubicBezTo>
                    <a:cubicBezTo>
                      <a:pt x="177200" y="33901"/>
                      <a:pt x="208235" y="27201"/>
                      <a:pt x="212553" y="26241"/>
                    </a:cubicBezTo>
                    <a:cubicBezTo>
                      <a:pt x="206001" y="22965"/>
                      <a:pt x="189083" y="14092"/>
                      <a:pt x="183978" y="14335"/>
                    </a:cubicBezTo>
                    <a:cubicBezTo>
                      <a:pt x="156731" y="15632"/>
                      <a:pt x="103015" y="26241"/>
                      <a:pt x="103015" y="26241"/>
                    </a:cubicBezTo>
                    <a:cubicBezTo>
                      <a:pt x="97459" y="27829"/>
                      <a:pt x="91681" y="28782"/>
                      <a:pt x="86347" y="31004"/>
                    </a:cubicBezTo>
                    <a:cubicBezTo>
                      <a:pt x="82075" y="32784"/>
                      <a:pt x="78580" y="36077"/>
                      <a:pt x="74440" y="38147"/>
                    </a:cubicBezTo>
                    <a:cubicBezTo>
                      <a:pt x="70617" y="40059"/>
                      <a:pt x="66440" y="41174"/>
                      <a:pt x="62534" y="42910"/>
                    </a:cubicBezTo>
                    <a:cubicBezTo>
                      <a:pt x="59290" y="44352"/>
                      <a:pt x="56184" y="46085"/>
                      <a:pt x="53009" y="47672"/>
                    </a:cubicBezTo>
                    <a:cubicBezTo>
                      <a:pt x="50136" y="50545"/>
                      <a:pt x="37953" y="60086"/>
                      <a:pt x="43484" y="66722"/>
                    </a:cubicBezTo>
                    <a:cubicBezTo>
                      <a:pt x="46575" y="70431"/>
                      <a:pt x="53009" y="68310"/>
                      <a:pt x="57772" y="69104"/>
                    </a:cubicBezTo>
                    <a:cubicBezTo>
                      <a:pt x="88417" y="66549"/>
                      <a:pt x="103303" y="66314"/>
                      <a:pt x="136353" y="57197"/>
                    </a:cubicBezTo>
                    <a:cubicBezTo>
                      <a:pt x="143197" y="55309"/>
                      <a:pt x="148949" y="50630"/>
                      <a:pt x="155403" y="47672"/>
                    </a:cubicBezTo>
                    <a:cubicBezTo>
                      <a:pt x="168005" y="41896"/>
                      <a:pt x="180353" y="35389"/>
                      <a:pt x="193503" y="31004"/>
                    </a:cubicBezTo>
                    <a:cubicBezTo>
                      <a:pt x="195884" y="30210"/>
                      <a:pt x="198297" y="29503"/>
                      <a:pt x="200647" y="28622"/>
                    </a:cubicBezTo>
                    <a:cubicBezTo>
                      <a:pt x="204649" y="27121"/>
                      <a:pt x="208498" y="25212"/>
                      <a:pt x="212553" y="23860"/>
                    </a:cubicBezTo>
                    <a:cubicBezTo>
                      <a:pt x="218035" y="22033"/>
                      <a:pt x="223666" y="20685"/>
                      <a:pt x="229222" y="19097"/>
                    </a:cubicBezTo>
                    <a:cubicBezTo>
                      <a:pt x="231603" y="17510"/>
                      <a:pt x="239188" y="14805"/>
                      <a:pt x="236365" y="14335"/>
                    </a:cubicBezTo>
                    <a:cubicBezTo>
                      <a:pt x="229275" y="13154"/>
                      <a:pt x="222049" y="15699"/>
                      <a:pt x="214934" y="16716"/>
                    </a:cubicBezTo>
                    <a:cubicBezTo>
                      <a:pt x="160647" y="24472"/>
                      <a:pt x="211468" y="19197"/>
                      <a:pt x="160165" y="23860"/>
                    </a:cubicBezTo>
                    <a:cubicBezTo>
                      <a:pt x="155403" y="26241"/>
                      <a:pt x="150532" y="28418"/>
                      <a:pt x="145878" y="31004"/>
                    </a:cubicBezTo>
                    <a:cubicBezTo>
                      <a:pt x="143376" y="32394"/>
                      <a:pt x="137262" y="33312"/>
                      <a:pt x="138734" y="35766"/>
                    </a:cubicBezTo>
                    <a:cubicBezTo>
                      <a:pt x="143829" y="44257"/>
                      <a:pt x="180104" y="47423"/>
                      <a:pt x="181597" y="47672"/>
                    </a:cubicBezTo>
                    <a:cubicBezTo>
                      <a:pt x="196678" y="45291"/>
                      <a:pt x="212110" y="44546"/>
                      <a:pt x="226840" y="40529"/>
                    </a:cubicBezTo>
                    <a:cubicBezTo>
                      <a:pt x="230089" y="39643"/>
                      <a:pt x="231182" y="35253"/>
                      <a:pt x="233984" y="33385"/>
                    </a:cubicBezTo>
                    <a:cubicBezTo>
                      <a:pt x="236073" y="31993"/>
                      <a:pt x="243235" y="29640"/>
                      <a:pt x="241128" y="31004"/>
                    </a:cubicBezTo>
                    <a:cubicBezTo>
                      <a:pt x="225585" y="41061"/>
                      <a:pt x="209378" y="50054"/>
                      <a:pt x="193503" y="59579"/>
                    </a:cubicBezTo>
                    <a:lnTo>
                      <a:pt x="181597" y="66722"/>
                    </a:lnTo>
                    <a:cubicBezTo>
                      <a:pt x="184772" y="67516"/>
                      <a:pt x="187849" y="69104"/>
                      <a:pt x="191122" y="69104"/>
                    </a:cubicBezTo>
                    <a:cubicBezTo>
                      <a:pt x="208084" y="69104"/>
                      <a:pt x="218257" y="65628"/>
                      <a:pt x="233984" y="59579"/>
                    </a:cubicBezTo>
                    <a:cubicBezTo>
                      <a:pt x="237297" y="58305"/>
                      <a:pt x="239959" y="54816"/>
                      <a:pt x="243509" y="54816"/>
                    </a:cubicBezTo>
                    <a:cubicBezTo>
                      <a:pt x="246371" y="54816"/>
                      <a:pt x="238624" y="57822"/>
                      <a:pt x="236365" y="59579"/>
                    </a:cubicBezTo>
                    <a:cubicBezTo>
                      <a:pt x="231472" y="63385"/>
                      <a:pt x="226840" y="67516"/>
                      <a:pt x="222078" y="71485"/>
                    </a:cubicBezTo>
                    <a:cubicBezTo>
                      <a:pt x="220490" y="74660"/>
                      <a:pt x="217817" y="77496"/>
                      <a:pt x="217315" y="81010"/>
                    </a:cubicBezTo>
                    <a:cubicBezTo>
                      <a:pt x="215280" y="95259"/>
                      <a:pt x="242767" y="92348"/>
                      <a:pt x="245890" y="92916"/>
                    </a:cubicBezTo>
                    <a:cubicBezTo>
                      <a:pt x="241921" y="95297"/>
                      <a:pt x="235447" y="95669"/>
                      <a:pt x="233984" y="100060"/>
                    </a:cubicBezTo>
                    <a:cubicBezTo>
                      <a:pt x="232919" y="103255"/>
                      <a:pt x="238076" y="105780"/>
                      <a:pt x="241128" y="107204"/>
                    </a:cubicBezTo>
                    <a:cubicBezTo>
                      <a:pt x="250226" y="111450"/>
                      <a:pt x="260178" y="113554"/>
                      <a:pt x="269703" y="116729"/>
                    </a:cubicBezTo>
                    <a:cubicBezTo>
                      <a:pt x="263353" y="121491"/>
                      <a:pt x="256796" y="125990"/>
                      <a:pt x="250653" y="131016"/>
                    </a:cubicBezTo>
                    <a:cubicBezTo>
                      <a:pt x="248047" y="133149"/>
                      <a:pt x="242692" y="134893"/>
                      <a:pt x="243509" y="138160"/>
                    </a:cubicBezTo>
                    <a:cubicBezTo>
                      <a:pt x="244303" y="141335"/>
                      <a:pt x="249859" y="139747"/>
                      <a:pt x="253034" y="140541"/>
                    </a:cubicBezTo>
                    <a:cubicBezTo>
                      <a:pt x="256209" y="142922"/>
                      <a:pt x="259113" y="145716"/>
                      <a:pt x="262559" y="147685"/>
                    </a:cubicBezTo>
                    <a:cubicBezTo>
                      <a:pt x="264738" y="148930"/>
                      <a:pt x="269703" y="147556"/>
                      <a:pt x="269703" y="150066"/>
                    </a:cubicBezTo>
                    <a:cubicBezTo>
                      <a:pt x="269703" y="152928"/>
                      <a:pt x="264940" y="153241"/>
                      <a:pt x="262559" y="154829"/>
                    </a:cubicBezTo>
                    <a:cubicBezTo>
                      <a:pt x="268392" y="158717"/>
                      <a:pt x="271540" y="161972"/>
                      <a:pt x="279228" y="161972"/>
                    </a:cubicBezTo>
                    <a:cubicBezTo>
                      <a:pt x="281738" y="161972"/>
                      <a:pt x="274584" y="159818"/>
                      <a:pt x="272084" y="159591"/>
                    </a:cubicBezTo>
                    <a:cubicBezTo>
                      <a:pt x="265760" y="159016"/>
                      <a:pt x="259384" y="159591"/>
                      <a:pt x="253034" y="159591"/>
                    </a:cubicBezTo>
                  </a:path>
                </a:pathLst>
              </a:custGeom>
              <a:noFill/>
              <a:ln w="28575">
                <a:solidFill>
                  <a:srgbClr val="E4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44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60325" y="4630860"/>
                <a:ext cx="1785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Competition</a:t>
                </a:r>
                <a:endParaRPr 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6690479" y="5168646"/>
                <a:ext cx="395633" cy="336613"/>
              </a:xfrm>
              <a:custGeom>
                <a:avLst/>
                <a:gdLst>
                  <a:gd name="connsiteX0" fmla="*/ 145878 w 296725"/>
                  <a:gd name="connsiteY0" fmla="*/ 252460 h 252460"/>
                  <a:gd name="connsiteX1" fmla="*/ 143497 w 296725"/>
                  <a:gd name="connsiteY1" fmla="*/ 240554 h 252460"/>
                  <a:gd name="connsiteX2" fmla="*/ 136353 w 296725"/>
                  <a:gd name="connsiteY2" fmla="*/ 223885 h 252460"/>
                  <a:gd name="connsiteX3" fmla="*/ 119684 w 296725"/>
                  <a:gd name="connsiteY3" fmla="*/ 209597 h 252460"/>
                  <a:gd name="connsiteX4" fmla="*/ 112540 w 296725"/>
                  <a:gd name="connsiteY4" fmla="*/ 190547 h 252460"/>
                  <a:gd name="connsiteX5" fmla="*/ 100634 w 296725"/>
                  <a:gd name="connsiteY5" fmla="*/ 171497 h 252460"/>
                  <a:gd name="connsiteX6" fmla="*/ 98253 w 296725"/>
                  <a:gd name="connsiteY6" fmla="*/ 159591 h 252460"/>
                  <a:gd name="connsiteX7" fmla="*/ 88728 w 296725"/>
                  <a:gd name="connsiteY7" fmla="*/ 142922 h 252460"/>
                  <a:gd name="connsiteX8" fmla="*/ 79203 w 296725"/>
                  <a:gd name="connsiteY8" fmla="*/ 131016 h 252460"/>
                  <a:gd name="connsiteX9" fmla="*/ 69678 w 296725"/>
                  <a:gd name="connsiteY9" fmla="*/ 116729 h 252460"/>
                  <a:gd name="connsiteX10" fmla="*/ 55390 w 296725"/>
                  <a:gd name="connsiteY10" fmla="*/ 100060 h 252460"/>
                  <a:gd name="connsiteX11" fmla="*/ 50628 w 296725"/>
                  <a:gd name="connsiteY11" fmla="*/ 92916 h 252460"/>
                  <a:gd name="connsiteX12" fmla="*/ 55390 w 296725"/>
                  <a:gd name="connsiteY12" fmla="*/ 107204 h 252460"/>
                  <a:gd name="connsiteX13" fmla="*/ 57772 w 296725"/>
                  <a:gd name="connsiteY13" fmla="*/ 116729 h 252460"/>
                  <a:gd name="connsiteX14" fmla="*/ 64915 w 296725"/>
                  <a:gd name="connsiteY14" fmla="*/ 119110 h 252460"/>
                  <a:gd name="connsiteX15" fmla="*/ 69678 w 296725"/>
                  <a:gd name="connsiteY15" fmla="*/ 126254 h 252460"/>
                  <a:gd name="connsiteX16" fmla="*/ 76822 w 296725"/>
                  <a:gd name="connsiteY16" fmla="*/ 128635 h 252460"/>
                  <a:gd name="connsiteX17" fmla="*/ 79203 w 296725"/>
                  <a:gd name="connsiteY17" fmla="*/ 135779 h 252460"/>
                  <a:gd name="connsiteX18" fmla="*/ 83965 w 296725"/>
                  <a:gd name="connsiteY18" fmla="*/ 142922 h 252460"/>
                  <a:gd name="connsiteX19" fmla="*/ 95872 w 296725"/>
                  <a:gd name="connsiteY19" fmla="*/ 161972 h 252460"/>
                  <a:gd name="connsiteX20" fmla="*/ 103015 w 296725"/>
                  <a:gd name="connsiteY20" fmla="*/ 164354 h 252460"/>
                  <a:gd name="connsiteX21" fmla="*/ 105397 w 296725"/>
                  <a:gd name="connsiteY21" fmla="*/ 171497 h 252460"/>
                  <a:gd name="connsiteX22" fmla="*/ 119684 w 296725"/>
                  <a:gd name="connsiteY22" fmla="*/ 181022 h 252460"/>
                  <a:gd name="connsiteX23" fmla="*/ 136353 w 296725"/>
                  <a:gd name="connsiteY23" fmla="*/ 202454 h 252460"/>
                  <a:gd name="connsiteX24" fmla="*/ 150640 w 296725"/>
                  <a:gd name="connsiteY24" fmla="*/ 221504 h 252460"/>
                  <a:gd name="connsiteX25" fmla="*/ 155403 w 296725"/>
                  <a:gd name="connsiteY25" fmla="*/ 228647 h 252460"/>
                  <a:gd name="connsiteX26" fmla="*/ 162547 w 296725"/>
                  <a:gd name="connsiteY26" fmla="*/ 235791 h 252460"/>
                  <a:gd name="connsiteX27" fmla="*/ 160165 w 296725"/>
                  <a:gd name="connsiteY27" fmla="*/ 214360 h 252460"/>
                  <a:gd name="connsiteX28" fmla="*/ 141115 w 296725"/>
                  <a:gd name="connsiteY28" fmla="*/ 161972 h 252460"/>
                  <a:gd name="connsiteX29" fmla="*/ 136353 w 296725"/>
                  <a:gd name="connsiteY29" fmla="*/ 147685 h 252460"/>
                  <a:gd name="connsiteX30" fmla="*/ 126828 w 296725"/>
                  <a:gd name="connsiteY30" fmla="*/ 133397 h 252460"/>
                  <a:gd name="connsiteX31" fmla="*/ 122065 w 296725"/>
                  <a:gd name="connsiteY31" fmla="*/ 114347 h 252460"/>
                  <a:gd name="connsiteX32" fmla="*/ 107778 w 296725"/>
                  <a:gd name="connsiteY32" fmla="*/ 92916 h 252460"/>
                  <a:gd name="connsiteX33" fmla="*/ 100634 w 296725"/>
                  <a:gd name="connsiteY33" fmla="*/ 81010 h 252460"/>
                  <a:gd name="connsiteX34" fmla="*/ 91109 w 296725"/>
                  <a:gd name="connsiteY34" fmla="*/ 76247 h 252460"/>
                  <a:gd name="connsiteX35" fmla="*/ 83965 w 296725"/>
                  <a:gd name="connsiteY35" fmla="*/ 71485 h 252460"/>
                  <a:gd name="connsiteX36" fmla="*/ 76822 w 296725"/>
                  <a:gd name="connsiteY36" fmla="*/ 57197 h 252460"/>
                  <a:gd name="connsiteX37" fmla="*/ 69678 w 296725"/>
                  <a:gd name="connsiteY37" fmla="*/ 54816 h 252460"/>
                  <a:gd name="connsiteX38" fmla="*/ 79203 w 296725"/>
                  <a:gd name="connsiteY38" fmla="*/ 76247 h 252460"/>
                  <a:gd name="connsiteX39" fmla="*/ 95872 w 296725"/>
                  <a:gd name="connsiteY39" fmla="*/ 97679 h 252460"/>
                  <a:gd name="connsiteX40" fmla="*/ 100634 w 296725"/>
                  <a:gd name="connsiteY40" fmla="*/ 107204 h 252460"/>
                  <a:gd name="connsiteX41" fmla="*/ 107778 w 296725"/>
                  <a:gd name="connsiteY41" fmla="*/ 123872 h 252460"/>
                  <a:gd name="connsiteX42" fmla="*/ 117303 w 296725"/>
                  <a:gd name="connsiteY42" fmla="*/ 138160 h 252460"/>
                  <a:gd name="connsiteX43" fmla="*/ 122065 w 296725"/>
                  <a:gd name="connsiteY43" fmla="*/ 147685 h 252460"/>
                  <a:gd name="connsiteX44" fmla="*/ 138734 w 296725"/>
                  <a:gd name="connsiteY44" fmla="*/ 164354 h 252460"/>
                  <a:gd name="connsiteX45" fmla="*/ 150640 w 296725"/>
                  <a:gd name="connsiteY45" fmla="*/ 173879 h 252460"/>
                  <a:gd name="connsiteX46" fmla="*/ 157784 w 296725"/>
                  <a:gd name="connsiteY46" fmla="*/ 181022 h 252460"/>
                  <a:gd name="connsiteX47" fmla="*/ 167309 w 296725"/>
                  <a:gd name="connsiteY47" fmla="*/ 195310 h 252460"/>
                  <a:gd name="connsiteX48" fmla="*/ 172072 w 296725"/>
                  <a:gd name="connsiteY48" fmla="*/ 202454 h 252460"/>
                  <a:gd name="connsiteX49" fmla="*/ 179215 w 296725"/>
                  <a:gd name="connsiteY49" fmla="*/ 214360 h 252460"/>
                  <a:gd name="connsiteX50" fmla="*/ 191122 w 296725"/>
                  <a:gd name="connsiteY50" fmla="*/ 228647 h 252460"/>
                  <a:gd name="connsiteX51" fmla="*/ 186359 w 296725"/>
                  <a:gd name="connsiteY51" fmla="*/ 207216 h 252460"/>
                  <a:gd name="connsiteX52" fmla="*/ 172072 w 296725"/>
                  <a:gd name="connsiteY52" fmla="*/ 195310 h 252460"/>
                  <a:gd name="connsiteX53" fmla="*/ 148259 w 296725"/>
                  <a:gd name="connsiteY53" fmla="*/ 176260 h 252460"/>
                  <a:gd name="connsiteX54" fmla="*/ 136353 w 296725"/>
                  <a:gd name="connsiteY54" fmla="*/ 166735 h 252460"/>
                  <a:gd name="connsiteX55" fmla="*/ 126828 w 296725"/>
                  <a:gd name="connsiteY55" fmla="*/ 154829 h 252460"/>
                  <a:gd name="connsiteX56" fmla="*/ 119684 w 296725"/>
                  <a:gd name="connsiteY56" fmla="*/ 145304 h 252460"/>
                  <a:gd name="connsiteX57" fmla="*/ 100634 w 296725"/>
                  <a:gd name="connsiteY57" fmla="*/ 128635 h 252460"/>
                  <a:gd name="connsiteX58" fmla="*/ 83965 w 296725"/>
                  <a:gd name="connsiteY58" fmla="*/ 111966 h 252460"/>
                  <a:gd name="connsiteX59" fmla="*/ 74440 w 296725"/>
                  <a:gd name="connsiteY59" fmla="*/ 104822 h 252460"/>
                  <a:gd name="connsiteX60" fmla="*/ 64915 w 296725"/>
                  <a:gd name="connsiteY60" fmla="*/ 92916 h 252460"/>
                  <a:gd name="connsiteX61" fmla="*/ 53009 w 296725"/>
                  <a:gd name="connsiteY61" fmla="*/ 85772 h 252460"/>
                  <a:gd name="connsiteX62" fmla="*/ 48247 w 296725"/>
                  <a:gd name="connsiteY62" fmla="*/ 78629 h 252460"/>
                  <a:gd name="connsiteX63" fmla="*/ 41103 w 296725"/>
                  <a:gd name="connsiteY63" fmla="*/ 71485 h 252460"/>
                  <a:gd name="connsiteX64" fmla="*/ 64915 w 296725"/>
                  <a:gd name="connsiteY64" fmla="*/ 81010 h 252460"/>
                  <a:gd name="connsiteX65" fmla="*/ 83965 w 296725"/>
                  <a:gd name="connsiteY65" fmla="*/ 95297 h 252460"/>
                  <a:gd name="connsiteX66" fmla="*/ 110159 w 296725"/>
                  <a:gd name="connsiteY66" fmla="*/ 119110 h 252460"/>
                  <a:gd name="connsiteX67" fmla="*/ 119684 w 296725"/>
                  <a:gd name="connsiteY67" fmla="*/ 121491 h 252460"/>
                  <a:gd name="connsiteX68" fmla="*/ 126828 w 296725"/>
                  <a:gd name="connsiteY68" fmla="*/ 128635 h 252460"/>
                  <a:gd name="connsiteX69" fmla="*/ 129209 w 296725"/>
                  <a:gd name="connsiteY69" fmla="*/ 138160 h 252460"/>
                  <a:gd name="connsiteX70" fmla="*/ 145878 w 296725"/>
                  <a:gd name="connsiteY70" fmla="*/ 154829 h 252460"/>
                  <a:gd name="connsiteX71" fmla="*/ 162547 w 296725"/>
                  <a:gd name="connsiteY71" fmla="*/ 173879 h 252460"/>
                  <a:gd name="connsiteX72" fmla="*/ 172072 w 296725"/>
                  <a:gd name="connsiteY72" fmla="*/ 178641 h 252460"/>
                  <a:gd name="connsiteX73" fmla="*/ 174453 w 296725"/>
                  <a:gd name="connsiteY73" fmla="*/ 185785 h 252460"/>
                  <a:gd name="connsiteX74" fmla="*/ 183978 w 296725"/>
                  <a:gd name="connsiteY74" fmla="*/ 190547 h 252460"/>
                  <a:gd name="connsiteX75" fmla="*/ 155403 w 296725"/>
                  <a:gd name="connsiteY75" fmla="*/ 161972 h 252460"/>
                  <a:gd name="connsiteX76" fmla="*/ 148259 w 296725"/>
                  <a:gd name="connsiteY76" fmla="*/ 152447 h 252460"/>
                  <a:gd name="connsiteX77" fmla="*/ 143497 w 296725"/>
                  <a:gd name="connsiteY77" fmla="*/ 145304 h 252460"/>
                  <a:gd name="connsiteX78" fmla="*/ 136353 w 296725"/>
                  <a:gd name="connsiteY78" fmla="*/ 123872 h 252460"/>
                  <a:gd name="connsiteX79" fmla="*/ 129209 w 296725"/>
                  <a:gd name="connsiteY79" fmla="*/ 85772 h 252460"/>
                  <a:gd name="connsiteX80" fmla="*/ 124447 w 296725"/>
                  <a:gd name="connsiteY80" fmla="*/ 78629 h 252460"/>
                  <a:gd name="connsiteX81" fmla="*/ 119684 w 296725"/>
                  <a:gd name="connsiteY81" fmla="*/ 66722 h 252460"/>
                  <a:gd name="connsiteX82" fmla="*/ 112540 w 296725"/>
                  <a:gd name="connsiteY82" fmla="*/ 59579 h 252460"/>
                  <a:gd name="connsiteX83" fmla="*/ 119684 w 296725"/>
                  <a:gd name="connsiteY83" fmla="*/ 69104 h 252460"/>
                  <a:gd name="connsiteX84" fmla="*/ 122065 w 296725"/>
                  <a:gd name="connsiteY84" fmla="*/ 76247 h 252460"/>
                  <a:gd name="connsiteX85" fmla="*/ 148259 w 296725"/>
                  <a:gd name="connsiteY85" fmla="*/ 109585 h 252460"/>
                  <a:gd name="connsiteX86" fmla="*/ 162547 w 296725"/>
                  <a:gd name="connsiteY86" fmla="*/ 135779 h 252460"/>
                  <a:gd name="connsiteX87" fmla="*/ 172072 w 296725"/>
                  <a:gd name="connsiteY87" fmla="*/ 154829 h 252460"/>
                  <a:gd name="connsiteX88" fmla="*/ 186359 w 296725"/>
                  <a:gd name="connsiteY88" fmla="*/ 164354 h 252460"/>
                  <a:gd name="connsiteX89" fmla="*/ 195884 w 296725"/>
                  <a:gd name="connsiteY89" fmla="*/ 173879 h 252460"/>
                  <a:gd name="connsiteX90" fmla="*/ 198265 w 296725"/>
                  <a:gd name="connsiteY90" fmla="*/ 183404 h 252460"/>
                  <a:gd name="connsiteX91" fmla="*/ 205409 w 296725"/>
                  <a:gd name="connsiteY91" fmla="*/ 190547 h 252460"/>
                  <a:gd name="connsiteX92" fmla="*/ 210172 w 296725"/>
                  <a:gd name="connsiteY92" fmla="*/ 197691 h 252460"/>
                  <a:gd name="connsiteX93" fmla="*/ 203028 w 296725"/>
                  <a:gd name="connsiteY93" fmla="*/ 190547 h 252460"/>
                  <a:gd name="connsiteX94" fmla="*/ 181597 w 296725"/>
                  <a:gd name="connsiteY94" fmla="*/ 161972 h 252460"/>
                  <a:gd name="connsiteX95" fmla="*/ 174453 w 296725"/>
                  <a:gd name="connsiteY95" fmla="*/ 154829 h 252460"/>
                  <a:gd name="connsiteX96" fmla="*/ 167309 w 296725"/>
                  <a:gd name="connsiteY96" fmla="*/ 140541 h 252460"/>
                  <a:gd name="connsiteX97" fmla="*/ 160165 w 296725"/>
                  <a:gd name="connsiteY97" fmla="*/ 119110 h 252460"/>
                  <a:gd name="connsiteX98" fmla="*/ 153022 w 296725"/>
                  <a:gd name="connsiteY98" fmla="*/ 107204 h 252460"/>
                  <a:gd name="connsiteX99" fmla="*/ 145878 w 296725"/>
                  <a:gd name="connsiteY99" fmla="*/ 88154 h 252460"/>
                  <a:gd name="connsiteX100" fmla="*/ 141115 w 296725"/>
                  <a:gd name="connsiteY100" fmla="*/ 69104 h 252460"/>
                  <a:gd name="connsiteX101" fmla="*/ 133972 w 296725"/>
                  <a:gd name="connsiteY101" fmla="*/ 52435 h 252460"/>
                  <a:gd name="connsiteX102" fmla="*/ 124447 w 296725"/>
                  <a:gd name="connsiteY102" fmla="*/ 38147 h 252460"/>
                  <a:gd name="connsiteX103" fmla="*/ 145878 w 296725"/>
                  <a:gd name="connsiteY103" fmla="*/ 81010 h 252460"/>
                  <a:gd name="connsiteX104" fmla="*/ 155403 w 296725"/>
                  <a:gd name="connsiteY104" fmla="*/ 90535 h 252460"/>
                  <a:gd name="connsiteX105" fmla="*/ 169690 w 296725"/>
                  <a:gd name="connsiteY105" fmla="*/ 109585 h 252460"/>
                  <a:gd name="connsiteX106" fmla="*/ 179215 w 296725"/>
                  <a:gd name="connsiteY106" fmla="*/ 121491 h 252460"/>
                  <a:gd name="connsiteX107" fmla="*/ 193503 w 296725"/>
                  <a:gd name="connsiteY107" fmla="*/ 133397 h 252460"/>
                  <a:gd name="connsiteX108" fmla="*/ 222078 w 296725"/>
                  <a:gd name="connsiteY108" fmla="*/ 164354 h 252460"/>
                  <a:gd name="connsiteX109" fmla="*/ 226840 w 296725"/>
                  <a:gd name="connsiteY109" fmla="*/ 173879 h 252460"/>
                  <a:gd name="connsiteX110" fmla="*/ 233984 w 296725"/>
                  <a:gd name="connsiteY110" fmla="*/ 176260 h 252460"/>
                  <a:gd name="connsiteX111" fmla="*/ 229222 w 296725"/>
                  <a:gd name="connsiteY111" fmla="*/ 164354 h 252460"/>
                  <a:gd name="connsiteX112" fmla="*/ 222078 w 296725"/>
                  <a:gd name="connsiteY112" fmla="*/ 150066 h 252460"/>
                  <a:gd name="connsiteX113" fmla="*/ 207790 w 296725"/>
                  <a:gd name="connsiteY113" fmla="*/ 131016 h 252460"/>
                  <a:gd name="connsiteX114" fmla="*/ 200647 w 296725"/>
                  <a:gd name="connsiteY114" fmla="*/ 116729 h 252460"/>
                  <a:gd name="connsiteX115" fmla="*/ 193503 w 296725"/>
                  <a:gd name="connsiteY115" fmla="*/ 97679 h 252460"/>
                  <a:gd name="connsiteX116" fmla="*/ 188740 w 296725"/>
                  <a:gd name="connsiteY116" fmla="*/ 90535 h 252460"/>
                  <a:gd name="connsiteX117" fmla="*/ 176834 w 296725"/>
                  <a:gd name="connsiteY117" fmla="*/ 73866 h 252460"/>
                  <a:gd name="connsiteX118" fmla="*/ 172072 w 296725"/>
                  <a:gd name="connsiteY118" fmla="*/ 61960 h 252460"/>
                  <a:gd name="connsiteX119" fmla="*/ 167309 w 296725"/>
                  <a:gd name="connsiteY119" fmla="*/ 52435 h 252460"/>
                  <a:gd name="connsiteX120" fmla="*/ 155403 w 296725"/>
                  <a:gd name="connsiteY120" fmla="*/ 35766 h 252460"/>
                  <a:gd name="connsiteX121" fmla="*/ 148259 w 296725"/>
                  <a:gd name="connsiteY121" fmla="*/ 19097 h 252460"/>
                  <a:gd name="connsiteX122" fmla="*/ 141115 w 296725"/>
                  <a:gd name="connsiteY122" fmla="*/ 16716 h 252460"/>
                  <a:gd name="connsiteX123" fmla="*/ 129209 w 296725"/>
                  <a:gd name="connsiteY123" fmla="*/ 47 h 252460"/>
                  <a:gd name="connsiteX124" fmla="*/ 126828 w 296725"/>
                  <a:gd name="connsiteY124" fmla="*/ 7191 h 252460"/>
                  <a:gd name="connsiteX125" fmla="*/ 138734 w 296725"/>
                  <a:gd name="connsiteY125" fmla="*/ 21479 h 252460"/>
                  <a:gd name="connsiteX126" fmla="*/ 143497 w 296725"/>
                  <a:gd name="connsiteY126" fmla="*/ 35766 h 252460"/>
                  <a:gd name="connsiteX127" fmla="*/ 160165 w 296725"/>
                  <a:gd name="connsiteY127" fmla="*/ 66722 h 252460"/>
                  <a:gd name="connsiteX128" fmla="*/ 172072 w 296725"/>
                  <a:gd name="connsiteY128" fmla="*/ 81010 h 252460"/>
                  <a:gd name="connsiteX129" fmla="*/ 188740 w 296725"/>
                  <a:gd name="connsiteY129" fmla="*/ 102441 h 252460"/>
                  <a:gd name="connsiteX130" fmla="*/ 195884 w 296725"/>
                  <a:gd name="connsiteY130" fmla="*/ 107204 h 252460"/>
                  <a:gd name="connsiteX131" fmla="*/ 198265 w 296725"/>
                  <a:gd name="connsiteY131" fmla="*/ 114347 h 252460"/>
                  <a:gd name="connsiteX132" fmla="*/ 226840 w 296725"/>
                  <a:gd name="connsiteY132" fmla="*/ 138160 h 252460"/>
                  <a:gd name="connsiteX133" fmla="*/ 238747 w 296725"/>
                  <a:gd name="connsiteY133" fmla="*/ 154829 h 252460"/>
                  <a:gd name="connsiteX134" fmla="*/ 236365 w 296725"/>
                  <a:gd name="connsiteY134" fmla="*/ 145304 h 252460"/>
                  <a:gd name="connsiteX135" fmla="*/ 222078 w 296725"/>
                  <a:gd name="connsiteY135" fmla="*/ 114347 h 252460"/>
                  <a:gd name="connsiteX136" fmla="*/ 217315 w 296725"/>
                  <a:gd name="connsiteY136" fmla="*/ 107204 h 252460"/>
                  <a:gd name="connsiteX137" fmla="*/ 207790 w 296725"/>
                  <a:gd name="connsiteY137" fmla="*/ 71485 h 252460"/>
                  <a:gd name="connsiteX138" fmla="*/ 205409 w 296725"/>
                  <a:gd name="connsiteY138" fmla="*/ 59579 h 252460"/>
                  <a:gd name="connsiteX139" fmla="*/ 195884 w 296725"/>
                  <a:gd name="connsiteY139" fmla="*/ 38147 h 252460"/>
                  <a:gd name="connsiteX140" fmla="*/ 193503 w 296725"/>
                  <a:gd name="connsiteY140" fmla="*/ 26241 h 252460"/>
                  <a:gd name="connsiteX141" fmla="*/ 183978 w 296725"/>
                  <a:gd name="connsiteY141" fmla="*/ 11954 h 252460"/>
                  <a:gd name="connsiteX142" fmla="*/ 186359 w 296725"/>
                  <a:gd name="connsiteY142" fmla="*/ 35766 h 252460"/>
                  <a:gd name="connsiteX143" fmla="*/ 191122 w 296725"/>
                  <a:gd name="connsiteY143" fmla="*/ 42910 h 252460"/>
                  <a:gd name="connsiteX144" fmla="*/ 200647 w 296725"/>
                  <a:gd name="connsiteY144" fmla="*/ 64341 h 252460"/>
                  <a:gd name="connsiteX145" fmla="*/ 207790 w 296725"/>
                  <a:gd name="connsiteY145" fmla="*/ 69104 h 252460"/>
                  <a:gd name="connsiteX146" fmla="*/ 214934 w 296725"/>
                  <a:gd name="connsiteY146" fmla="*/ 78629 h 252460"/>
                  <a:gd name="connsiteX147" fmla="*/ 245890 w 296725"/>
                  <a:gd name="connsiteY147" fmla="*/ 111966 h 252460"/>
                  <a:gd name="connsiteX148" fmla="*/ 257797 w 296725"/>
                  <a:gd name="connsiteY148" fmla="*/ 119110 h 252460"/>
                  <a:gd name="connsiteX149" fmla="*/ 272084 w 296725"/>
                  <a:gd name="connsiteY149" fmla="*/ 131016 h 252460"/>
                  <a:gd name="connsiteX150" fmla="*/ 279228 w 296725"/>
                  <a:gd name="connsiteY150" fmla="*/ 135779 h 252460"/>
                  <a:gd name="connsiteX151" fmla="*/ 262559 w 296725"/>
                  <a:gd name="connsiteY151" fmla="*/ 114347 h 252460"/>
                  <a:gd name="connsiteX152" fmla="*/ 233984 w 296725"/>
                  <a:gd name="connsiteY152" fmla="*/ 78629 h 252460"/>
                  <a:gd name="connsiteX153" fmla="*/ 231603 w 296725"/>
                  <a:gd name="connsiteY153" fmla="*/ 71485 h 252460"/>
                  <a:gd name="connsiteX154" fmla="*/ 217315 w 296725"/>
                  <a:gd name="connsiteY154" fmla="*/ 54816 h 252460"/>
                  <a:gd name="connsiteX155" fmla="*/ 198265 w 296725"/>
                  <a:gd name="connsiteY155" fmla="*/ 33385 h 252460"/>
                  <a:gd name="connsiteX156" fmla="*/ 191122 w 296725"/>
                  <a:gd name="connsiteY156" fmla="*/ 31004 h 252460"/>
                  <a:gd name="connsiteX157" fmla="*/ 181597 w 296725"/>
                  <a:gd name="connsiteY157" fmla="*/ 21479 h 252460"/>
                  <a:gd name="connsiteX158" fmla="*/ 174453 w 296725"/>
                  <a:gd name="connsiteY158" fmla="*/ 19097 h 252460"/>
                  <a:gd name="connsiteX159" fmla="*/ 145878 w 296725"/>
                  <a:gd name="connsiteY159" fmla="*/ 7191 h 252460"/>
                  <a:gd name="connsiteX160" fmla="*/ 141115 w 296725"/>
                  <a:gd name="connsiteY160" fmla="*/ 14335 h 252460"/>
                  <a:gd name="connsiteX161" fmla="*/ 143497 w 296725"/>
                  <a:gd name="connsiteY161" fmla="*/ 23860 h 252460"/>
                  <a:gd name="connsiteX162" fmla="*/ 157784 w 296725"/>
                  <a:gd name="connsiteY162" fmla="*/ 45291 h 252460"/>
                  <a:gd name="connsiteX163" fmla="*/ 167309 w 296725"/>
                  <a:gd name="connsiteY163" fmla="*/ 71485 h 252460"/>
                  <a:gd name="connsiteX164" fmla="*/ 174453 w 296725"/>
                  <a:gd name="connsiteY164" fmla="*/ 81010 h 252460"/>
                  <a:gd name="connsiteX165" fmla="*/ 179215 w 296725"/>
                  <a:gd name="connsiteY165" fmla="*/ 92916 h 252460"/>
                  <a:gd name="connsiteX166" fmla="*/ 183978 w 296725"/>
                  <a:gd name="connsiteY166" fmla="*/ 102441 h 252460"/>
                  <a:gd name="connsiteX167" fmla="*/ 193503 w 296725"/>
                  <a:gd name="connsiteY167" fmla="*/ 123872 h 252460"/>
                  <a:gd name="connsiteX168" fmla="*/ 198265 w 296725"/>
                  <a:gd name="connsiteY168" fmla="*/ 135779 h 252460"/>
                  <a:gd name="connsiteX169" fmla="*/ 212553 w 296725"/>
                  <a:gd name="connsiteY169" fmla="*/ 154829 h 252460"/>
                  <a:gd name="connsiteX170" fmla="*/ 219697 w 296725"/>
                  <a:gd name="connsiteY170" fmla="*/ 166735 h 252460"/>
                  <a:gd name="connsiteX171" fmla="*/ 233984 w 296725"/>
                  <a:gd name="connsiteY171" fmla="*/ 183404 h 252460"/>
                  <a:gd name="connsiteX172" fmla="*/ 236365 w 296725"/>
                  <a:gd name="connsiteY172" fmla="*/ 159591 h 252460"/>
                  <a:gd name="connsiteX173" fmla="*/ 229222 w 296725"/>
                  <a:gd name="connsiteY173" fmla="*/ 135779 h 252460"/>
                  <a:gd name="connsiteX174" fmla="*/ 222078 w 296725"/>
                  <a:gd name="connsiteY174" fmla="*/ 131016 h 252460"/>
                  <a:gd name="connsiteX175" fmla="*/ 214934 w 296725"/>
                  <a:gd name="connsiteY175" fmla="*/ 100060 h 252460"/>
                  <a:gd name="connsiteX176" fmla="*/ 210172 w 296725"/>
                  <a:gd name="connsiteY176" fmla="*/ 90535 h 252460"/>
                  <a:gd name="connsiteX177" fmla="*/ 207790 w 296725"/>
                  <a:gd name="connsiteY177" fmla="*/ 81010 h 252460"/>
                  <a:gd name="connsiteX178" fmla="*/ 195884 w 296725"/>
                  <a:gd name="connsiteY178" fmla="*/ 61960 h 252460"/>
                  <a:gd name="connsiteX179" fmla="*/ 179215 w 296725"/>
                  <a:gd name="connsiteY179" fmla="*/ 28622 h 252460"/>
                  <a:gd name="connsiteX180" fmla="*/ 186359 w 296725"/>
                  <a:gd name="connsiteY180" fmla="*/ 54816 h 252460"/>
                  <a:gd name="connsiteX181" fmla="*/ 198265 w 296725"/>
                  <a:gd name="connsiteY181" fmla="*/ 76247 h 252460"/>
                  <a:gd name="connsiteX182" fmla="*/ 200647 w 296725"/>
                  <a:gd name="connsiteY182" fmla="*/ 85772 h 252460"/>
                  <a:gd name="connsiteX183" fmla="*/ 214934 w 296725"/>
                  <a:gd name="connsiteY183" fmla="*/ 107204 h 252460"/>
                  <a:gd name="connsiteX184" fmla="*/ 226840 w 296725"/>
                  <a:gd name="connsiteY184" fmla="*/ 131016 h 252460"/>
                  <a:gd name="connsiteX185" fmla="*/ 241128 w 296725"/>
                  <a:gd name="connsiteY185" fmla="*/ 157210 h 252460"/>
                  <a:gd name="connsiteX186" fmla="*/ 245890 w 296725"/>
                  <a:gd name="connsiteY186" fmla="*/ 166735 h 252460"/>
                  <a:gd name="connsiteX187" fmla="*/ 229222 w 296725"/>
                  <a:gd name="connsiteY187" fmla="*/ 131016 h 252460"/>
                  <a:gd name="connsiteX188" fmla="*/ 174453 w 296725"/>
                  <a:gd name="connsiteY188" fmla="*/ 78629 h 252460"/>
                  <a:gd name="connsiteX189" fmla="*/ 157784 w 296725"/>
                  <a:gd name="connsiteY189" fmla="*/ 54816 h 252460"/>
                  <a:gd name="connsiteX190" fmla="*/ 138734 w 296725"/>
                  <a:gd name="connsiteY190" fmla="*/ 28622 h 252460"/>
                  <a:gd name="connsiteX191" fmla="*/ 138734 w 296725"/>
                  <a:gd name="connsiteY191" fmla="*/ 57197 h 252460"/>
                  <a:gd name="connsiteX192" fmla="*/ 164928 w 296725"/>
                  <a:gd name="connsiteY192" fmla="*/ 102441 h 252460"/>
                  <a:gd name="connsiteX193" fmla="*/ 174453 w 296725"/>
                  <a:gd name="connsiteY193" fmla="*/ 121491 h 252460"/>
                  <a:gd name="connsiteX194" fmla="*/ 176834 w 296725"/>
                  <a:gd name="connsiteY194" fmla="*/ 131016 h 252460"/>
                  <a:gd name="connsiteX195" fmla="*/ 198265 w 296725"/>
                  <a:gd name="connsiteY195" fmla="*/ 154829 h 252460"/>
                  <a:gd name="connsiteX196" fmla="*/ 191122 w 296725"/>
                  <a:gd name="connsiteY196" fmla="*/ 154829 h 252460"/>
                  <a:gd name="connsiteX197" fmla="*/ 183978 w 296725"/>
                  <a:gd name="connsiteY197" fmla="*/ 135779 h 252460"/>
                  <a:gd name="connsiteX198" fmla="*/ 181597 w 296725"/>
                  <a:gd name="connsiteY198" fmla="*/ 126254 h 252460"/>
                  <a:gd name="connsiteX199" fmla="*/ 169690 w 296725"/>
                  <a:gd name="connsiteY199" fmla="*/ 107204 h 252460"/>
                  <a:gd name="connsiteX200" fmla="*/ 160165 w 296725"/>
                  <a:gd name="connsiteY200" fmla="*/ 92916 h 252460"/>
                  <a:gd name="connsiteX201" fmla="*/ 153022 w 296725"/>
                  <a:gd name="connsiteY201" fmla="*/ 85772 h 252460"/>
                  <a:gd name="connsiteX202" fmla="*/ 143497 w 296725"/>
                  <a:gd name="connsiteY202" fmla="*/ 83391 h 252460"/>
                  <a:gd name="connsiteX203" fmla="*/ 124447 w 296725"/>
                  <a:gd name="connsiteY203" fmla="*/ 73866 h 252460"/>
                  <a:gd name="connsiteX204" fmla="*/ 114922 w 296725"/>
                  <a:gd name="connsiteY204" fmla="*/ 69104 h 252460"/>
                  <a:gd name="connsiteX205" fmla="*/ 95872 w 296725"/>
                  <a:gd name="connsiteY205" fmla="*/ 57197 h 252460"/>
                  <a:gd name="connsiteX206" fmla="*/ 79203 w 296725"/>
                  <a:gd name="connsiteY206" fmla="*/ 35766 h 252460"/>
                  <a:gd name="connsiteX207" fmla="*/ 74440 w 296725"/>
                  <a:gd name="connsiteY207" fmla="*/ 45291 h 252460"/>
                  <a:gd name="connsiteX208" fmla="*/ 81584 w 296725"/>
                  <a:gd name="connsiteY208" fmla="*/ 57197 h 252460"/>
                  <a:gd name="connsiteX209" fmla="*/ 83965 w 296725"/>
                  <a:gd name="connsiteY209" fmla="*/ 66722 h 252460"/>
                  <a:gd name="connsiteX210" fmla="*/ 112540 w 296725"/>
                  <a:gd name="connsiteY210" fmla="*/ 116729 h 252460"/>
                  <a:gd name="connsiteX211" fmla="*/ 124447 w 296725"/>
                  <a:gd name="connsiteY211" fmla="*/ 131016 h 252460"/>
                  <a:gd name="connsiteX212" fmla="*/ 136353 w 296725"/>
                  <a:gd name="connsiteY212" fmla="*/ 147685 h 252460"/>
                  <a:gd name="connsiteX213" fmla="*/ 153022 w 296725"/>
                  <a:gd name="connsiteY213" fmla="*/ 171497 h 252460"/>
                  <a:gd name="connsiteX214" fmla="*/ 160165 w 296725"/>
                  <a:gd name="connsiteY214" fmla="*/ 181022 h 252460"/>
                  <a:gd name="connsiteX215" fmla="*/ 164928 w 296725"/>
                  <a:gd name="connsiteY215" fmla="*/ 188166 h 252460"/>
                  <a:gd name="connsiteX216" fmla="*/ 179215 w 296725"/>
                  <a:gd name="connsiteY216" fmla="*/ 202454 h 252460"/>
                  <a:gd name="connsiteX217" fmla="*/ 160165 w 296725"/>
                  <a:gd name="connsiteY217" fmla="*/ 204835 h 252460"/>
                  <a:gd name="connsiteX218" fmla="*/ 148259 w 296725"/>
                  <a:gd name="connsiteY218" fmla="*/ 207216 h 252460"/>
                  <a:gd name="connsiteX219" fmla="*/ 126828 w 296725"/>
                  <a:gd name="connsiteY219" fmla="*/ 209597 h 252460"/>
                  <a:gd name="connsiteX220" fmla="*/ 117303 w 296725"/>
                  <a:gd name="connsiteY220" fmla="*/ 211979 h 252460"/>
                  <a:gd name="connsiteX221" fmla="*/ 131590 w 296725"/>
                  <a:gd name="connsiteY221" fmla="*/ 214360 h 252460"/>
                  <a:gd name="connsiteX222" fmla="*/ 174453 w 296725"/>
                  <a:gd name="connsiteY222" fmla="*/ 216741 h 252460"/>
                  <a:gd name="connsiteX223" fmla="*/ 188740 w 296725"/>
                  <a:gd name="connsiteY223" fmla="*/ 211979 h 252460"/>
                  <a:gd name="connsiteX224" fmla="*/ 219697 w 296725"/>
                  <a:gd name="connsiteY224" fmla="*/ 185785 h 252460"/>
                  <a:gd name="connsiteX225" fmla="*/ 264940 w 296725"/>
                  <a:gd name="connsiteY225" fmla="*/ 173879 h 252460"/>
                  <a:gd name="connsiteX226" fmla="*/ 288753 w 296725"/>
                  <a:gd name="connsiteY226" fmla="*/ 157210 h 252460"/>
                  <a:gd name="connsiteX227" fmla="*/ 293515 w 296725"/>
                  <a:gd name="connsiteY227" fmla="*/ 150066 h 252460"/>
                  <a:gd name="connsiteX228" fmla="*/ 295897 w 296725"/>
                  <a:gd name="connsiteY228" fmla="*/ 142922 h 252460"/>
                  <a:gd name="connsiteX229" fmla="*/ 267322 w 296725"/>
                  <a:gd name="connsiteY229" fmla="*/ 145304 h 252460"/>
                  <a:gd name="connsiteX230" fmla="*/ 243509 w 296725"/>
                  <a:gd name="connsiteY230" fmla="*/ 154829 h 252460"/>
                  <a:gd name="connsiteX231" fmla="*/ 226840 w 296725"/>
                  <a:gd name="connsiteY231" fmla="*/ 166735 h 252460"/>
                  <a:gd name="connsiteX232" fmla="*/ 212553 w 296725"/>
                  <a:gd name="connsiteY232" fmla="*/ 173879 h 252460"/>
                  <a:gd name="connsiteX233" fmla="*/ 205409 w 296725"/>
                  <a:gd name="connsiteY233" fmla="*/ 181022 h 252460"/>
                  <a:gd name="connsiteX234" fmla="*/ 164928 w 296725"/>
                  <a:gd name="connsiteY234" fmla="*/ 200072 h 252460"/>
                  <a:gd name="connsiteX235" fmla="*/ 148259 w 296725"/>
                  <a:gd name="connsiteY235" fmla="*/ 202454 h 252460"/>
                  <a:gd name="connsiteX236" fmla="*/ 198265 w 296725"/>
                  <a:gd name="connsiteY236" fmla="*/ 171497 h 252460"/>
                  <a:gd name="connsiteX237" fmla="*/ 214934 w 296725"/>
                  <a:gd name="connsiteY237" fmla="*/ 159591 h 252460"/>
                  <a:gd name="connsiteX238" fmla="*/ 233984 w 296725"/>
                  <a:gd name="connsiteY238" fmla="*/ 142922 h 252460"/>
                  <a:gd name="connsiteX239" fmla="*/ 269703 w 296725"/>
                  <a:gd name="connsiteY239" fmla="*/ 133397 h 252460"/>
                  <a:gd name="connsiteX240" fmla="*/ 276847 w 296725"/>
                  <a:gd name="connsiteY240" fmla="*/ 131016 h 252460"/>
                  <a:gd name="connsiteX241" fmla="*/ 245890 w 296725"/>
                  <a:gd name="connsiteY241" fmla="*/ 135779 h 252460"/>
                  <a:gd name="connsiteX242" fmla="*/ 195884 w 296725"/>
                  <a:gd name="connsiteY242" fmla="*/ 159591 h 252460"/>
                  <a:gd name="connsiteX243" fmla="*/ 179215 w 296725"/>
                  <a:gd name="connsiteY243" fmla="*/ 169116 h 252460"/>
                  <a:gd name="connsiteX244" fmla="*/ 172072 w 296725"/>
                  <a:gd name="connsiteY244" fmla="*/ 173879 h 252460"/>
                  <a:gd name="connsiteX245" fmla="*/ 136353 w 296725"/>
                  <a:gd name="connsiteY245" fmla="*/ 183404 h 252460"/>
                  <a:gd name="connsiteX246" fmla="*/ 107778 w 296725"/>
                  <a:gd name="connsiteY246" fmla="*/ 190547 h 252460"/>
                  <a:gd name="connsiteX247" fmla="*/ 124447 w 296725"/>
                  <a:gd name="connsiteY247" fmla="*/ 178641 h 252460"/>
                  <a:gd name="connsiteX248" fmla="*/ 157784 w 296725"/>
                  <a:gd name="connsiteY248" fmla="*/ 166735 h 252460"/>
                  <a:gd name="connsiteX249" fmla="*/ 193503 w 296725"/>
                  <a:gd name="connsiteY249" fmla="*/ 152447 h 252460"/>
                  <a:gd name="connsiteX250" fmla="*/ 205409 w 296725"/>
                  <a:gd name="connsiteY250" fmla="*/ 142922 h 252460"/>
                  <a:gd name="connsiteX251" fmla="*/ 224459 w 296725"/>
                  <a:gd name="connsiteY251" fmla="*/ 135779 h 252460"/>
                  <a:gd name="connsiteX252" fmla="*/ 248272 w 296725"/>
                  <a:gd name="connsiteY252" fmla="*/ 121491 h 252460"/>
                  <a:gd name="connsiteX253" fmla="*/ 200647 w 296725"/>
                  <a:gd name="connsiteY253" fmla="*/ 128635 h 252460"/>
                  <a:gd name="connsiteX254" fmla="*/ 176834 w 296725"/>
                  <a:gd name="connsiteY254" fmla="*/ 140541 h 252460"/>
                  <a:gd name="connsiteX255" fmla="*/ 153022 w 296725"/>
                  <a:gd name="connsiteY255" fmla="*/ 150066 h 252460"/>
                  <a:gd name="connsiteX256" fmla="*/ 119684 w 296725"/>
                  <a:gd name="connsiteY256" fmla="*/ 166735 h 252460"/>
                  <a:gd name="connsiteX257" fmla="*/ 107778 w 296725"/>
                  <a:gd name="connsiteY257" fmla="*/ 171497 h 252460"/>
                  <a:gd name="connsiteX258" fmla="*/ 98253 w 296725"/>
                  <a:gd name="connsiteY258" fmla="*/ 176260 h 252460"/>
                  <a:gd name="connsiteX259" fmla="*/ 83965 w 296725"/>
                  <a:gd name="connsiteY259" fmla="*/ 181022 h 252460"/>
                  <a:gd name="connsiteX260" fmla="*/ 107778 w 296725"/>
                  <a:gd name="connsiteY260" fmla="*/ 166735 h 252460"/>
                  <a:gd name="connsiteX261" fmla="*/ 141115 w 296725"/>
                  <a:gd name="connsiteY261" fmla="*/ 152447 h 252460"/>
                  <a:gd name="connsiteX262" fmla="*/ 164928 w 296725"/>
                  <a:gd name="connsiteY262" fmla="*/ 138160 h 252460"/>
                  <a:gd name="connsiteX263" fmla="*/ 186359 w 296725"/>
                  <a:gd name="connsiteY263" fmla="*/ 126254 h 252460"/>
                  <a:gd name="connsiteX264" fmla="*/ 210172 w 296725"/>
                  <a:gd name="connsiteY264" fmla="*/ 109585 h 252460"/>
                  <a:gd name="connsiteX265" fmla="*/ 224459 w 296725"/>
                  <a:gd name="connsiteY265" fmla="*/ 95297 h 252460"/>
                  <a:gd name="connsiteX266" fmla="*/ 198265 w 296725"/>
                  <a:gd name="connsiteY266" fmla="*/ 104822 h 252460"/>
                  <a:gd name="connsiteX267" fmla="*/ 179215 w 296725"/>
                  <a:gd name="connsiteY267" fmla="*/ 114347 h 252460"/>
                  <a:gd name="connsiteX268" fmla="*/ 157784 w 296725"/>
                  <a:gd name="connsiteY268" fmla="*/ 121491 h 252460"/>
                  <a:gd name="connsiteX269" fmla="*/ 141115 w 296725"/>
                  <a:gd name="connsiteY269" fmla="*/ 131016 h 252460"/>
                  <a:gd name="connsiteX270" fmla="*/ 114922 w 296725"/>
                  <a:gd name="connsiteY270" fmla="*/ 140541 h 252460"/>
                  <a:gd name="connsiteX271" fmla="*/ 100634 w 296725"/>
                  <a:gd name="connsiteY271" fmla="*/ 150066 h 252460"/>
                  <a:gd name="connsiteX272" fmla="*/ 148259 w 296725"/>
                  <a:gd name="connsiteY272" fmla="*/ 150066 h 252460"/>
                  <a:gd name="connsiteX273" fmla="*/ 217315 w 296725"/>
                  <a:gd name="connsiteY273" fmla="*/ 126254 h 252460"/>
                  <a:gd name="connsiteX274" fmla="*/ 231603 w 296725"/>
                  <a:gd name="connsiteY274" fmla="*/ 116729 h 252460"/>
                  <a:gd name="connsiteX275" fmla="*/ 264940 w 296725"/>
                  <a:gd name="connsiteY275" fmla="*/ 90535 h 252460"/>
                  <a:gd name="connsiteX276" fmla="*/ 276847 w 296725"/>
                  <a:gd name="connsiteY276" fmla="*/ 83391 h 252460"/>
                  <a:gd name="connsiteX277" fmla="*/ 286372 w 296725"/>
                  <a:gd name="connsiteY277" fmla="*/ 76247 h 252460"/>
                  <a:gd name="connsiteX278" fmla="*/ 274465 w 296725"/>
                  <a:gd name="connsiteY278" fmla="*/ 81010 h 252460"/>
                  <a:gd name="connsiteX279" fmla="*/ 248272 w 296725"/>
                  <a:gd name="connsiteY279" fmla="*/ 95297 h 252460"/>
                  <a:gd name="connsiteX280" fmla="*/ 162547 w 296725"/>
                  <a:gd name="connsiteY280" fmla="*/ 116729 h 252460"/>
                  <a:gd name="connsiteX281" fmla="*/ 110159 w 296725"/>
                  <a:gd name="connsiteY281" fmla="*/ 121491 h 252460"/>
                  <a:gd name="connsiteX282" fmla="*/ 136353 w 296725"/>
                  <a:gd name="connsiteY282" fmla="*/ 116729 h 252460"/>
                  <a:gd name="connsiteX283" fmla="*/ 148259 w 296725"/>
                  <a:gd name="connsiteY283" fmla="*/ 111966 h 252460"/>
                  <a:gd name="connsiteX284" fmla="*/ 155403 w 296725"/>
                  <a:gd name="connsiteY284" fmla="*/ 109585 h 252460"/>
                  <a:gd name="connsiteX285" fmla="*/ 188740 w 296725"/>
                  <a:gd name="connsiteY285" fmla="*/ 88154 h 252460"/>
                  <a:gd name="connsiteX286" fmla="*/ 195884 w 296725"/>
                  <a:gd name="connsiteY286" fmla="*/ 85772 h 252460"/>
                  <a:gd name="connsiteX287" fmla="*/ 210172 w 296725"/>
                  <a:gd name="connsiteY287" fmla="*/ 88154 h 252460"/>
                  <a:gd name="connsiteX288" fmla="*/ 193503 w 296725"/>
                  <a:gd name="connsiteY288" fmla="*/ 90535 h 252460"/>
                  <a:gd name="connsiteX289" fmla="*/ 164928 w 296725"/>
                  <a:gd name="connsiteY289" fmla="*/ 95297 h 252460"/>
                  <a:gd name="connsiteX290" fmla="*/ 114922 w 296725"/>
                  <a:gd name="connsiteY290" fmla="*/ 109585 h 252460"/>
                  <a:gd name="connsiteX291" fmla="*/ 55390 w 296725"/>
                  <a:gd name="connsiteY291" fmla="*/ 128635 h 252460"/>
                  <a:gd name="connsiteX292" fmla="*/ 33959 w 296725"/>
                  <a:gd name="connsiteY292" fmla="*/ 145304 h 252460"/>
                  <a:gd name="connsiteX293" fmla="*/ 48247 w 296725"/>
                  <a:gd name="connsiteY293" fmla="*/ 150066 h 252460"/>
                  <a:gd name="connsiteX294" fmla="*/ 105397 w 296725"/>
                  <a:gd name="connsiteY294" fmla="*/ 135779 h 252460"/>
                  <a:gd name="connsiteX295" fmla="*/ 150640 w 296725"/>
                  <a:gd name="connsiteY295" fmla="*/ 121491 h 252460"/>
                  <a:gd name="connsiteX296" fmla="*/ 181597 w 296725"/>
                  <a:gd name="connsiteY296" fmla="*/ 104822 h 252460"/>
                  <a:gd name="connsiteX297" fmla="*/ 188740 w 296725"/>
                  <a:gd name="connsiteY297" fmla="*/ 100060 h 252460"/>
                  <a:gd name="connsiteX298" fmla="*/ 195884 w 296725"/>
                  <a:gd name="connsiteY298" fmla="*/ 97679 h 252460"/>
                  <a:gd name="connsiteX299" fmla="*/ 205409 w 296725"/>
                  <a:gd name="connsiteY299" fmla="*/ 92916 h 252460"/>
                  <a:gd name="connsiteX300" fmla="*/ 167309 w 296725"/>
                  <a:gd name="connsiteY300" fmla="*/ 111966 h 252460"/>
                  <a:gd name="connsiteX301" fmla="*/ 153022 w 296725"/>
                  <a:gd name="connsiteY301" fmla="*/ 116729 h 252460"/>
                  <a:gd name="connsiteX302" fmla="*/ 133972 w 296725"/>
                  <a:gd name="connsiteY302" fmla="*/ 126254 h 252460"/>
                  <a:gd name="connsiteX303" fmla="*/ 95872 w 296725"/>
                  <a:gd name="connsiteY303" fmla="*/ 140541 h 252460"/>
                  <a:gd name="connsiteX304" fmla="*/ 86347 w 296725"/>
                  <a:gd name="connsiteY304" fmla="*/ 142922 h 252460"/>
                  <a:gd name="connsiteX305" fmla="*/ 79203 w 296725"/>
                  <a:gd name="connsiteY305" fmla="*/ 145304 h 252460"/>
                  <a:gd name="connsiteX306" fmla="*/ 105397 w 296725"/>
                  <a:gd name="connsiteY306" fmla="*/ 138160 h 252460"/>
                  <a:gd name="connsiteX307" fmla="*/ 155403 w 296725"/>
                  <a:gd name="connsiteY307" fmla="*/ 100060 h 252460"/>
                  <a:gd name="connsiteX308" fmla="*/ 167309 w 296725"/>
                  <a:gd name="connsiteY308" fmla="*/ 90535 h 252460"/>
                  <a:gd name="connsiteX309" fmla="*/ 176834 w 296725"/>
                  <a:gd name="connsiteY309" fmla="*/ 88154 h 252460"/>
                  <a:gd name="connsiteX310" fmla="*/ 191122 w 296725"/>
                  <a:gd name="connsiteY310" fmla="*/ 83391 h 252460"/>
                  <a:gd name="connsiteX311" fmla="*/ 200647 w 296725"/>
                  <a:gd name="connsiteY311" fmla="*/ 78629 h 252460"/>
                  <a:gd name="connsiteX312" fmla="*/ 217315 w 296725"/>
                  <a:gd name="connsiteY312" fmla="*/ 76247 h 252460"/>
                  <a:gd name="connsiteX313" fmla="*/ 231603 w 296725"/>
                  <a:gd name="connsiteY313" fmla="*/ 66722 h 252460"/>
                  <a:gd name="connsiteX314" fmla="*/ 243509 w 296725"/>
                  <a:gd name="connsiteY314" fmla="*/ 54816 h 252460"/>
                  <a:gd name="connsiteX315" fmla="*/ 219697 w 296725"/>
                  <a:gd name="connsiteY315" fmla="*/ 69104 h 252460"/>
                  <a:gd name="connsiteX316" fmla="*/ 183978 w 296725"/>
                  <a:gd name="connsiteY316" fmla="*/ 88154 h 252460"/>
                  <a:gd name="connsiteX317" fmla="*/ 162547 w 296725"/>
                  <a:gd name="connsiteY317" fmla="*/ 95297 h 252460"/>
                  <a:gd name="connsiteX318" fmla="*/ 150640 w 296725"/>
                  <a:gd name="connsiteY318" fmla="*/ 102441 h 252460"/>
                  <a:gd name="connsiteX319" fmla="*/ 88728 w 296725"/>
                  <a:gd name="connsiteY319" fmla="*/ 121491 h 252460"/>
                  <a:gd name="connsiteX320" fmla="*/ 69678 w 296725"/>
                  <a:gd name="connsiteY320" fmla="*/ 128635 h 252460"/>
                  <a:gd name="connsiteX321" fmla="*/ 157784 w 296725"/>
                  <a:gd name="connsiteY321" fmla="*/ 126254 h 252460"/>
                  <a:gd name="connsiteX322" fmla="*/ 174453 w 296725"/>
                  <a:gd name="connsiteY322" fmla="*/ 121491 h 252460"/>
                  <a:gd name="connsiteX323" fmla="*/ 181597 w 296725"/>
                  <a:gd name="connsiteY323" fmla="*/ 119110 h 252460"/>
                  <a:gd name="connsiteX324" fmla="*/ 191122 w 296725"/>
                  <a:gd name="connsiteY324" fmla="*/ 114347 h 252460"/>
                  <a:gd name="connsiteX325" fmla="*/ 212553 w 296725"/>
                  <a:gd name="connsiteY325" fmla="*/ 107204 h 252460"/>
                  <a:gd name="connsiteX326" fmla="*/ 226840 w 296725"/>
                  <a:gd name="connsiteY326" fmla="*/ 97679 h 252460"/>
                  <a:gd name="connsiteX327" fmla="*/ 181597 w 296725"/>
                  <a:gd name="connsiteY327" fmla="*/ 102441 h 252460"/>
                  <a:gd name="connsiteX328" fmla="*/ 143497 w 296725"/>
                  <a:gd name="connsiteY328" fmla="*/ 114347 h 252460"/>
                  <a:gd name="connsiteX329" fmla="*/ 133972 w 296725"/>
                  <a:gd name="connsiteY329" fmla="*/ 116729 h 252460"/>
                  <a:gd name="connsiteX330" fmla="*/ 117303 w 296725"/>
                  <a:gd name="connsiteY330" fmla="*/ 126254 h 252460"/>
                  <a:gd name="connsiteX331" fmla="*/ 100634 w 296725"/>
                  <a:gd name="connsiteY331" fmla="*/ 133397 h 252460"/>
                  <a:gd name="connsiteX332" fmla="*/ 91109 w 296725"/>
                  <a:gd name="connsiteY332" fmla="*/ 138160 h 252460"/>
                  <a:gd name="connsiteX333" fmla="*/ 81584 w 296725"/>
                  <a:gd name="connsiteY333" fmla="*/ 133397 h 252460"/>
                  <a:gd name="connsiteX334" fmla="*/ 91109 w 296725"/>
                  <a:gd name="connsiteY334" fmla="*/ 123872 h 252460"/>
                  <a:gd name="connsiteX335" fmla="*/ 114922 w 296725"/>
                  <a:gd name="connsiteY335" fmla="*/ 114347 h 252460"/>
                  <a:gd name="connsiteX336" fmla="*/ 174453 w 296725"/>
                  <a:gd name="connsiteY336" fmla="*/ 90535 h 252460"/>
                  <a:gd name="connsiteX337" fmla="*/ 193503 w 296725"/>
                  <a:gd name="connsiteY337" fmla="*/ 81010 h 252460"/>
                  <a:gd name="connsiteX338" fmla="*/ 222078 w 296725"/>
                  <a:gd name="connsiteY338" fmla="*/ 73866 h 252460"/>
                  <a:gd name="connsiteX339" fmla="*/ 224459 w 296725"/>
                  <a:gd name="connsiteY339" fmla="*/ 64341 h 252460"/>
                  <a:gd name="connsiteX340" fmla="*/ 205409 w 296725"/>
                  <a:gd name="connsiteY340" fmla="*/ 59579 h 252460"/>
                  <a:gd name="connsiteX341" fmla="*/ 136353 w 296725"/>
                  <a:gd name="connsiteY341" fmla="*/ 83391 h 252460"/>
                  <a:gd name="connsiteX342" fmla="*/ 86347 w 296725"/>
                  <a:gd name="connsiteY342" fmla="*/ 116729 h 252460"/>
                  <a:gd name="connsiteX343" fmla="*/ 69678 w 296725"/>
                  <a:gd name="connsiteY343" fmla="*/ 123872 h 252460"/>
                  <a:gd name="connsiteX344" fmla="*/ 53009 w 296725"/>
                  <a:gd name="connsiteY344" fmla="*/ 128635 h 252460"/>
                  <a:gd name="connsiteX345" fmla="*/ 38722 w 296725"/>
                  <a:gd name="connsiteY345" fmla="*/ 131016 h 252460"/>
                  <a:gd name="connsiteX346" fmla="*/ 31578 w 296725"/>
                  <a:gd name="connsiteY346" fmla="*/ 133397 h 252460"/>
                  <a:gd name="connsiteX347" fmla="*/ 50628 w 296725"/>
                  <a:gd name="connsiteY347" fmla="*/ 128635 h 252460"/>
                  <a:gd name="connsiteX348" fmla="*/ 62534 w 296725"/>
                  <a:gd name="connsiteY348" fmla="*/ 126254 h 252460"/>
                  <a:gd name="connsiteX349" fmla="*/ 86347 w 296725"/>
                  <a:gd name="connsiteY349" fmla="*/ 114347 h 252460"/>
                  <a:gd name="connsiteX350" fmla="*/ 129209 w 296725"/>
                  <a:gd name="connsiteY350" fmla="*/ 88154 h 252460"/>
                  <a:gd name="connsiteX351" fmla="*/ 167309 w 296725"/>
                  <a:gd name="connsiteY351" fmla="*/ 76247 h 252460"/>
                  <a:gd name="connsiteX352" fmla="*/ 186359 w 296725"/>
                  <a:gd name="connsiteY352" fmla="*/ 66722 h 252460"/>
                  <a:gd name="connsiteX353" fmla="*/ 200647 w 296725"/>
                  <a:gd name="connsiteY353" fmla="*/ 59579 h 252460"/>
                  <a:gd name="connsiteX354" fmla="*/ 214934 w 296725"/>
                  <a:gd name="connsiteY354" fmla="*/ 50054 h 252460"/>
                  <a:gd name="connsiteX355" fmla="*/ 219697 w 296725"/>
                  <a:gd name="connsiteY355" fmla="*/ 42910 h 252460"/>
                  <a:gd name="connsiteX356" fmla="*/ 203028 w 296725"/>
                  <a:gd name="connsiteY356" fmla="*/ 40529 h 252460"/>
                  <a:gd name="connsiteX357" fmla="*/ 162547 w 296725"/>
                  <a:gd name="connsiteY357" fmla="*/ 47672 h 252460"/>
                  <a:gd name="connsiteX358" fmla="*/ 131590 w 296725"/>
                  <a:gd name="connsiteY358" fmla="*/ 59579 h 252460"/>
                  <a:gd name="connsiteX359" fmla="*/ 103015 w 296725"/>
                  <a:gd name="connsiteY359" fmla="*/ 73866 h 252460"/>
                  <a:gd name="connsiteX360" fmla="*/ 95872 w 296725"/>
                  <a:gd name="connsiteY360" fmla="*/ 78629 h 252460"/>
                  <a:gd name="connsiteX361" fmla="*/ 81584 w 296725"/>
                  <a:gd name="connsiteY361" fmla="*/ 81010 h 252460"/>
                  <a:gd name="connsiteX362" fmla="*/ 57772 w 296725"/>
                  <a:gd name="connsiteY362" fmla="*/ 88154 h 252460"/>
                  <a:gd name="connsiteX363" fmla="*/ 22053 w 296725"/>
                  <a:gd name="connsiteY363" fmla="*/ 102441 h 252460"/>
                  <a:gd name="connsiteX364" fmla="*/ 14909 w 296725"/>
                  <a:gd name="connsiteY364" fmla="*/ 104822 h 252460"/>
                  <a:gd name="connsiteX365" fmla="*/ 7765 w 296725"/>
                  <a:gd name="connsiteY365" fmla="*/ 111966 h 252460"/>
                  <a:gd name="connsiteX366" fmla="*/ 622 w 296725"/>
                  <a:gd name="connsiteY366" fmla="*/ 116729 h 252460"/>
                  <a:gd name="connsiteX367" fmla="*/ 14909 w 296725"/>
                  <a:gd name="connsiteY367" fmla="*/ 111966 h 252460"/>
                  <a:gd name="connsiteX368" fmla="*/ 33959 w 296725"/>
                  <a:gd name="connsiteY368" fmla="*/ 104822 h 252460"/>
                  <a:gd name="connsiteX369" fmla="*/ 69678 w 296725"/>
                  <a:gd name="connsiteY369" fmla="*/ 88154 h 252460"/>
                  <a:gd name="connsiteX370" fmla="*/ 91109 w 296725"/>
                  <a:gd name="connsiteY370" fmla="*/ 76247 h 252460"/>
                  <a:gd name="connsiteX371" fmla="*/ 119684 w 296725"/>
                  <a:gd name="connsiteY371" fmla="*/ 66722 h 252460"/>
                  <a:gd name="connsiteX372" fmla="*/ 131590 w 296725"/>
                  <a:gd name="connsiteY372" fmla="*/ 57197 h 252460"/>
                  <a:gd name="connsiteX373" fmla="*/ 193503 w 296725"/>
                  <a:gd name="connsiteY373" fmla="*/ 42910 h 252460"/>
                  <a:gd name="connsiteX374" fmla="*/ 203028 w 296725"/>
                  <a:gd name="connsiteY374" fmla="*/ 38147 h 252460"/>
                  <a:gd name="connsiteX375" fmla="*/ 191122 w 296725"/>
                  <a:gd name="connsiteY375" fmla="*/ 35766 h 252460"/>
                  <a:gd name="connsiteX376" fmla="*/ 105397 w 296725"/>
                  <a:gd name="connsiteY376" fmla="*/ 76247 h 252460"/>
                  <a:gd name="connsiteX377" fmla="*/ 43484 w 296725"/>
                  <a:gd name="connsiteY377" fmla="*/ 107204 h 252460"/>
                  <a:gd name="connsiteX378" fmla="*/ 55390 w 296725"/>
                  <a:gd name="connsiteY378" fmla="*/ 92916 h 252460"/>
                  <a:gd name="connsiteX379" fmla="*/ 74440 w 296725"/>
                  <a:gd name="connsiteY379" fmla="*/ 83391 h 252460"/>
                  <a:gd name="connsiteX380" fmla="*/ 86347 w 296725"/>
                  <a:gd name="connsiteY380" fmla="*/ 73866 h 252460"/>
                  <a:gd name="connsiteX381" fmla="*/ 107778 w 296725"/>
                  <a:gd name="connsiteY381" fmla="*/ 59579 h 252460"/>
                  <a:gd name="connsiteX382" fmla="*/ 119684 w 296725"/>
                  <a:gd name="connsiteY382" fmla="*/ 50054 h 252460"/>
                  <a:gd name="connsiteX383" fmla="*/ 143497 w 296725"/>
                  <a:gd name="connsiteY383" fmla="*/ 45291 h 252460"/>
                  <a:gd name="connsiteX384" fmla="*/ 164928 w 296725"/>
                  <a:gd name="connsiteY384" fmla="*/ 40529 h 252460"/>
                  <a:gd name="connsiteX385" fmla="*/ 172072 w 296725"/>
                  <a:gd name="connsiteY385" fmla="*/ 35766 h 252460"/>
                  <a:gd name="connsiteX386" fmla="*/ 212553 w 296725"/>
                  <a:gd name="connsiteY386" fmla="*/ 26241 h 252460"/>
                  <a:gd name="connsiteX387" fmla="*/ 183978 w 296725"/>
                  <a:gd name="connsiteY387" fmla="*/ 14335 h 252460"/>
                  <a:gd name="connsiteX388" fmla="*/ 103015 w 296725"/>
                  <a:gd name="connsiteY388" fmla="*/ 26241 h 252460"/>
                  <a:gd name="connsiteX389" fmla="*/ 86347 w 296725"/>
                  <a:gd name="connsiteY389" fmla="*/ 31004 h 252460"/>
                  <a:gd name="connsiteX390" fmla="*/ 74440 w 296725"/>
                  <a:gd name="connsiteY390" fmla="*/ 38147 h 252460"/>
                  <a:gd name="connsiteX391" fmla="*/ 62534 w 296725"/>
                  <a:gd name="connsiteY391" fmla="*/ 42910 h 252460"/>
                  <a:gd name="connsiteX392" fmla="*/ 53009 w 296725"/>
                  <a:gd name="connsiteY392" fmla="*/ 47672 h 252460"/>
                  <a:gd name="connsiteX393" fmla="*/ 43484 w 296725"/>
                  <a:gd name="connsiteY393" fmla="*/ 66722 h 252460"/>
                  <a:gd name="connsiteX394" fmla="*/ 57772 w 296725"/>
                  <a:gd name="connsiteY394" fmla="*/ 69104 h 252460"/>
                  <a:gd name="connsiteX395" fmla="*/ 136353 w 296725"/>
                  <a:gd name="connsiteY395" fmla="*/ 57197 h 252460"/>
                  <a:gd name="connsiteX396" fmla="*/ 155403 w 296725"/>
                  <a:gd name="connsiteY396" fmla="*/ 47672 h 252460"/>
                  <a:gd name="connsiteX397" fmla="*/ 193503 w 296725"/>
                  <a:gd name="connsiteY397" fmla="*/ 31004 h 252460"/>
                  <a:gd name="connsiteX398" fmla="*/ 200647 w 296725"/>
                  <a:gd name="connsiteY398" fmla="*/ 28622 h 252460"/>
                  <a:gd name="connsiteX399" fmla="*/ 212553 w 296725"/>
                  <a:gd name="connsiteY399" fmla="*/ 23860 h 252460"/>
                  <a:gd name="connsiteX400" fmla="*/ 229222 w 296725"/>
                  <a:gd name="connsiteY400" fmla="*/ 19097 h 252460"/>
                  <a:gd name="connsiteX401" fmla="*/ 236365 w 296725"/>
                  <a:gd name="connsiteY401" fmla="*/ 14335 h 252460"/>
                  <a:gd name="connsiteX402" fmla="*/ 214934 w 296725"/>
                  <a:gd name="connsiteY402" fmla="*/ 16716 h 252460"/>
                  <a:gd name="connsiteX403" fmla="*/ 160165 w 296725"/>
                  <a:gd name="connsiteY403" fmla="*/ 23860 h 252460"/>
                  <a:gd name="connsiteX404" fmla="*/ 145878 w 296725"/>
                  <a:gd name="connsiteY404" fmla="*/ 31004 h 252460"/>
                  <a:gd name="connsiteX405" fmla="*/ 138734 w 296725"/>
                  <a:gd name="connsiteY405" fmla="*/ 35766 h 252460"/>
                  <a:gd name="connsiteX406" fmla="*/ 181597 w 296725"/>
                  <a:gd name="connsiteY406" fmla="*/ 47672 h 252460"/>
                  <a:gd name="connsiteX407" fmla="*/ 226840 w 296725"/>
                  <a:gd name="connsiteY407" fmla="*/ 40529 h 252460"/>
                  <a:gd name="connsiteX408" fmla="*/ 233984 w 296725"/>
                  <a:gd name="connsiteY408" fmla="*/ 33385 h 252460"/>
                  <a:gd name="connsiteX409" fmla="*/ 241128 w 296725"/>
                  <a:gd name="connsiteY409" fmla="*/ 31004 h 252460"/>
                  <a:gd name="connsiteX410" fmla="*/ 193503 w 296725"/>
                  <a:gd name="connsiteY410" fmla="*/ 59579 h 252460"/>
                  <a:gd name="connsiteX411" fmla="*/ 181597 w 296725"/>
                  <a:gd name="connsiteY411" fmla="*/ 66722 h 252460"/>
                  <a:gd name="connsiteX412" fmla="*/ 191122 w 296725"/>
                  <a:gd name="connsiteY412" fmla="*/ 69104 h 252460"/>
                  <a:gd name="connsiteX413" fmla="*/ 233984 w 296725"/>
                  <a:gd name="connsiteY413" fmla="*/ 59579 h 252460"/>
                  <a:gd name="connsiteX414" fmla="*/ 243509 w 296725"/>
                  <a:gd name="connsiteY414" fmla="*/ 54816 h 252460"/>
                  <a:gd name="connsiteX415" fmla="*/ 236365 w 296725"/>
                  <a:gd name="connsiteY415" fmla="*/ 59579 h 252460"/>
                  <a:gd name="connsiteX416" fmla="*/ 222078 w 296725"/>
                  <a:gd name="connsiteY416" fmla="*/ 71485 h 252460"/>
                  <a:gd name="connsiteX417" fmla="*/ 217315 w 296725"/>
                  <a:gd name="connsiteY417" fmla="*/ 81010 h 252460"/>
                  <a:gd name="connsiteX418" fmla="*/ 245890 w 296725"/>
                  <a:gd name="connsiteY418" fmla="*/ 92916 h 252460"/>
                  <a:gd name="connsiteX419" fmla="*/ 233984 w 296725"/>
                  <a:gd name="connsiteY419" fmla="*/ 100060 h 252460"/>
                  <a:gd name="connsiteX420" fmla="*/ 241128 w 296725"/>
                  <a:gd name="connsiteY420" fmla="*/ 107204 h 252460"/>
                  <a:gd name="connsiteX421" fmla="*/ 269703 w 296725"/>
                  <a:gd name="connsiteY421" fmla="*/ 116729 h 252460"/>
                  <a:gd name="connsiteX422" fmla="*/ 250653 w 296725"/>
                  <a:gd name="connsiteY422" fmla="*/ 131016 h 252460"/>
                  <a:gd name="connsiteX423" fmla="*/ 243509 w 296725"/>
                  <a:gd name="connsiteY423" fmla="*/ 138160 h 252460"/>
                  <a:gd name="connsiteX424" fmla="*/ 253034 w 296725"/>
                  <a:gd name="connsiteY424" fmla="*/ 140541 h 252460"/>
                  <a:gd name="connsiteX425" fmla="*/ 262559 w 296725"/>
                  <a:gd name="connsiteY425" fmla="*/ 147685 h 252460"/>
                  <a:gd name="connsiteX426" fmla="*/ 269703 w 296725"/>
                  <a:gd name="connsiteY426" fmla="*/ 150066 h 252460"/>
                  <a:gd name="connsiteX427" fmla="*/ 262559 w 296725"/>
                  <a:gd name="connsiteY427" fmla="*/ 154829 h 252460"/>
                  <a:gd name="connsiteX428" fmla="*/ 279228 w 296725"/>
                  <a:gd name="connsiteY428" fmla="*/ 161972 h 252460"/>
                  <a:gd name="connsiteX429" fmla="*/ 272084 w 296725"/>
                  <a:gd name="connsiteY429" fmla="*/ 159591 h 252460"/>
                  <a:gd name="connsiteX430" fmla="*/ 253034 w 296725"/>
                  <a:gd name="connsiteY430" fmla="*/ 159591 h 25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</a:cxnLst>
                <a:rect l="l" t="t" r="r" b="b"/>
                <a:pathLst>
                  <a:path w="296725" h="252460">
                    <a:moveTo>
                      <a:pt x="145878" y="252460"/>
                    </a:moveTo>
                    <a:cubicBezTo>
                      <a:pt x="145084" y="248491"/>
                      <a:pt x="144479" y="244480"/>
                      <a:pt x="143497" y="240554"/>
                    </a:cubicBezTo>
                    <a:cubicBezTo>
                      <a:pt x="142302" y="235774"/>
                      <a:pt x="138972" y="227551"/>
                      <a:pt x="136353" y="223885"/>
                    </a:cubicBezTo>
                    <a:cubicBezTo>
                      <a:pt x="132526" y="218528"/>
                      <a:pt x="124686" y="213349"/>
                      <a:pt x="119684" y="209597"/>
                    </a:cubicBezTo>
                    <a:cubicBezTo>
                      <a:pt x="115090" y="186625"/>
                      <a:pt x="120716" y="206899"/>
                      <a:pt x="112540" y="190547"/>
                    </a:cubicBezTo>
                    <a:cubicBezTo>
                      <a:pt x="103520" y="172507"/>
                      <a:pt x="113170" y="184033"/>
                      <a:pt x="100634" y="171497"/>
                    </a:cubicBezTo>
                    <a:cubicBezTo>
                      <a:pt x="99840" y="167528"/>
                      <a:pt x="99533" y="163431"/>
                      <a:pt x="98253" y="159591"/>
                    </a:cubicBezTo>
                    <a:cubicBezTo>
                      <a:pt x="96672" y="154849"/>
                      <a:pt x="91861" y="147100"/>
                      <a:pt x="88728" y="142922"/>
                    </a:cubicBezTo>
                    <a:cubicBezTo>
                      <a:pt x="85679" y="138856"/>
                      <a:pt x="82192" y="135126"/>
                      <a:pt x="79203" y="131016"/>
                    </a:cubicBezTo>
                    <a:cubicBezTo>
                      <a:pt x="75836" y="126387"/>
                      <a:pt x="73112" y="121308"/>
                      <a:pt x="69678" y="116729"/>
                    </a:cubicBezTo>
                    <a:cubicBezTo>
                      <a:pt x="42903" y="81030"/>
                      <a:pt x="80284" y="129934"/>
                      <a:pt x="55390" y="100060"/>
                    </a:cubicBezTo>
                    <a:cubicBezTo>
                      <a:pt x="53558" y="97861"/>
                      <a:pt x="50628" y="90054"/>
                      <a:pt x="50628" y="92916"/>
                    </a:cubicBezTo>
                    <a:cubicBezTo>
                      <a:pt x="50628" y="97936"/>
                      <a:pt x="53947" y="102396"/>
                      <a:pt x="55390" y="107204"/>
                    </a:cubicBezTo>
                    <a:cubicBezTo>
                      <a:pt x="56330" y="110339"/>
                      <a:pt x="55727" y="114173"/>
                      <a:pt x="57772" y="116729"/>
                    </a:cubicBezTo>
                    <a:cubicBezTo>
                      <a:pt x="59340" y="118689"/>
                      <a:pt x="62534" y="118316"/>
                      <a:pt x="64915" y="119110"/>
                    </a:cubicBezTo>
                    <a:cubicBezTo>
                      <a:pt x="66503" y="121491"/>
                      <a:pt x="67443" y="124466"/>
                      <a:pt x="69678" y="126254"/>
                    </a:cubicBezTo>
                    <a:cubicBezTo>
                      <a:pt x="71638" y="127822"/>
                      <a:pt x="75047" y="126860"/>
                      <a:pt x="76822" y="128635"/>
                    </a:cubicBezTo>
                    <a:cubicBezTo>
                      <a:pt x="78597" y="130410"/>
                      <a:pt x="78081" y="133534"/>
                      <a:pt x="79203" y="135779"/>
                    </a:cubicBezTo>
                    <a:cubicBezTo>
                      <a:pt x="80483" y="138339"/>
                      <a:pt x="82545" y="140437"/>
                      <a:pt x="83965" y="142922"/>
                    </a:cubicBezTo>
                    <a:cubicBezTo>
                      <a:pt x="87761" y="149565"/>
                      <a:pt x="89663" y="156798"/>
                      <a:pt x="95872" y="161972"/>
                    </a:cubicBezTo>
                    <a:cubicBezTo>
                      <a:pt x="97800" y="163579"/>
                      <a:pt x="100634" y="163560"/>
                      <a:pt x="103015" y="164354"/>
                    </a:cubicBezTo>
                    <a:cubicBezTo>
                      <a:pt x="103809" y="166735"/>
                      <a:pt x="103622" y="169722"/>
                      <a:pt x="105397" y="171497"/>
                    </a:cubicBezTo>
                    <a:cubicBezTo>
                      <a:pt x="109444" y="175544"/>
                      <a:pt x="119684" y="181022"/>
                      <a:pt x="119684" y="181022"/>
                    </a:cubicBezTo>
                    <a:cubicBezTo>
                      <a:pt x="129917" y="196370"/>
                      <a:pt x="118216" y="179370"/>
                      <a:pt x="136353" y="202454"/>
                    </a:cubicBezTo>
                    <a:cubicBezTo>
                      <a:pt x="141257" y="208695"/>
                      <a:pt x="146236" y="214900"/>
                      <a:pt x="150640" y="221504"/>
                    </a:cubicBezTo>
                    <a:cubicBezTo>
                      <a:pt x="152228" y="223885"/>
                      <a:pt x="153571" y="226449"/>
                      <a:pt x="155403" y="228647"/>
                    </a:cubicBezTo>
                    <a:cubicBezTo>
                      <a:pt x="157559" y="231234"/>
                      <a:pt x="160166" y="233410"/>
                      <a:pt x="162547" y="235791"/>
                    </a:cubicBezTo>
                    <a:cubicBezTo>
                      <a:pt x="161753" y="228647"/>
                      <a:pt x="161646" y="221393"/>
                      <a:pt x="160165" y="214360"/>
                    </a:cubicBezTo>
                    <a:cubicBezTo>
                      <a:pt x="155674" y="193026"/>
                      <a:pt x="149216" y="182803"/>
                      <a:pt x="141115" y="161972"/>
                    </a:cubicBezTo>
                    <a:cubicBezTo>
                      <a:pt x="139296" y="157293"/>
                      <a:pt x="139137" y="151862"/>
                      <a:pt x="136353" y="147685"/>
                    </a:cubicBezTo>
                    <a:lnTo>
                      <a:pt x="126828" y="133397"/>
                    </a:lnTo>
                    <a:cubicBezTo>
                      <a:pt x="126263" y="130574"/>
                      <a:pt x="124295" y="118170"/>
                      <a:pt x="122065" y="114347"/>
                    </a:cubicBezTo>
                    <a:cubicBezTo>
                      <a:pt x="117739" y="106931"/>
                      <a:pt x="112195" y="100278"/>
                      <a:pt x="107778" y="92916"/>
                    </a:cubicBezTo>
                    <a:cubicBezTo>
                      <a:pt x="105397" y="88947"/>
                      <a:pt x="103907" y="84283"/>
                      <a:pt x="100634" y="81010"/>
                    </a:cubicBezTo>
                    <a:cubicBezTo>
                      <a:pt x="98124" y="78500"/>
                      <a:pt x="94191" y="78008"/>
                      <a:pt x="91109" y="76247"/>
                    </a:cubicBezTo>
                    <a:cubicBezTo>
                      <a:pt x="88624" y="74827"/>
                      <a:pt x="86346" y="73072"/>
                      <a:pt x="83965" y="71485"/>
                    </a:cubicBezTo>
                    <a:cubicBezTo>
                      <a:pt x="82397" y="66780"/>
                      <a:pt x="81018" y="60554"/>
                      <a:pt x="76822" y="57197"/>
                    </a:cubicBezTo>
                    <a:cubicBezTo>
                      <a:pt x="74862" y="55629"/>
                      <a:pt x="72059" y="55610"/>
                      <a:pt x="69678" y="54816"/>
                    </a:cubicBezTo>
                    <a:cubicBezTo>
                      <a:pt x="74677" y="84815"/>
                      <a:pt x="67205" y="57049"/>
                      <a:pt x="79203" y="76247"/>
                    </a:cubicBezTo>
                    <a:cubicBezTo>
                      <a:pt x="93335" y="98859"/>
                      <a:pt x="71729" y="78366"/>
                      <a:pt x="95872" y="97679"/>
                    </a:cubicBezTo>
                    <a:cubicBezTo>
                      <a:pt x="97459" y="100854"/>
                      <a:pt x="99236" y="103941"/>
                      <a:pt x="100634" y="107204"/>
                    </a:cubicBezTo>
                    <a:cubicBezTo>
                      <a:pt x="105561" y="118700"/>
                      <a:pt x="99880" y="110708"/>
                      <a:pt x="107778" y="123872"/>
                    </a:cubicBezTo>
                    <a:cubicBezTo>
                      <a:pt x="110723" y="128780"/>
                      <a:pt x="114743" y="133040"/>
                      <a:pt x="117303" y="138160"/>
                    </a:cubicBezTo>
                    <a:cubicBezTo>
                      <a:pt x="118890" y="141335"/>
                      <a:pt x="119817" y="144938"/>
                      <a:pt x="122065" y="147685"/>
                    </a:cubicBezTo>
                    <a:cubicBezTo>
                      <a:pt x="127041" y="153767"/>
                      <a:pt x="133477" y="158513"/>
                      <a:pt x="138734" y="164354"/>
                    </a:cubicBezTo>
                    <a:cubicBezTo>
                      <a:pt x="147966" y="174611"/>
                      <a:pt x="138084" y="169692"/>
                      <a:pt x="150640" y="173879"/>
                    </a:cubicBezTo>
                    <a:cubicBezTo>
                      <a:pt x="153021" y="176260"/>
                      <a:pt x="155717" y="178364"/>
                      <a:pt x="157784" y="181022"/>
                    </a:cubicBezTo>
                    <a:cubicBezTo>
                      <a:pt x="161298" y="185540"/>
                      <a:pt x="164134" y="190547"/>
                      <a:pt x="167309" y="195310"/>
                    </a:cubicBezTo>
                    <a:cubicBezTo>
                      <a:pt x="168897" y="197691"/>
                      <a:pt x="170600" y="200000"/>
                      <a:pt x="172072" y="202454"/>
                    </a:cubicBezTo>
                    <a:cubicBezTo>
                      <a:pt x="174453" y="206423"/>
                      <a:pt x="176493" y="210617"/>
                      <a:pt x="179215" y="214360"/>
                    </a:cubicBezTo>
                    <a:cubicBezTo>
                      <a:pt x="182861" y="219374"/>
                      <a:pt x="187153" y="223885"/>
                      <a:pt x="191122" y="228647"/>
                    </a:cubicBezTo>
                    <a:cubicBezTo>
                      <a:pt x="189534" y="221503"/>
                      <a:pt x="189174" y="213971"/>
                      <a:pt x="186359" y="207216"/>
                    </a:cubicBezTo>
                    <a:cubicBezTo>
                      <a:pt x="184596" y="202985"/>
                      <a:pt x="175726" y="197746"/>
                      <a:pt x="172072" y="195310"/>
                    </a:cubicBezTo>
                    <a:cubicBezTo>
                      <a:pt x="162471" y="180909"/>
                      <a:pt x="171526" y="192368"/>
                      <a:pt x="148259" y="176260"/>
                    </a:cubicBezTo>
                    <a:cubicBezTo>
                      <a:pt x="144080" y="173367"/>
                      <a:pt x="140322" y="169910"/>
                      <a:pt x="136353" y="166735"/>
                    </a:cubicBezTo>
                    <a:cubicBezTo>
                      <a:pt x="131718" y="152827"/>
                      <a:pt x="137599" y="165599"/>
                      <a:pt x="126828" y="154829"/>
                    </a:cubicBezTo>
                    <a:cubicBezTo>
                      <a:pt x="124022" y="152023"/>
                      <a:pt x="122490" y="148110"/>
                      <a:pt x="119684" y="145304"/>
                    </a:cubicBezTo>
                    <a:cubicBezTo>
                      <a:pt x="104352" y="129972"/>
                      <a:pt x="115471" y="147182"/>
                      <a:pt x="100634" y="128635"/>
                    </a:cubicBezTo>
                    <a:cubicBezTo>
                      <a:pt x="86739" y="111266"/>
                      <a:pt x="97845" y="116592"/>
                      <a:pt x="83965" y="111966"/>
                    </a:cubicBezTo>
                    <a:cubicBezTo>
                      <a:pt x="80790" y="109585"/>
                      <a:pt x="77246" y="107628"/>
                      <a:pt x="74440" y="104822"/>
                    </a:cubicBezTo>
                    <a:cubicBezTo>
                      <a:pt x="70846" y="101228"/>
                      <a:pt x="68714" y="96293"/>
                      <a:pt x="64915" y="92916"/>
                    </a:cubicBezTo>
                    <a:cubicBezTo>
                      <a:pt x="61456" y="89841"/>
                      <a:pt x="56978" y="88153"/>
                      <a:pt x="53009" y="85772"/>
                    </a:cubicBezTo>
                    <a:cubicBezTo>
                      <a:pt x="51422" y="83391"/>
                      <a:pt x="50079" y="80827"/>
                      <a:pt x="48247" y="78629"/>
                    </a:cubicBezTo>
                    <a:cubicBezTo>
                      <a:pt x="46091" y="76042"/>
                      <a:pt x="37908" y="72550"/>
                      <a:pt x="41103" y="71485"/>
                    </a:cubicBezTo>
                    <a:cubicBezTo>
                      <a:pt x="44186" y="70457"/>
                      <a:pt x="61205" y="78890"/>
                      <a:pt x="64915" y="81010"/>
                    </a:cubicBezTo>
                    <a:cubicBezTo>
                      <a:pt x="70463" y="84180"/>
                      <a:pt x="80169" y="91817"/>
                      <a:pt x="83965" y="95297"/>
                    </a:cubicBezTo>
                    <a:cubicBezTo>
                      <a:pt x="88551" y="99500"/>
                      <a:pt x="101868" y="114965"/>
                      <a:pt x="110159" y="119110"/>
                    </a:cubicBezTo>
                    <a:cubicBezTo>
                      <a:pt x="113086" y="120574"/>
                      <a:pt x="116509" y="120697"/>
                      <a:pt x="119684" y="121491"/>
                    </a:cubicBezTo>
                    <a:cubicBezTo>
                      <a:pt x="122065" y="123872"/>
                      <a:pt x="125157" y="125711"/>
                      <a:pt x="126828" y="128635"/>
                    </a:cubicBezTo>
                    <a:cubicBezTo>
                      <a:pt x="128452" y="131477"/>
                      <a:pt x="127284" y="135513"/>
                      <a:pt x="129209" y="138160"/>
                    </a:cubicBezTo>
                    <a:cubicBezTo>
                      <a:pt x="133831" y="144515"/>
                      <a:pt x="140969" y="148693"/>
                      <a:pt x="145878" y="154829"/>
                    </a:cubicBezTo>
                    <a:cubicBezTo>
                      <a:pt x="148863" y="158561"/>
                      <a:pt x="157537" y="170300"/>
                      <a:pt x="162547" y="173879"/>
                    </a:cubicBezTo>
                    <a:cubicBezTo>
                      <a:pt x="165436" y="175942"/>
                      <a:pt x="168897" y="177054"/>
                      <a:pt x="172072" y="178641"/>
                    </a:cubicBezTo>
                    <a:cubicBezTo>
                      <a:pt x="172866" y="181022"/>
                      <a:pt x="172678" y="184010"/>
                      <a:pt x="174453" y="185785"/>
                    </a:cubicBezTo>
                    <a:cubicBezTo>
                      <a:pt x="176963" y="188295"/>
                      <a:pt x="186195" y="193319"/>
                      <a:pt x="183978" y="190547"/>
                    </a:cubicBezTo>
                    <a:cubicBezTo>
                      <a:pt x="175563" y="180028"/>
                      <a:pt x="163485" y="172748"/>
                      <a:pt x="155403" y="161972"/>
                    </a:cubicBezTo>
                    <a:cubicBezTo>
                      <a:pt x="153022" y="158797"/>
                      <a:pt x="150566" y="155677"/>
                      <a:pt x="148259" y="152447"/>
                    </a:cubicBezTo>
                    <a:cubicBezTo>
                      <a:pt x="146596" y="150118"/>
                      <a:pt x="144598" y="147945"/>
                      <a:pt x="143497" y="145304"/>
                    </a:cubicBezTo>
                    <a:cubicBezTo>
                      <a:pt x="140601" y="138353"/>
                      <a:pt x="136353" y="123872"/>
                      <a:pt x="136353" y="123872"/>
                    </a:cubicBezTo>
                    <a:cubicBezTo>
                      <a:pt x="134656" y="111996"/>
                      <a:pt x="132948" y="96988"/>
                      <a:pt x="129209" y="85772"/>
                    </a:cubicBezTo>
                    <a:cubicBezTo>
                      <a:pt x="128304" y="83057"/>
                      <a:pt x="125727" y="81188"/>
                      <a:pt x="124447" y="78629"/>
                    </a:cubicBezTo>
                    <a:cubicBezTo>
                      <a:pt x="122535" y="74806"/>
                      <a:pt x="121950" y="70347"/>
                      <a:pt x="119684" y="66722"/>
                    </a:cubicBezTo>
                    <a:cubicBezTo>
                      <a:pt x="117899" y="63866"/>
                      <a:pt x="112540" y="56212"/>
                      <a:pt x="112540" y="59579"/>
                    </a:cubicBezTo>
                    <a:cubicBezTo>
                      <a:pt x="112540" y="63548"/>
                      <a:pt x="117303" y="65929"/>
                      <a:pt x="119684" y="69104"/>
                    </a:cubicBezTo>
                    <a:cubicBezTo>
                      <a:pt x="120478" y="71485"/>
                      <a:pt x="120618" y="74197"/>
                      <a:pt x="122065" y="76247"/>
                    </a:cubicBezTo>
                    <a:cubicBezTo>
                      <a:pt x="130215" y="87793"/>
                      <a:pt x="141247" y="97315"/>
                      <a:pt x="148259" y="109585"/>
                    </a:cubicBezTo>
                    <a:cubicBezTo>
                      <a:pt x="152666" y="117298"/>
                      <a:pt x="158738" y="127208"/>
                      <a:pt x="162547" y="135779"/>
                    </a:cubicBezTo>
                    <a:cubicBezTo>
                      <a:pt x="164590" y="140375"/>
                      <a:pt x="167470" y="150802"/>
                      <a:pt x="172072" y="154829"/>
                    </a:cubicBezTo>
                    <a:cubicBezTo>
                      <a:pt x="176379" y="158598"/>
                      <a:pt x="181597" y="161179"/>
                      <a:pt x="186359" y="164354"/>
                    </a:cubicBezTo>
                    <a:cubicBezTo>
                      <a:pt x="194522" y="188844"/>
                      <a:pt x="181370" y="155735"/>
                      <a:pt x="195884" y="173879"/>
                    </a:cubicBezTo>
                    <a:cubicBezTo>
                      <a:pt x="197928" y="176435"/>
                      <a:pt x="196641" y="180563"/>
                      <a:pt x="198265" y="183404"/>
                    </a:cubicBezTo>
                    <a:cubicBezTo>
                      <a:pt x="199936" y="186328"/>
                      <a:pt x="203253" y="187960"/>
                      <a:pt x="205409" y="190547"/>
                    </a:cubicBezTo>
                    <a:cubicBezTo>
                      <a:pt x="207241" y="192746"/>
                      <a:pt x="213034" y="197691"/>
                      <a:pt x="210172" y="197691"/>
                    </a:cubicBezTo>
                    <a:cubicBezTo>
                      <a:pt x="206804" y="197691"/>
                      <a:pt x="205132" y="193177"/>
                      <a:pt x="203028" y="190547"/>
                    </a:cubicBezTo>
                    <a:cubicBezTo>
                      <a:pt x="195590" y="181250"/>
                      <a:pt x="189035" y="171269"/>
                      <a:pt x="181597" y="161972"/>
                    </a:cubicBezTo>
                    <a:cubicBezTo>
                      <a:pt x="179493" y="159342"/>
                      <a:pt x="176834" y="157210"/>
                      <a:pt x="174453" y="154829"/>
                    </a:cubicBezTo>
                    <a:cubicBezTo>
                      <a:pt x="164423" y="124735"/>
                      <a:pt x="181154" y="172845"/>
                      <a:pt x="167309" y="140541"/>
                    </a:cubicBezTo>
                    <a:cubicBezTo>
                      <a:pt x="153659" y="108692"/>
                      <a:pt x="179508" y="157796"/>
                      <a:pt x="160165" y="119110"/>
                    </a:cubicBezTo>
                    <a:cubicBezTo>
                      <a:pt x="158095" y="114970"/>
                      <a:pt x="155092" y="111344"/>
                      <a:pt x="153022" y="107204"/>
                    </a:cubicBezTo>
                    <a:cubicBezTo>
                      <a:pt x="151578" y="104315"/>
                      <a:pt x="147115" y="92689"/>
                      <a:pt x="145878" y="88154"/>
                    </a:cubicBezTo>
                    <a:cubicBezTo>
                      <a:pt x="144156" y="81839"/>
                      <a:pt x="143185" y="75314"/>
                      <a:pt x="141115" y="69104"/>
                    </a:cubicBezTo>
                    <a:cubicBezTo>
                      <a:pt x="139203" y="63369"/>
                      <a:pt x="136838" y="57758"/>
                      <a:pt x="133972" y="52435"/>
                    </a:cubicBezTo>
                    <a:cubicBezTo>
                      <a:pt x="131258" y="47395"/>
                      <a:pt x="122637" y="32717"/>
                      <a:pt x="124447" y="38147"/>
                    </a:cubicBezTo>
                    <a:cubicBezTo>
                      <a:pt x="129448" y="53153"/>
                      <a:pt x="134496" y="69628"/>
                      <a:pt x="145878" y="81010"/>
                    </a:cubicBezTo>
                    <a:lnTo>
                      <a:pt x="155403" y="90535"/>
                    </a:lnTo>
                    <a:cubicBezTo>
                      <a:pt x="159637" y="107474"/>
                      <a:pt x="154265" y="94160"/>
                      <a:pt x="169690" y="109585"/>
                    </a:cubicBezTo>
                    <a:cubicBezTo>
                      <a:pt x="173284" y="113179"/>
                      <a:pt x="175868" y="117666"/>
                      <a:pt x="179215" y="121491"/>
                    </a:cubicBezTo>
                    <a:cubicBezTo>
                      <a:pt x="185633" y="128826"/>
                      <a:pt x="185893" y="128325"/>
                      <a:pt x="193503" y="133397"/>
                    </a:cubicBezTo>
                    <a:cubicBezTo>
                      <a:pt x="216440" y="163980"/>
                      <a:pt x="203639" y="158206"/>
                      <a:pt x="222078" y="164354"/>
                    </a:cubicBezTo>
                    <a:cubicBezTo>
                      <a:pt x="223665" y="167529"/>
                      <a:pt x="224330" y="171369"/>
                      <a:pt x="226840" y="173879"/>
                    </a:cubicBezTo>
                    <a:cubicBezTo>
                      <a:pt x="228615" y="175654"/>
                      <a:pt x="233375" y="178695"/>
                      <a:pt x="233984" y="176260"/>
                    </a:cubicBezTo>
                    <a:cubicBezTo>
                      <a:pt x="235021" y="172113"/>
                      <a:pt x="230991" y="168245"/>
                      <a:pt x="229222" y="164354"/>
                    </a:cubicBezTo>
                    <a:cubicBezTo>
                      <a:pt x="227019" y="159506"/>
                      <a:pt x="224957" y="154545"/>
                      <a:pt x="222078" y="150066"/>
                    </a:cubicBezTo>
                    <a:cubicBezTo>
                      <a:pt x="217786" y="143389"/>
                      <a:pt x="211340" y="138116"/>
                      <a:pt x="207790" y="131016"/>
                    </a:cubicBezTo>
                    <a:cubicBezTo>
                      <a:pt x="205409" y="126254"/>
                      <a:pt x="202744" y="121623"/>
                      <a:pt x="200647" y="116729"/>
                    </a:cubicBezTo>
                    <a:cubicBezTo>
                      <a:pt x="197976" y="110495"/>
                      <a:pt x="196309" y="103853"/>
                      <a:pt x="193503" y="97679"/>
                    </a:cubicBezTo>
                    <a:cubicBezTo>
                      <a:pt x="192319" y="95073"/>
                      <a:pt x="190404" y="92864"/>
                      <a:pt x="188740" y="90535"/>
                    </a:cubicBezTo>
                    <a:cubicBezTo>
                      <a:pt x="186947" y="88024"/>
                      <a:pt x="178702" y="77602"/>
                      <a:pt x="176834" y="73866"/>
                    </a:cubicBezTo>
                    <a:cubicBezTo>
                      <a:pt x="174922" y="70043"/>
                      <a:pt x="173808" y="65866"/>
                      <a:pt x="172072" y="61960"/>
                    </a:cubicBezTo>
                    <a:cubicBezTo>
                      <a:pt x="170630" y="58716"/>
                      <a:pt x="168627" y="55731"/>
                      <a:pt x="167309" y="52435"/>
                    </a:cubicBezTo>
                    <a:cubicBezTo>
                      <a:pt x="160470" y="35338"/>
                      <a:pt x="167951" y="39948"/>
                      <a:pt x="155403" y="35766"/>
                    </a:cubicBezTo>
                    <a:cubicBezTo>
                      <a:pt x="153980" y="31495"/>
                      <a:pt x="151203" y="22041"/>
                      <a:pt x="148259" y="19097"/>
                    </a:cubicBezTo>
                    <a:cubicBezTo>
                      <a:pt x="146484" y="17322"/>
                      <a:pt x="143496" y="17510"/>
                      <a:pt x="141115" y="16716"/>
                    </a:cubicBezTo>
                    <a:cubicBezTo>
                      <a:pt x="139688" y="14576"/>
                      <a:pt x="130392" y="343"/>
                      <a:pt x="129209" y="47"/>
                    </a:cubicBezTo>
                    <a:cubicBezTo>
                      <a:pt x="126774" y="-562"/>
                      <a:pt x="127622" y="4810"/>
                      <a:pt x="126828" y="7191"/>
                    </a:cubicBezTo>
                    <a:cubicBezTo>
                      <a:pt x="130797" y="11954"/>
                      <a:pt x="135610" y="16124"/>
                      <a:pt x="138734" y="21479"/>
                    </a:cubicBezTo>
                    <a:cubicBezTo>
                      <a:pt x="141263" y="25815"/>
                      <a:pt x="141633" y="31105"/>
                      <a:pt x="143497" y="35766"/>
                    </a:cubicBezTo>
                    <a:cubicBezTo>
                      <a:pt x="158446" y="73137"/>
                      <a:pt x="146397" y="44692"/>
                      <a:pt x="160165" y="66722"/>
                    </a:cubicBezTo>
                    <a:cubicBezTo>
                      <a:pt x="168796" y="80533"/>
                      <a:pt x="159888" y="72886"/>
                      <a:pt x="172072" y="81010"/>
                    </a:cubicBezTo>
                    <a:cubicBezTo>
                      <a:pt x="178707" y="90963"/>
                      <a:pt x="180349" y="95448"/>
                      <a:pt x="188740" y="102441"/>
                    </a:cubicBezTo>
                    <a:cubicBezTo>
                      <a:pt x="190939" y="104273"/>
                      <a:pt x="193503" y="105616"/>
                      <a:pt x="195884" y="107204"/>
                    </a:cubicBezTo>
                    <a:cubicBezTo>
                      <a:pt x="196678" y="109585"/>
                      <a:pt x="196759" y="112339"/>
                      <a:pt x="198265" y="114347"/>
                    </a:cubicBezTo>
                    <a:cubicBezTo>
                      <a:pt x="205764" y="124345"/>
                      <a:pt x="216617" y="131343"/>
                      <a:pt x="226840" y="138160"/>
                    </a:cubicBezTo>
                    <a:cubicBezTo>
                      <a:pt x="228124" y="140086"/>
                      <a:pt x="237763" y="154829"/>
                      <a:pt x="238747" y="154829"/>
                    </a:cubicBezTo>
                    <a:cubicBezTo>
                      <a:pt x="242020" y="154829"/>
                      <a:pt x="237483" y="148380"/>
                      <a:pt x="236365" y="145304"/>
                    </a:cubicBezTo>
                    <a:cubicBezTo>
                      <a:pt x="233529" y="137505"/>
                      <a:pt x="226284" y="121917"/>
                      <a:pt x="222078" y="114347"/>
                    </a:cubicBezTo>
                    <a:cubicBezTo>
                      <a:pt x="220688" y="111845"/>
                      <a:pt x="218903" y="109585"/>
                      <a:pt x="217315" y="107204"/>
                    </a:cubicBezTo>
                    <a:cubicBezTo>
                      <a:pt x="203216" y="43751"/>
                      <a:pt x="220525" y="118178"/>
                      <a:pt x="207790" y="71485"/>
                    </a:cubicBezTo>
                    <a:cubicBezTo>
                      <a:pt x="206725" y="67580"/>
                      <a:pt x="206770" y="63390"/>
                      <a:pt x="205409" y="59579"/>
                    </a:cubicBezTo>
                    <a:cubicBezTo>
                      <a:pt x="202780" y="52217"/>
                      <a:pt x="199059" y="45291"/>
                      <a:pt x="195884" y="38147"/>
                    </a:cubicBezTo>
                    <a:cubicBezTo>
                      <a:pt x="195090" y="34178"/>
                      <a:pt x="195178" y="29925"/>
                      <a:pt x="193503" y="26241"/>
                    </a:cubicBezTo>
                    <a:cubicBezTo>
                      <a:pt x="191135" y="21030"/>
                      <a:pt x="183978" y="11954"/>
                      <a:pt x="183978" y="11954"/>
                    </a:cubicBezTo>
                    <a:cubicBezTo>
                      <a:pt x="183978" y="11954"/>
                      <a:pt x="184565" y="27993"/>
                      <a:pt x="186359" y="35766"/>
                    </a:cubicBezTo>
                    <a:cubicBezTo>
                      <a:pt x="187003" y="38555"/>
                      <a:pt x="189534" y="40529"/>
                      <a:pt x="191122" y="42910"/>
                    </a:cubicBezTo>
                    <a:cubicBezTo>
                      <a:pt x="193468" y="54642"/>
                      <a:pt x="191872" y="55565"/>
                      <a:pt x="200647" y="64341"/>
                    </a:cubicBezTo>
                    <a:cubicBezTo>
                      <a:pt x="202671" y="66365"/>
                      <a:pt x="205766" y="67080"/>
                      <a:pt x="207790" y="69104"/>
                    </a:cubicBezTo>
                    <a:cubicBezTo>
                      <a:pt x="210596" y="71910"/>
                      <a:pt x="212393" y="75580"/>
                      <a:pt x="214934" y="78629"/>
                    </a:cubicBezTo>
                    <a:cubicBezTo>
                      <a:pt x="220796" y="85663"/>
                      <a:pt x="237803" y="105349"/>
                      <a:pt x="245890" y="111966"/>
                    </a:cubicBezTo>
                    <a:cubicBezTo>
                      <a:pt x="249472" y="114897"/>
                      <a:pt x="254054" y="116388"/>
                      <a:pt x="257797" y="119110"/>
                    </a:cubicBezTo>
                    <a:cubicBezTo>
                      <a:pt x="262811" y="122756"/>
                      <a:pt x="267191" y="127210"/>
                      <a:pt x="272084" y="131016"/>
                    </a:cubicBezTo>
                    <a:cubicBezTo>
                      <a:pt x="274343" y="132773"/>
                      <a:pt x="280648" y="138264"/>
                      <a:pt x="279228" y="135779"/>
                    </a:cubicBezTo>
                    <a:cubicBezTo>
                      <a:pt x="274738" y="127921"/>
                      <a:pt x="267049" y="122205"/>
                      <a:pt x="262559" y="114347"/>
                    </a:cubicBezTo>
                    <a:cubicBezTo>
                      <a:pt x="248578" y="89882"/>
                      <a:pt x="257559" y="102204"/>
                      <a:pt x="233984" y="78629"/>
                    </a:cubicBezTo>
                    <a:cubicBezTo>
                      <a:pt x="233190" y="76248"/>
                      <a:pt x="232848" y="73664"/>
                      <a:pt x="231603" y="71485"/>
                    </a:cubicBezTo>
                    <a:cubicBezTo>
                      <a:pt x="225117" y="60135"/>
                      <a:pt x="224992" y="64029"/>
                      <a:pt x="217315" y="54816"/>
                    </a:cubicBezTo>
                    <a:cubicBezTo>
                      <a:pt x="211205" y="47484"/>
                      <a:pt x="208957" y="36949"/>
                      <a:pt x="198265" y="33385"/>
                    </a:cubicBezTo>
                    <a:lnTo>
                      <a:pt x="191122" y="31004"/>
                    </a:lnTo>
                    <a:cubicBezTo>
                      <a:pt x="187947" y="27829"/>
                      <a:pt x="185251" y="24089"/>
                      <a:pt x="181597" y="21479"/>
                    </a:cubicBezTo>
                    <a:cubicBezTo>
                      <a:pt x="179554" y="20020"/>
                      <a:pt x="176698" y="20220"/>
                      <a:pt x="174453" y="19097"/>
                    </a:cubicBezTo>
                    <a:cubicBezTo>
                      <a:pt x="149467" y="6604"/>
                      <a:pt x="167097" y="11434"/>
                      <a:pt x="145878" y="7191"/>
                    </a:cubicBezTo>
                    <a:cubicBezTo>
                      <a:pt x="144290" y="9572"/>
                      <a:pt x="141520" y="11502"/>
                      <a:pt x="141115" y="14335"/>
                    </a:cubicBezTo>
                    <a:cubicBezTo>
                      <a:pt x="140652" y="17575"/>
                      <a:pt x="142168" y="20869"/>
                      <a:pt x="143497" y="23860"/>
                    </a:cubicBezTo>
                    <a:cubicBezTo>
                      <a:pt x="146839" y="31379"/>
                      <a:pt x="152874" y="38744"/>
                      <a:pt x="157784" y="45291"/>
                    </a:cubicBezTo>
                    <a:cubicBezTo>
                      <a:pt x="160093" y="54528"/>
                      <a:pt x="162179" y="63276"/>
                      <a:pt x="167309" y="71485"/>
                    </a:cubicBezTo>
                    <a:cubicBezTo>
                      <a:pt x="169412" y="74851"/>
                      <a:pt x="172526" y="77541"/>
                      <a:pt x="174453" y="81010"/>
                    </a:cubicBezTo>
                    <a:cubicBezTo>
                      <a:pt x="176529" y="84746"/>
                      <a:pt x="177479" y="89010"/>
                      <a:pt x="179215" y="92916"/>
                    </a:cubicBezTo>
                    <a:cubicBezTo>
                      <a:pt x="180657" y="96160"/>
                      <a:pt x="182490" y="99218"/>
                      <a:pt x="183978" y="102441"/>
                    </a:cubicBezTo>
                    <a:cubicBezTo>
                      <a:pt x="187254" y="109539"/>
                      <a:pt x="190424" y="116687"/>
                      <a:pt x="193503" y="123872"/>
                    </a:cubicBezTo>
                    <a:cubicBezTo>
                      <a:pt x="195187" y="127801"/>
                      <a:pt x="196025" y="132138"/>
                      <a:pt x="198265" y="135779"/>
                    </a:cubicBezTo>
                    <a:cubicBezTo>
                      <a:pt x="202425" y="142539"/>
                      <a:pt x="208035" y="148303"/>
                      <a:pt x="212553" y="154829"/>
                    </a:cubicBezTo>
                    <a:cubicBezTo>
                      <a:pt x="215188" y="158634"/>
                      <a:pt x="217130" y="162884"/>
                      <a:pt x="219697" y="166735"/>
                    </a:cubicBezTo>
                    <a:cubicBezTo>
                      <a:pt x="225808" y="175902"/>
                      <a:pt x="226624" y="176044"/>
                      <a:pt x="233984" y="183404"/>
                    </a:cubicBezTo>
                    <a:cubicBezTo>
                      <a:pt x="241772" y="171723"/>
                      <a:pt x="239326" y="178833"/>
                      <a:pt x="236365" y="159591"/>
                    </a:cubicBezTo>
                    <a:cubicBezTo>
                      <a:pt x="235101" y="151375"/>
                      <a:pt x="234893" y="142584"/>
                      <a:pt x="229222" y="135779"/>
                    </a:cubicBezTo>
                    <a:cubicBezTo>
                      <a:pt x="227390" y="133580"/>
                      <a:pt x="224459" y="132604"/>
                      <a:pt x="222078" y="131016"/>
                    </a:cubicBezTo>
                    <a:cubicBezTo>
                      <a:pt x="219697" y="120697"/>
                      <a:pt x="217922" y="110220"/>
                      <a:pt x="214934" y="100060"/>
                    </a:cubicBezTo>
                    <a:cubicBezTo>
                      <a:pt x="213932" y="96655"/>
                      <a:pt x="211418" y="93859"/>
                      <a:pt x="210172" y="90535"/>
                    </a:cubicBezTo>
                    <a:cubicBezTo>
                      <a:pt x="209023" y="87471"/>
                      <a:pt x="209254" y="83937"/>
                      <a:pt x="207790" y="81010"/>
                    </a:cubicBezTo>
                    <a:cubicBezTo>
                      <a:pt x="204441" y="74312"/>
                      <a:pt x="199470" y="68534"/>
                      <a:pt x="195884" y="61960"/>
                    </a:cubicBezTo>
                    <a:cubicBezTo>
                      <a:pt x="189935" y="51053"/>
                      <a:pt x="184771" y="39735"/>
                      <a:pt x="179215" y="28622"/>
                    </a:cubicBezTo>
                    <a:cubicBezTo>
                      <a:pt x="179215" y="28622"/>
                      <a:pt x="183497" y="46230"/>
                      <a:pt x="186359" y="54816"/>
                    </a:cubicBezTo>
                    <a:cubicBezTo>
                      <a:pt x="190550" y="67390"/>
                      <a:pt x="187348" y="59871"/>
                      <a:pt x="198265" y="76247"/>
                    </a:cubicBezTo>
                    <a:cubicBezTo>
                      <a:pt x="199059" y="79422"/>
                      <a:pt x="199318" y="82781"/>
                      <a:pt x="200647" y="85772"/>
                    </a:cubicBezTo>
                    <a:cubicBezTo>
                      <a:pt x="208762" y="104032"/>
                      <a:pt x="205930" y="91447"/>
                      <a:pt x="214934" y="107204"/>
                    </a:cubicBezTo>
                    <a:cubicBezTo>
                      <a:pt x="219337" y="114909"/>
                      <a:pt x="222722" y="123155"/>
                      <a:pt x="226840" y="131016"/>
                    </a:cubicBezTo>
                    <a:cubicBezTo>
                      <a:pt x="231455" y="139826"/>
                      <a:pt x="236448" y="148434"/>
                      <a:pt x="241128" y="157210"/>
                    </a:cubicBezTo>
                    <a:cubicBezTo>
                      <a:pt x="242798" y="160342"/>
                      <a:pt x="247359" y="169967"/>
                      <a:pt x="245890" y="166735"/>
                    </a:cubicBezTo>
                    <a:cubicBezTo>
                      <a:pt x="240453" y="154774"/>
                      <a:pt x="238187" y="140621"/>
                      <a:pt x="229222" y="131016"/>
                    </a:cubicBezTo>
                    <a:cubicBezTo>
                      <a:pt x="189709" y="88681"/>
                      <a:pt x="208740" y="105296"/>
                      <a:pt x="174453" y="78629"/>
                    </a:cubicBezTo>
                    <a:cubicBezTo>
                      <a:pt x="169498" y="63762"/>
                      <a:pt x="174464" y="75666"/>
                      <a:pt x="157784" y="54816"/>
                    </a:cubicBezTo>
                    <a:cubicBezTo>
                      <a:pt x="147119" y="41485"/>
                      <a:pt x="145975" y="39482"/>
                      <a:pt x="138734" y="28622"/>
                    </a:cubicBezTo>
                    <a:cubicBezTo>
                      <a:pt x="135080" y="39585"/>
                      <a:pt x="133213" y="41861"/>
                      <a:pt x="138734" y="57197"/>
                    </a:cubicBezTo>
                    <a:cubicBezTo>
                      <a:pt x="150297" y="89316"/>
                      <a:pt x="149877" y="87390"/>
                      <a:pt x="164928" y="102441"/>
                    </a:cubicBezTo>
                    <a:cubicBezTo>
                      <a:pt x="168103" y="108791"/>
                      <a:pt x="172731" y="114603"/>
                      <a:pt x="174453" y="121491"/>
                    </a:cubicBezTo>
                    <a:cubicBezTo>
                      <a:pt x="175247" y="124666"/>
                      <a:pt x="175077" y="128255"/>
                      <a:pt x="176834" y="131016"/>
                    </a:cubicBezTo>
                    <a:cubicBezTo>
                      <a:pt x="181637" y="138564"/>
                      <a:pt x="191321" y="147884"/>
                      <a:pt x="198265" y="154829"/>
                    </a:cubicBezTo>
                    <a:cubicBezTo>
                      <a:pt x="199038" y="157921"/>
                      <a:pt x="206663" y="181470"/>
                      <a:pt x="191122" y="154829"/>
                    </a:cubicBezTo>
                    <a:cubicBezTo>
                      <a:pt x="187705" y="148971"/>
                      <a:pt x="186123" y="142213"/>
                      <a:pt x="183978" y="135779"/>
                    </a:cubicBezTo>
                    <a:cubicBezTo>
                      <a:pt x="182943" y="132674"/>
                      <a:pt x="183061" y="129181"/>
                      <a:pt x="181597" y="126254"/>
                    </a:cubicBezTo>
                    <a:cubicBezTo>
                      <a:pt x="178248" y="119556"/>
                      <a:pt x="173659" y="113554"/>
                      <a:pt x="169690" y="107204"/>
                    </a:cubicBezTo>
                    <a:cubicBezTo>
                      <a:pt x="166021" y="92527"/>
                      <a:pt x="170551" y="101572"/>
                      <a:pt x="160165" y="92916"/>
                    </a:cubicBezTo>
                    <a:cubicBezTo>
                      <a:pt x="157578" y="90760"/>
                      <a:pt x="155946" y="87443"/>
                      <a:pt x="153022" y="85772"/>
                    </a:cubicBezTo>
                    <a:cubicBezTo>
                      <a:pt x="150181" y="84148"/>
                      <a:pt x="146518" y="84650"/>
                      <a:pt x="143497" y="83391"/>
                    </a:cubicBezTo>
                    <a:cubicBezTo>
                      <a:pt x="136944" y="80660"/>
                      <a:pt x="130797" y="77041"/>
                      <a:pt x="124447" y="73866"/>
                    </a:cubicBezTo>
                    <a:cubicBezTo>
                      <a:pt x="121272" y="72279"/>
                      <a:pt x="117966" y="70930"/>
                      <a:pt x="114922" y="69104"/>
                    </a:cubicBezTo>
                    <a:cubicBezTo>
                      <a:pt x="100561" y="60488"/>
                      <a:pt x="106866" y="64528"/>
                      <a:pt x="95872" y="57197"/>
                    </a:cubicBezTo>
                    <a:cubicBezTo>
                      <a:pt x="94778" y="55009"/>
                      <a:pt x="87155" y="34441"/>
                      <a:pt x="79203" y="35766"/>
                    </a:cubicBezTo>
                    <a:cubicBezTo>
                      <a:pt x="75701" y="36350"/>
                      <a:pt x="76028" y="42116"/>
                      <a:pt x="74440" y="45291"/>
                    </a:cubicBezTo>
                    <a:cubicBezTo>
                      <a:pt x="76821" y="49260"/>
                      <a:pt x="79704" y="52968"/>
                      <a:pt x="81584" y="57197"/>
                    </a:cubicBezTo>
                    <a:cubicBezTo>
                      <a:pt x="82913" y="60188"/>
                      <a:pt x="82564" y="63764"/>
                      <a:pt x="83965" y="66722"/>
                    </a:cubicBezTo>
                    <a:cubicBezTo>
                      <a:pt x="90511" y="80542"/>
                      <a:pt x="101977" y="102645"/>
                      <a:pt x="112540" y="116729"/>
                    </a:cubicBezTo>
                    <a:cubicBezTo>
                      <a:pt x="116260" y="121688"/>
                      <a:pt x="120892" y="125937"/>
                      <a:pt x="124447" y="131016"/>
                    </a:cubicBezTo>
                    <a:cubicBezTo>
                      <a:pt x="139077" y="151915"/>
                      <a:pt x="118766" y="130098"/>
                      <a:pt x="136353" y="147685"/>
                    </a:cubicBezTo>
                    <a:cubicBezTo>
                      <a:pt x="144233" y="167388"/>
                      <a:pt x="136735" y="153174"/>
                      <a:pt x="153022" y="171497"/>
                    </a:cubicBezTo>
                    <a:cubicBezTo>
                      <a:pt x="155659" y="174463"/>
                      <a:pt x="157858" y="177793"/>
                      <a:pt x="160165" y="181022"/>
                    </a:cubicBezTo>
                    <a:cubicBezTo>
                      <a:pt x="161829" y="183351"/>
                      <a:pt x="163027" y="186027"/>
                      <a:pt x="164928" y="188166"/>
                    </a:cubicBezTo>
                    <a:cubicBezTo>
                      <a:pt x="169403" y="193200"/>
                      <a:pt x="179215" y="202454"/>
                      <a:pt x="179215" y="202454"/>
                    </a:cubicBezTo>
                    <a:cubicBezTo>
                      <a:pt x="165584" y="211541"/>
                      <a:pt x="179291" y="204835"/>
                      <a:pt x="160165" y="204835"/>
                    </a:cubicBezTo>
                    <a:cubicBezTo>
                      <a:pt x="156118" y="204835"/>
                      <a:pt x="152266" y="206644"/>
                      <a:pt x="148259" y="207216"/>
                    </a:cubicBezTo>
                    <a:cubicBezTo>
                      <a:pt x="141144" y="208232"/>
                      <a:pt x="133972" y="208803"/>
                      <a:pt x="126828" y="209597"/>
                    </a:cubicBezTo>
                    <a:cubicBezTo>
                      <a:pt x="123653" y="210391"/>
                      <a:pt x="114989" y="209665"/>
                      <a:pt x="117303" y="211979"/>
                    </a:cubicBezTo>
                    <a:cubicBezTo>
                      <a:pt x="120717" y="215393"/>
                      <a:pt x="126779" y="213959"/>
                      <a:pt x="131590" y="214360"/>
                    </a:cubicBezTo>
                    <a:cubicBezTo>
                      <a:pt x="145850" y="215548"/>
                      <a:pt x="160165" y="215947"/>
                      <a:pt x="174453" y="216741"/>
                    </a:cubicBezTo>
                    <a:cubicBezTo>
                      <a:pt x="179215" y="215154"/>
                      <a:pt x="184613" y="214836"/>
                      <a:pt x="188740" y="211979"/>
                    </a:cubicBezTo>
                    <a:cubicBezTo>
                      <a:pt x="202256" y="202622"/>
                      <a:pt x="204116" y="191394"/>
                      <a:pt x="219697" y="185785"/>
                    </a:cubicBezTo>
                    <a:cubicBezTo>
                      <a:pt x="234370" y="180503"/>
                      <a:pt x="250992" y="180854"/>
                      <a:pt x="264940" y="173879"/>
                    </a:cubicBezTo>
                    <a:cubicBezTo>
                      <a:pt x="276761" y="167968"/>
                      <a:pt x="277412" y="168551"/>
                      <a:pt x="288753" y="157210"/>
                    </a:cubicBezTo>
                    <a:cubicBezTo>
                      <a:pt x="290777" y="155186"/>
                      <a:pt x="292235" y="152626"/>
                      <a:pt x="293515" y="150066"/>
                    </a:cubicBezTo>
                    <a:cubicBezTo>
                      <a:pt x="294638" y="147821"/>
                      <a:pt x="298367" y="143371"/>
                      <a:pt x="295897" y="142922"/>
                    </a:cubicBezTo>
                    <a:cubicBezTo>
                      <a:pt x="286493" y="141212"/>
                      <a:pt x="276847" y="144510"/>
                      <a:pt x="267322" y="145304"/>
                    </a:cubicBezTo>
                    <a:cubicBezTo>
                      <a:pt x="259384" y="148479"/>
                      <a:pt x="251065" y="150829"/>
                      <a:pt x="243509" y="154829"/>
                    </a:cubicBezTo>
                    <a:cubicBezTo>
                      <a:pt x="237474" y="158024"/>
                      <a:pt x="232655" y="163156"/>
                      <a:pt x="226840" y="166735"/>
                    </a:cubicBezTo>
                    <a:cubicBezTo>
                      <a:pt x="222305" y="169526"/>
                      <a:pt x="216983" y="170926"/>
                      <a:pt x="212553" y="173879"/>
                    </a:cubicBezTo>
                    <a:cubicBezTo>
                      <a:pt x="209751" y="175747"/>
                      <a:pt x="208103" y="179002"/>
                      <a:pt x="205409" y="181022"/>
                    </a:cubicBezTo>
                    <a:cubicBezTo>
                      <a:pt x="196425" y="187760"/>
                      <a:pt x="171535" y="199128"/>
                      <a:pt x="164928" y="200072"/>
                    </a:cubicBezTo>
                    <a:lnTo>
                      <a:pt x="148259" y="202454"/>
                    </a:lnTo>
                    <a:cubicBezTo>
                      <a:pt x="177736" y="187716"/>
                      <a:pt x="162883" y="196264"/>
                      <a:pt x="198265" y="171497"/>
                    </a:cubicBezTo>
                    <a:cubicBezTo>
                      <a:pt x="203859" y="167581"/>
                      <a:pt x="210106" y="164419"/>
                      <a:pt x="214934" y="159591"/>
                    </a:cubicBezTo>
                    <a:cubicBezTo>
                      <a:pt x="223744" y="150781"/>
                      <a:pt x="222358" y="151641"/>
                      <a:pt x="233984" y="142922"/>
                    </a:cubicBezTo>
                    <a:cubicBezTo>
                      <a:pt x="249845" y="131026"/>
                      <a:pt x="236002" y="144629"/>
                      <a:pt x="269703" y="133397"/>
                    </a:cubicBezTo>
                    <a:cubicBezTo>
                      <a:pt x="272084" y="132603"/>
                      <a:pt x="279357" y="131016"/>
                      <a:pt x="276847" y="131016"/>
                    </a:cubicBezTo>
                    <a:cubicBezTo>
                      <a:pt x="268192" y="131016"/>
                      <a:pt x="254957" y="133965"/>
                      <a:pt x="245890" y="135779"/>
                    </a:cubicBezTo>
                    <a:cubicBezTo>
                      <a:pt x="229221" y="143716"/>
                      <a:pt x="211914" y="150431"/>
                      <a:pt x="195884" y="159591"/>
                    </a:cubicBezTo>
                    <a:cubicBezTo>
                      <a:pt x="190328" y="162766"/>
                      <a:pt x="184702" y="165823"/>
                      <a:pt x="179215" y="169116"/>
                    </a:cubicBezTo>
                    <a:cubicBezTo>
                      <a:pt x="176761" y="170588"/>
                      <a:pt x="174729" y="172816"/>
                      <a:pt x="172072" y="173879"/>
                    </a:cubicBezTo>
                    <a:cubicBezTo>
                      <a:pt x="163950" y="177128"/>
                      <a:pt x="144199" y="180990"/>
                      <a:pt x="136353" y="183404"/>
                    </a:cubicBezTo>
                    <a:cubicBezTo>
                      <a:pt x="109655" y="191619"/>
                      <a:pt x="141259" y="185765"/>
                      <a:pt x="107778" y="190547"/>
                    </a:cubicBezTo>
                    <a:cubicBezTo>
                      <a:pt x="113334" y="186578"/>
                      <a:pt x="118412" y="181836"/>
                      <a:pt x="124447" y="178641"/>
                    </a:cubicBezTo>
                    <a:cubicBezTo>
                      <a:pt x="163962" y="157721"/>
                      <a:pt x="135117" y="175086"/>
                      <a:pt x="157784" y="166735"/>
                    </a:cubicBezTo>
                    <a:cubicBezTo>
                      <a:pt x="169817" y="162302"/>
                      <a:pt x="182033" y="158182"/>
                      <a:pt x="193503" y="152447"/>
                    </a:cubicBezTo>
                    <a:cubicBezTo>
                      <a:pt x="198049" y="150174"/>
                      <a:pt x="200934" y="145332"/>
                      <a:pt x="205409" y="142922"/>
                    </a:cubicBezTo>
                    <a:cubicBezTo>
                      <a:pt x="211380" y="139707"/>
                      <a:pt x="218226" y="138450"/>
                      <a:pt x="224459" y="135779"/>
                    </a:cubicBezTo>
                    <a:cubicBezTo>
                      <a:pt x="238332" y="129834"/>
                      <a:pt x="237442" y="129614"/>
                      <a:pt x="248272" y="121491"/>
                    </a:cubicBezTo>
                    <a:cubicBezTo>
                      <a:pt x="230071" y="109359"/>
                      <a:pt x="240695" y="113803"/>
                      <a:pt x="200647" y="128635"/>
                    </a:cubicBezTo>
                    <a:cubicBezTo>
                      <a:pt x="192325" y="131717"/>
                      <a:pt x="184927" y="136899"/>
                      <a:pt x="176834" y="140541"/>
                    </a:cubicBezTo>
                    <a:cubicBezTo>
                      <a:pt x="169038" y="144049"/>
                      <a:pt x="160793" y="146504"/>
                      <a:pt x="153022" y="150066"/>
                    </a:cubicBezTo>
                    <a:cubicBezTo>
                      <a:pt x="141727" y="155243"/>
                      <a:pt x="131220" y="162121"/>
                      <a:pt x="119684" y="166735"/>
                    </a:cubicBezTo>
                    <a:cubicBezTo>
                      <a:pt x="115715" y="168322"/>
                      <a:pt x="111684" y="169761"/>
                      <a:pt x="107778" y="171497"/>
                    </a:cubicBezTo>
                    <a:cubicBezTo>
                      <a:pt x="104534" y="172939"/>
                      <a:pt x="101549" y="174942"/>
                      <a:pt x="98253" y="176260"/>
                    </a:cubicBezTo>
                    <a:cubicBezTo>
                      <a:pt x="93592" y="178124"/>
                      <a:pt x="83965" y="181022"/>
                      <a:pt x="83965" y="181022"/>
                    </a:cubicBezTo>
                    <a:cubicBezTo>
                      <a:pt x="91903" y="176260"/>
                      <a:pt x="98996" y="169663"/>
                      <a:pt x="107778" y="166735"/>
                    </a:cubicBezTo>
                    <a:cubicBezTo>
                      <a:pt x="124639" y="161114"/>
                      <a:pt x="123460" y="162255"/>
                      <a:pt x="141115" y="152447"/>
                    </a:cubicBezTo>
                    <a:cubicBezTo>
                      <a:pt x="149207" y="147952"/>
                      <a:pt x="156649" y="142300"/>
                      <a:pt x="164928" y="138160"/>
                    </a:cubicBezTo>
                    <a:cubicBezTo>
                      <a:pt x="172167" y="134540"/>
                      <a:pt x="179786" y="131034"/>
                      <a:pt x="186359" y="126254"/>
                    </a:cubicBezTo>
                    <a:cubicBezTo>
                      <a:pt x="211315" y="108104"/>
                      <a:pt x="190555" y="119392"/>
                      <a:pt x="210172" y="109585"/>
                    </a:cubicBezTo>
                    <a:cubicBezTo>
                      <a:pt x="214934" y="104822"/>
                      <a:pt x="230712" y="97798"/>
                      <a:pt x="224459" y="95297"/>
                    </a:cubicBezTo>
                    <a:cubicBezTo>
                      <a:pt x="215833" y="91846"/>
                      <a:pt x="206828" y="101217"/>
                      <a:pt x="198265" y="104822"/>
                    </a:cubicBezTo>
                    <a:cubicBezTo>
                      <a:pt x="191722" y="107577"/>
                      <a:pt x="185780" y="111644"/>
                      <a:pt x="179215" y="114347"/>
                    </a:cubicBezTo>
                    <a:cubicBezTo>
                      <a:pt x="172252" y="117214"/>
                      <a:pt x="164683" y="118473"/>
                      <a:pt x="157784" y="121491"/>
                    </a:cubicBezTo>
                    <a:cubicBezTo>
                      <a:pt x="151921" y="124056"/>
                      <a:pt x="146839" y="128154"/>
                      <a:pt x="141115" y="131016"/>
                    </a:cubicBezTo>
                    <a:cubicBezTo>
                      <a:pt x="134483" y="134332"/>
                      <a:pt x="121597" y="138316"/>
                      <a:pt x="114922" y="140541"/>
                    </a:cubicBezTo>
                    <a:cubicBezTo>
                      <a:pt x="110159" y="143716"/>
                      <a:pt x="97058" y="145596"/>
                      <a:pt x="100634" y="150066"/>
                    </a:cubicBezTo>
                    <a:cubicBezTo>
                      <a:pt x="105337" y="155945"/>
                      <a:pt x="143555" y="150536"/>
                      <a:pt x="148259" y="150066"/>
                    </a:cubicBezTo>
                    <a:cubicBezTo>
                      <a:pt x="181276" y="141811"/>
                      <a:pt x="182194" y="143050"/>
                      <a:pt x="217315" y="126254"/>
                    </a:cubicBezTo>
                    <a:cubicBezTo>
                      <a:pt x="222479" y="123784"/>
                      <a:pt x="227024" y="120163"/>
                      <a:pt x="231603" y="116729"/>
                    </a:cubicBezTo>
                    <a:cubicBezTo>
                      <a:pt x="242909" y="108250"/>
                      <a:pt x="252822" y="97806"/>
                      <a:pt x="264940" y="90535"/>
                    </a:cubicBezTo>
                    <a:cubicBezTo>
                      <a:pt x="268909" y="88154"/>
                      <a:pt x="272996" y="85958"/>
                      <a:pt x="276847" y="83391"/>
                    </a:cubicBezTo>
                    <a:cubicBezTo>
                      <a:pt x="280149" y="81190"/>
                      <a:pt x="289179" y="79053"/>
                      <a:pt x="286372" y="76247"/>
                    </a:cubicBezTo>
                    <a:cubicBezTo>
                      <a:pt x="283349" y="73225"/>
                      <a:pt x="278288" y="79098"/>
                      <a:pt x="274465" y="81010"/>
                    </a:cubicBezTo>
                    <a:cubicBezTo>
                      <a:pt x="265570" y="85458"/>
                      <a:pt x="257228" y="90973"/>
                      <a:pt x="248272" y="95297"/>
                    </a:cubicBezTo>
                    <a:cubicBezTo>
                      <a:pt x="197350" y="119880"/>
                      <a:pt x="216428" y="113735"/>
                      <a:pt x="162547" y="116729"/>
                    </a:cubicBezTo>
                    <a:cubicBezTo>
                      <a:pt x="147366" y="119259"/>
                      <a:pt x="122351" y="123929"/>
                      <a:pt x="110159" y="121491"/>
                    </a:cubicBezTo>
                    <a:cubicBezTo>
                      <a:pt x="101457" y="119751"/>
                      <a:pt x="127622" y="118316"/>
                      <a:pt x="136353" y="116729"/>
                    </a:cubicBezTo>
                    <a:cubicBezTo>
                      <a:pt x="140322" y="115141"/>
                      <a:pt x="144257" y="113467"/>
                      <a:pt x="148259" y="111966"/>
                    </a:cubicBezTo>
                    <a:cubicBezTo>
                      <a:pt x="150609" y="111085"/>
                      <a:pt x="153158" y="110708"/>
                      <a:pt x="155403" y="109585"/>
                    </a:cubicBezTo>
                    <a:cubicBezTo>
                      <a:pt x="165168" y="104703"/>
                      <a:pt x="181087" y="92618"/>
                      <a:pt x="188740" y="88154"/>
                    </a:cubicBezTo>
                    <a:cubicBezTo>
                      <a:pt x="190908" y="86889"/>
                      <a:pt x="193503" y="86566"/>
                      <a:pt x="195884" y="85772"/>
                    </a:cubicBezTo>
                    <a:cubicBezTo>
                      <a:pt x="200647" y="86566"/>
                      <a:pt x="212331" y="83835"/>
                      <a:pt x="210172" y="88154"/>
                    </a:cubicBezTo>
                    <a:cubicBezTo>
                      <a:pt x="207662" y="93174"/>
                      <a:pt x="199047" y="89660"/>
                      <a:pt x="193503" y="90535"/>
                    </a:cubicBezTo>
                    <a:cubicBezTo>
                      <a:pt x="183965" y="92041"/>
                      <a:pt x="174364" y="93246"/>
                      <a:pt x="164928" y="95297"/>
                    </a:cubicBezTo>
                    <a:cubicBezTo>
                      <a:pt x="155291" y="97392"/>
                      <a:pt x="124922" y="106460"/>
                      <a:pt x="114922" y="109585"/>
                    </a:cubicBezTo>
                    <a:lnTo>
                      <a:pt x="55390" y="128635"/>
                    </a:lnTo>
                    <a:cubicBezTo>
                      <a:pt x="38301" y="140028"/>
                      <a:pt x="45150" y="134113"/>
                      <a:pt x="33959" y="145304"/>
                    </a:cubicBezTo>
                    <a:cubicBezTo>
                      <a:pt x="38722" y="146891"/>
                      <a:pt x="43227" y="150066"/>
                      <a:pt x="48247" y="150066"/>
                    </a:cubicBezTo>
                    <a:cubicBezTo>
                      <a:pt x="63800" y="150066"/>
                      <a:pt x="91826" y="139771"/>
                      <a:pt x="105397" y="135779"/>
                    </a:cubicBezTo>
                    <a:cubicBezTo>
                      <a:pt x="130895" y="128279"/>
                      <a:pt x="97255" y="142381"/>
                      <a:pt x="150640" y="121491"/>
                    </a:cubicBezTo>
                    <a:cubicBezTo>
                      <a:pt x="160090" y="117793"/>
                      <a:pt x="172560" y="110470"/>
                      <a:pt x="181597" y="104822"/>
                    </a:cubicBezTo>
                    <a:cubicBezTo>
                      <a:pt x="184024" y="103305"/>
                      <a:pt x="186180" y="101340"/>
                      <a:pt x="188740" y="100060"/>
                    </a:cubicBezTo>
                    <a:cubicBezTo>
                      <a:pt x="190985" y="98938"/>
                      <a:pt x="193577" y="98668"/>
                      <a:pt x="195884" y="97679"/>
                    </a:cubicBezTo>
                    <a:cubicBezTo>
                      <a:pt x="199147" y="96281"/>
                      <a:pt x="208453" y="91090"/>
                      <a:pt x="205409" y="92916"/>
                    </a:cubicBezTo>
                    <a:cubicBezTo>
                      <a:pt x="188612" y="102995"/>
                      <a:pt x="190810" y="102289"/>
                      <a:pt x="167309" y="111966"/>
                    </a:cubicBezTo>
                    <a:cubicBezTo>
                      <a:pt x="162667" y="113877"/>
                      <a:pt x="157636" y="114751"/>
                      <a:pt x="153022" y="116729"/>
                    </a:cubicBezTo>
                    <a:cubicBezTo>
                      <a:pt x="146497" y="119526"/>
                      <a:pt x="140460" y="123371"/>
                      <a:pt x="133972" y="126254"/>
                    </a:cubicBezTo>
                    <a:cubicBezTo>
                      <a:pt x="123060" y="131104"/>
                      <a:pt x="107957" y="136916"/>
                      <a:pt x="95872" y="140541"/>
                    </a:cubicBezTo>
                    <a:cubicBezTo>
                      <a:pt x="92737" y="141481"/>
                      <a:pt x="89494" y="142023"/>
                      <a:pt x="86347" y="142922"/>
                    </a:cubicBezTo>
                    <a:cubicBezTo>
                      <a:pt x="83933" y="143612"/>
                      <a:pt x="76768" y="145913"/>
                      <a:pt x="79203" y="145304"/>
                    </a:cubicBezTo>
                    <a:cubicBezTo>
                      <a:pt x="87983" y="143109"/>
                      <a:pt x="96666" y="140541"/>
                      <a:pt x="105397" y="138160"/>
                    </a:cubicBezTo>
                    <a:cubicBezTo>
                      <a:pt x="122066" y="125460"/>
                      <a:pt x="139040" y="113151"/>
                      <a:pt x="155403" y="100060"/>
                    </a:cubicBezTo>
                    <a:cubicBezTo>
                      <a:pt x="159372" y="96885"/>
                      <a:pt x="162866" y="93003"/>
                      <a:pt x="167309" y="90535"/>
                    </a:cubicBezTo>
                    <a:cubicBezTo>
                      <a:pt x="170170" y="88946"/>
                      <a:pt x="173699" y="89094"/>
                      <a:pt x="176834" y="88154"/>
                    </a:cubicBezTo>
                    <a:cubicBezTo>
                      <a:pt x="181643" y="86711"/>
                      <a:pt x="186461" y="85255"/>
                      <a:pt x="191122" y="83391"/>
                    </a:cubicBezTo>
                    <a:cubicBezTo>
                      <a:pt x="194418" y="82073"/>
                      <a:pt x="197222" y="79563"/>
                      <a:pt x="200647" y="78629"/>
                    </a:cubicBezTo>
                    <a:cubicBezTo>
                      <a:pt x="206062" y="77152"/>
                      <a:pt x="211759" y="77041"/>
                      <a:pt x="217315" y="76247"/>
                    </a:cubicBezTo>
                    <a:cubicBezTo>
                      <a:pt x="222078" y="73072"/>
                      <a:pt x="227556" y="70769"/>
                      <a:pt x="231603" y="66722"/>
                    </a:cubicBezTo>
                    <a:cubicBezTo>
                      <a:pt x="235572" y="62753"/>
                      <a:pt x="249012" y="53715"/>
                      <a:pt x="243509" y="54816"/>
                    </a:cubicBezTo>
                    <a:cubicBezTo>
                      <a:pt x="234432" y="56632"/>
                      <a:pt x="227865" y="64748"/>
                      <a:pt x="219697" y="69104"/>
                    </a:cubicBezTo>
                    <a:cubicBezTo>
                      <a:pt x="207791" y="75454"/>
                      <a:pt x="196245" y="82532"/>
                      <a:pt x="183978" y="88154"/>
                    </a:cubicBezTo>
                    <a:cubicBezTo>
                      <a:pt x="177133" y="91291"/>
                      <a:pt x="169468" y="92331"/>
                      <a:pt x="162547" y="95297"/>
                    </a:cubicBezTo>
                    <a:cubicBezTo>
                      <a:pt x="158293" y="97120"/>
                      <a:pt x="155002" y="100893"/>
                      <a:pt x="150640" y="102441"/>
                    </a:cubicBezTo>
                    <a:cubicBezTo>
                      <a:pt x="130291" y="109662"/>
                      <a:pt x="108775" y="113471"/>
                      <a:pt x="88728" y="121491"/>
                    </a:cubicBezTo>
                    <a:cubicBezTo>
                      <a:pt x="74491" y="127186"/>
                      <a:pt x="80877" y="124902"/>
                      <a:pt x="69678" y="128635"/>
                    </a:cubicBezTo>
                    <a:cubicBezTo>
                      <a:pt x="98986" y="148171"/>
                      <a:pt x="77556" y="136038"/>
                      <a:pt x="157784" y="126254"/>
                    </a:cubicBezTo>
                    <a:cubicBezTo>
                      <a:pt x="163520" y="125554"/>
                      <a:pt x="168918" y="123152"/>
                      <a:pt x="174453" y="121491"/>
                    </a:cubicBezTo>
                    <a:cubicBezTo>
                      <a:pt x="176857" y="120770"/>
                      <a:pt x="179290" y="120099"/>
                      <a:pt x="181597" y="119110"/>
                    </a:cubicBezTo>
                    <a:cubicBezTo>
                      <a:pt x="184860" y="117712"/>
                      <a:pt x="187798" y="115593"/>
                      <a:pt x="191122" y="114347"/>
                    </a:cubicBezTo>
                    <a:cubicBezTo>
                      <a:pt x="205057" y="109121"/>
                      <a:pt x="197265" y="115543"/>
                      <a:pt x="212553" y="107204"/>
                    </a:cubicBezTo>
                    <a:cubicBezTo>
                      <a:pt x="217578" y="104463"/>
                      <a:pt x="232532" y="97080"/>
                      <a:pt x="226840" y="97679"/>
                    </a:cubicBezTo>
                    <a:lnTo>
                      <a:pt x="181597" y="102441"/>
                    </a:lnTo>
                    <a:cubicBezTo>
                      <a:pt x="133598" y="116156"/>
                      <a:pt x="201801" y="96407"/>
                      <a:pt x="143497" y="114347"/>
                    </a:cubicBezTo>
                    <a:cubicBezTo>
                      <a:pt x="140369" y="115309"/>
                      <a:pt x="137036" y="115580"/>
                      <a:pt x="133972" y="116729"/>
                    </a:cubicBezTo>
                    <a:cubicBezTo>
                      <a:pt x="117260" y="122996"/>
                      <a:pt x="131131" y="119340"/>
                      <a:pt x="117303" y="126254"/>
                    </a:cubicBezTo>
                    <a:cubicBezTo>
                      <a:pt x="111896" y="128957"/>
                      <a:pt x="106137" y="130896"/>
                      <a:pt x="100634" y="133397"/>
                    </a:cubicBezTo>
                    <a:cubicBezTo>
                      <a:pt x="97402" y="134866"/>
                      <a:pt x="94284" y="136572"/>
                      <a:pt x="91109" y="138160"/>
                    </a:cubicBezTo>
                    <a:cubicBezTo>
                      <a:pt x="87934" y="136572"/>
                      <a:pt x="81584" y="136947"/>
                      <a:pt x="81584" y="133397"/>
                    </a:cubicBezTo>
                    <a:cubicBezTo>
                      <a:pt x="81584" y="128907"/>
                      <a:pt x="87210" y="126100"/>
                      <a:pt x="91109" y="123872"/>
                    </a:cubicBezTo>
                    <a:cubicBezTo>
                      <a:pt x="98532" y="119631"/>
                      <a:pt x="106917" y="117349"/>
                      <a:pt x="114922" y="114347"/>
                    </a:cubicBezTo>
                    <a:cubicBezTo>
                      <a:pt x="145010" y="103064"/>
                      <a:pt x="123681" y="115921"/>
                      <a:pt x="174453" y="90535"/>
                    </a:cubicBezTo>
                    <a:cubicBezTo>
                      <a:pt x="180803" y="87360"/>
                      <a:pt x="186911" y="83647"/>
                      <a:pt x="193503" y="81010"/>
                    </a:cubicBezTo>
                    <a:cubicBezTo>
                      <a:pt x="202318" y="77484"/>
                      <a:pt x="212732" y="75735"/>
                      <a:pt x="222078" y="73866"/>
                    </a:cubicBezTo>
                    <a:cubicBezTo>
                      <a:pt x="222872" y="70691"/>
                      <a:pt x="223560" y="67488"/>
                      <a:pt x="224459" y="64341"/>
                    </a:cubicBezTo>
                    <a:cubicBezTo>
                      <a:pt x="228426" y="50454"/>
                      <a:pt x="231301" y="56701"/>
                      <a:pt x="205409" y="59579"/>
                    </a:cubicBezTo>
                    <a:cubicBezTo>
                      <a:pt x="167508" y="69054"/>
                      <a:pt x="169451" y="66054"/>
                      <a:pt x="136353" y="83391"/>
                    </a:cubicBezTo>
                    <a:cubicBezTo>
                      <a:pt x="119258" y="92346"/>
                      <a:pt x="102346" y="107129"/>
                      <a:pt x="86347" y="116729"/>
                    </a:cubicBezTo>
                    <a:cubicBezTo>
                      <a:pt x="81163" y="119839"/>
                      <a:pt x="75291" y="121627"/>
                      <a:pt x="69678" y="123872"/>
                    </a:cubicBezTo>
                    <a:cubicBezTo>
                      <a:pt x="65133" y="125690"/>
                      <a:pt x="57533" y="127730"/>
                      <a:pt x="53009" y="128635"/>
                    </a:cubicBezTo>
                    <a:cubicBezTo>
                      <a:pt x="48275" y="129582"/>
                      <a:pt x="43435" y="129969"/>
                      <a:pt x="38722" y="131016"/>
                    </a:cubicBezTo>
                    <a:cubicBezTo>
                      <a:pt x="36272" y="131560"/>
                      <a:pt x="29117" y="133889"/>
                      <a:pt x="31578" y="133397"/>
                    </a:cubicBezTo>
                    <a:cubicBezTo>
                      <a:pt x="37996" y="132113"/>
                      <a:pt x="44250" y="130107"/>
                      <a:pt x="50628" y="128635"/>
                    </a:cubicBezTo>
                    <a:cubicBezTo>
                      <a:pt x="54572" y="127725"/>
                      <a:pt x="58565" y="127048"/>
                      <a:pt x="62534" y="126254"/>
                    </a:cubicBezTo>
                    <a:cubicBezTo>
                      <a:pt x="70472" y="122285"/>
                      <a:pt x="78698" y="118847"/>
                      <a:pt x="86347" y="114347"/>
                    </a:cubicBezTo>
                    <a:cubicBezTo>
                      <a:pt x="111502" y="99550"/>
                      <a:pt x="96447" y="101502"/>
                      <a:pt x="129209" y="88154"/>
                    </a:cubicBezTo>
                    <a:cubicBezTo>
                      <a:pt x="141531" y="83134"/>
                      <a:pt x="154686" y="80455"/>
                      <a:pt x="167309" y="76247"/>
                    </a:cubicBezTo>
                    <a:cubicBezTo>
                      <a:pt x="185502" y="70182"/>
                      <a:pt x="173228" y="74017"/>
                      <a:pt x="186359" y="66722"/>
                    </a:cubicBezTo>
                    <a:cubicBezTo>
                      <a:pt x="191014" y="64136"/>
                      <a:pt x="196048" y="62262"/>
                      <a:pt x="200647" y="59579"/>
                    </a:cubicBezTo>
                    <a:cubicBezTo>
                      <a:pt x="205591" y="56695"/>
                      <a:pt x="214934" y="50054"/>
                      <a:pt x="214934" y="50054"/>
                    </a:cubicBezTo>
                    <a:cubicBezTo>
                      <a:pt x="216522" y="47673"/>
                      <a:pt x="221932" y="44698"/>
                      <a:pt x="219697" y="42910"/>
                    </a:cubicBezTo>
                    <a:cubicBezTo>
                      <a:pt x="215314" y="39404"/>
                      <a:pt x="208621" y="40063"/>
                      <a:pt x="203028" y="40529"/>
                    </a:cubicBezTo>
                    <a:cubicBezTo>
                      <a:pt x="189373" y="41667"/>
                      <a:pt x="176041" y="45291"/>
                      <a:pt x="162547" y="47672"/>
                    </a:cubicBezTo>
                    <a:cubicBezTo>
                      <a:pt x="152228" y="51641"/>
                      <a:pt x="141710" y="55126"/>
                      <a:pt x="131590" y="59579"/>
                    </a:cubicBezTo>
                    <a:cubicBezTo>
                      <a:pt x="121843" y="63868"/>
                      <a:pt x="111875" y="67958"/>
                      <a:pt x="103015" y="73866"/>
                    </a:cubicBezTo>
                    <a:cubicBezTo>
                      <a:pt x="100634" y="75454"/>
                      <a:pt x="98587" y="77724"/>
                      <a:pt x="95872" y="78629"/>
                    </a:cubicBezTo>
                    <a:cubicBezTo>
                      <a:pt x="91291" y="80156"/>
                      <a:pt x="86268" y="79839"/>
                      <a:pt x="81584" y="81010"/>
                    </a:cubicBezTo>
                    <a:cubicBezTo>
                      <a:pt x="73545" y="83020"/>
                      <a:pt x="65569" y="85347"/>
                      <a:pt x="57772" y="88154"/>
                    </a:cubicBezTo>
                    <a:cubicBezTo>
                      <a:pt x="45707" y="92498"/>
                      <a:pt x="34219" y="98386"/>
                      <a:pt x="22053" y="102441"/>
                    </a:cubicBezTo>
                    <a:lnTo>
                      <a:pt x="14909" y="104822"/>
                    </a:lnTo>
                    <a:cubicBezTo>
                      <a:pt x="12528" y="107203"/>
                      <a:pt x="10352" y="109810"/>
                      <a:pt x="7765" y="111966"/>
                    </a:cubicBezTo>
                    <a:cubicBezTo>
                      <a:pt x="5567" y="113798"/>
                      <a:pt x="-2240" y="116729"/>
                      <a:pt x="622" y="116729"/>
                    </a:cubicBezTo>
                    <a:cubicBezTo>
                      <a:pt x="5642" y="116729"/>
                      <a:pt x="10209" y="113729"/>
                      <a:pt x="14909" y="111966"/>
                    </a:cubicBezTo>
                    <a:cubicBezTo>
                      <a:pt x="21259" y="109585"/>
                      <a:pt x="27740" y="107526"/>
                      <a:pt x="33959" y="104822"/>
                    </a:cubicBezTo>
                    <a:cubicBezTo>
                      <a:pt x="46008" y="99583"/>
                      <a:pt x="57926" y="94030"/>
                      <a:pt x="69678" y="88154"/>
                    </a:cubicBezTo>
                    <a:cubicBezTo>
                      <a:pt x="76987" y="84499"/>
                      <a:pt x="83598" y="79466"/>
                      <a:pt x="91109" y="76247"/>
                    </a:cubicBezTo>
                    <a:cubicBezTo>
                      <a:pt x="100337" y="72292"/>
                      <a:pt x="110159" y="69897"/>
                      <a:pt x="119684" y="66722"/>
                    </a:cubicBezTo>
                    <a:cubicBezTo>
                      <a:pt x="123653" y="63547"/>
                      <a:pt x="126841" y="59006"/>
                      <a:pt x="131590" y="57197"/>
                    </a:cubicBezTo>
                    <a:cubicBezTo>
                      <a:pt x="144292" y="52358"/>
                      <a:pt x="177414" y="46127"/>
                      <a:pt x="193503" y="42910"/>
                    </a:cubicBezTo>
                    <a:cubicBezTo>
                      <a:pt x="196678" y="41322"/>
                      <a:pt x="204150" y="41515"/>
                      <a:pt x="203028" y="38147"/>
                    </a:cubicBezTo>
                    <a:cubicBezTo>
                      <a:pt x="201748" y="34307"/>
                      <a:pt x="194892" y="34295"/>
                      <a:pt x="191122" y="35766"/>
                    </a:cubicBezTo>
                    <a:cubicBezTo>
                      <a:pt x="161683" y="47254"/>
                      <a:pt x="133361" y="61529"/>
                      <a:pt x="105397" y="76247"/>
                    </a:cubicBezTo>
                    <a:cubicBezTo>
                      <a:pt x="54804" y="102876"/>
                      <a:pt x="75818" y="93346"/>
                      <a:pt x="43484" y="107204"/>
                    </a:cubicBezTo>
                    <a:cubicBezTo>
                      <a:pt x="46833" y="102181"/>
                      <a:pt x="50085" y="96292"/>
                      <a:pt x="55390" y="92916"/>
                    </a:cubicBezTo>
                    <a:cubicBezTo>
                      <a:pt x="61380" y="89104"/>
                      <a:pt x="68394" y="87112"/>
                      <a:pt x="74440" y="83391"/>
                    </a:cubicBezTo>
                    <a:cubicBezTo>
                      <a:pt x="78769" y="80727"/>
                      <a:pt x="82211" y="76820"/>
                      <a:pt x="86347" y="73866"/>
                    </a:cubicBezTo>
                    <a:cubicBezTo>
                      <a:pt x="93333" y="68876"/>
                      <a:pt x="100792" y="64569"/>
                      <a:pt x="107778" y="59579"/>
                    </a:cubicBezTo>
                    <a:cubicBezTo>
                      <a:pt x="111914" y="56625"/>
                      <a:pt x="115374" y="52748"/>
                      <a:pt x="119684" y="50054"/>
                    </a:cubicBezTo>
                    <a:cubicBezTo>
                      <a:pt x="124636" y="46959"/>
                      <a:pt x="141150" y="45652"/>
                      <a:pt x="143497" y="45291"/>
                    </a:cubicBezTo>
                    <a:cubicBezTo>
                      <a:pt x="159062" y="42897"/>
                      <a:pt x="153826" y="44229"/>
                      <a:pt x="164928" y="40529"/>
                    </a:cubicBezTo>
                    <a:cubicBezTo>
                      <a:pt x="167309" y="38941"/>
                      <a:pt x="169382" y="36744"/>
                      <a:pt x="172072" y="35766"/>
                    </a:cubicBezTo>
                    <a:cubicBezTo>
                      <a:pt x="177200" y="33901"/>
                      <a:pt x="208235" y="27201"/>
                      <a:pt x="212553" y="26241"/>
                    </a:cubicBezTo>
                    <a:cubicBezTo>
                      <a:pt x="206001" y="22965"/>
                      <a:pt x="189083" y="14092"/>
                      <a:pt x="183978" y="14335"/>
                    </a:cubicBezTo>
                    <a:cubicBezTo>
                      <a:pt x="156731" y="15632"/>
                      <a:pt x="103015" y="26241"/>
                      <a:pt x="103015" y="26241"/>
                    </a:cubicBezTo>
                    <a:cubicBezTo>
                      <a:pt x="97459" y="27829"/>
                      <a:pt x="91681" y="28782"/>
                      <a:pt x="86347" y="31004"/>
                    </a:cubicBezTo>
                    <a:cubicBezTo>
                      <a:pt x="82075" y="32784"/>
                      <a:pt x="78580" y="36077"/>
                      <a:pt x="74440" y="38147"/>
                    </a:cubicBezTo>
                    <a:cubicBezTo>
                      <a:pt x="70617" y="40059"/>
                      <a:pt x="66440" y="41174"/>
                      <a:pt x="62534" y="42910"/>
                    </a:cubicBezTo>
                    <a:cubicBezTo>
                      <a:pt x="59290" y="44352"/>
                      <a:pt x="56184" y="46085"/>
                      <a:pt x="53009" y="47672"/>
                    </a:cubicBezTo>
                    <a:cubicBezTo>
                      <a:pt x="50136" y="50545"/>
                      <a:pt x="37953" y="60086"/>
                      <a:pt x="43484" y="66722"/>
                    </a:cubicBezTo>
                    <a:cubicBezTo>
                      <a:pt x="46575" y="70431"/>
                      <a:pt x="53009" y="68310"/>
                      <a:pt x="57772" y="69104"/>
                    </a:cubicBezTo>
                    <a:cubicBezTo>
                      <a:pt x="88417" y="66549"/>
                      <a:pt x="103303" y="66314"/>
                      <a:pt x="136353" y="57197"/>
                    </a:cubicBezTo>
                    <a:cubicBezTo>
                      <a:pt x="143197" y="55309"/>
                      <a:pt x="148949" y="50630"/>
                      <a:pt x="155403" y="47672"/>
                    </a:cubicBezTo>
                    <a:cubicBezTo>
                      <a:pt x="168005" y="41896"/>
                      <a:pt x="180353" y="35389"/>
                      <a:pt x="193503" y="31004"/>
                    </a:cubicBezTo>
                    <a:cubicBezTo>
                      <a:pt x="195884" y="30210"/>
                      <a:pt x="198297" y="29503"/>
                      <a:pt x="200647" y="28622"/>
                    </a:cubicBezTo>
                    <a:cubicBezTo>
                      <a:pt x="204649" y="27121"/>
                      <a:pt x="208498" y="25212"/>
                      <a:pt x="212553" y="23860"/>
                    </a:cubicBezTo>
                    <a:cubicBezTo>
                      <a:pt x="218035" y="22033"/>
                      <a:pt x="223666" y="20685"/>
                      <a:pt x="229222" y="19097"/>
                    </a:cubicBezTo>
                    <a:cubicBezTo>
                      <a:pt x="231603" y="17510"/>
                      <a:pt x="239188" y="14805"/>
                      <a:pt x="236365" y="14335"/>
                    </a:cubicBezTo>
                    <a:cubicBezTo>
                      <a:pt x="229275" y="13154"/>
                      <a:pt x="222049" y="15699"/>
                      <a:pt x="214934" y="16716"/>
                    </a:cubicBezTo>
                    <a:cubicBezTo>
                      <a:pt x="160647" y="24472"/>
                      <a:pt x="211468" y="19197"/>
                      <a:pt x="160165" y="23860"/>
                    </a:cubicBezTo>
                    <a:cubicBezTo>
                      <a:pt x="155403" y="26241"/>
                      <a:pt x="150532" y="28418"/>
                      <a:pt x="145878" y="31004"/>
                    </a:cubicBezTo>
                    <a:cubicBezTo>
                      <a:pt x="143376" y="32394"/>
                      <a:pt x="137262" y="33312"/>
                      <a:pt x="138734" y="35766"/>
                    </a:cubicBezTo>
                    <a:cubicBezTo>
                      <a:pt x="143829" y="44257"/>
                      <a:pt x="180104" y="47423"/>
                      <a:pt x="181597" y="47672"/>
                    </a:cubicBezTo>
                    <a:cubicBezTo>
                      <a:pt x="196678" y="45291"/>
                      <a:pt x="212110" y="44546"/>
                      <a:pt x="226840" y="40529"/>
                    </a:cubicBezTo>
                    <a:cubicBezTo>
                      <a:pt x="230089" y="39643"/>
                      <a:pt x="231182" y="35253"/>
                      <a:pt x="233984" y="33385"/>
                    </a:cubicBezTo>
                    <a:cubicBezTo>
                      <a:pt x="236073" y="31993"/>
                      <a:pt x="243235" y="29640"/>
                      <a:pt x="241128" y="31004"/>
                    </a:cubicBezTo>
                    <a:cubicBezTo>
                      <a:pt x="225585" y="41061"/>
                      <a:pt x="209378" y="50054"/>
                      <a:pt x="193503" y="59579"/>
                    </a:cubicBezTo>
                    <a:lnTo>
                      <a:pt x="181597" y="66722"/>
                    </a:lnTo>
                    <a:cubicBezTo>
                      <a:pt x="184772" y="67516"/>
                      <a:pt x="187849" y="69104"/>
                      <a:pt x="191122" y="69104"/>
                    </a:cubicBezTo>
                    <a:cubicBezTo>
                      <a:pt x="208084" y="69104"/>
                      <a:pt x="218257" y="65628"/>
                      <a:pt x="233984" y="59579"/>
                    </a:cubicBezTo>
                    <a:cubicBezTo>
                      <a:pt x="237297" y="58305"/>
                      <a:pt x="239959" y="54816"/>
                      <a:pt x="243509" y="54816"/>
                    </a:cubicBezTo>
                    <a:cubicBezTo>
                      <a:pt x="246371" y="54816"/>
                      <a:pt x="238624" y="57822"/>
                      <a:pt x="236365" y="59579"/>
                    </a:cubicBezTo>
                    <a:cubicBezTo>
                      <a:pt x="231472" y="63385"/>
                      <a:pt x="226840" y="67516"/>
                      <a:pt x="222078" y="71485"/>
                    </a:cubicBezTo>
                    <a:cubicBezTo>
                      <a:pt x="220490" y="74660"/>
                      <a:pt x="217817" y="77496"/>
                      <a:pt x="217315" y="81010"/>
                    </a:cubicBezTo>
                    <a:cubicBezTo>
                      <a:pt x="215280" y="95259"/>
                      <a:pt x="242767" y="92348"/>
                      <a:pt x="245890" y="92916"/>
                    </a:cubicBezTo>
                    <a:cubicBezTo>
                      <a:pt x="241921" y="95297"/>
                      <a:pt x="235447" y="95669"/>
                      <a:pt x="233984" y="100060"/>
                    </a:cubicBezTo>
                    <a:cubicBezTo>
                      <a:pt x="232919" y="103255"/>
                      <a:pt x="238076" y="105780"/>
                      <a:pt x="241128" y="107204"/>
                    </a:cubicBezTo>
                    <a:cubicBezTo>
                      <a:pt x="250226" y="111450"/>
                      <a:pt x="260178" y="113554"/>
                      <a:pt x="269703" y="116729"/>
                    </a:cubicBezTo>
                    <a:cubicBezTo>
                      <a:pt x="263353" y="121491"/>
                      <a:pt x="256796" y="125990"/>
                      <a:pt x="250653" y="131016"/>
                    </a:cubicBezTo>
                    <a:cubicBezTo>
                      <a:pt x="248047" y="133149"/>
                      <a:pt x="242692" y="134893"/>
                      <a:pt x="243509" y="138160"/>
                    </a:cubicBezTo>
                    <a:cubicBezTo>
                      <a:pt x="244303" y="141335"/>
                      <a:pt x="249859" y="139747"/>
                      <a:pt x="253034" y="140541"/>
                    </a:cubicBezTo>
                    <a:cubicBezTo>
                      <a:pt x="256209" y="142922"/>
                      <a:pt x="259113" y="145716"/>
                      <a:pt x="262559" y="147685"/>
                    </a:cubicBezTo>
                    <a:cubicBezTo>
                      <a:pt x="264738" y="148930"/>
                      <a:pt x="269703" y="147556"/>
                      <a:pt x="269703" y="150066"/>
                    </a:cubicBezTo>
                    <a:cubicBezTo>
                      <a:pt x="269703" y="152928"/>
                      <a:pt x="264940" y="153241"/>
                      <a:pt x="262559" y="154829"/>
                    </a:cubicBezTo>
                    <a:cubicBezTo>
                      <a:pt x="268392" y="158717"/>
                      <a:pt x="271540" y="161972"/>
                      <a:pt x="279228" y="161972"/>
                    </a:cubicBezTo>
                    <a:cubicBezTo>
                      <a:pt x="281738" y="161972"/>
                      <a:pt x="274584" y="159818"/>
                      <a:pt x="272084" y="159591"/>
                    </a:cubicBezTo>
                    <a:cubicBezTo>
                      <a:pt x="265760" y="159016"/>
                      <a:pt x="259384" y="159591"/>
                      <a:pt x="253034" y="159591"/>
                    </a:cubicBezTo>
                  </a:path>
                </a:pathLst>
              </a:custGeom>
              <a:solidFill>
                <a:srgbClr val="353535"/>
              </a:solidFill>
              <a:ln w="28575">
                <a:solidFill>
                  <a:srgbClr val="3535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44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160325" y="5168644"/>
                <a:ext cx="1785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NONE</a:t>
                </a:r>
                <a:endParaRPr lang="en-US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24" name="Freeform 23"/>
            <p:cNvSpPr/>
            <p:nvPr/>
          </p:nvSpPr>
          <p:spPr>
            <a:xfrm>
              <a:off x="6690479" y="3415471"/>
              <a:ext cx="395633" cy="336613"/>
            </a:xfrm>
            <a:custGeom>
              <a:avLst/>
              <a:gdLst>
                <a:gd name="connsiteX0" fmla="*/ 145878 w 296725"/>
                <a:gd name="connsiteY0" fmla="*/ 252460 h 252460"/>
                <a:gd name="connsiteX1" fmla="*/ 143497 w 296725"/>
                <a:gd name="connsiteY1" fmla="*/ 240554 h 252460"/>
                <a:gd name="connsiteX2" fmla="*/ 136353 w 296725"/>
                <a:gd name="connsiteY2" fmla="*/ 223885 h 252460"/>
                <a:gd name="connsiteX3" fmla="*/ 119684 w 296725"/>
                <a:gd name="connsiteY3" fmla="*/ 209597 h 252460"/>
                <a:gd name="connsiteX4" fmla="*/ 112540 w 296725"/>
                <a:gd name="connsiteY4" fmla="*/ 190547 h 252460"/>
                <a:gd name="connsiteX5" fmla="*/ 100634 w 296725"/>
                <a:gd name="connsiteY5" fmla="*/ 171497 h 252460"/>
                <a:gd name="connsiteX6" fmla="*/ 98253 w 296725"/>
                <a:gd name="connsiteY6" fmla="*/ 159591 h 252460"/>
                <a:gd name="connsiteX7" fmla="*/ 88728 w 296725"/>
                <a:gd name="connsiteY7" fmla="*/ 142922 h 252460"/>
                <a:gd name="connsiteX8" fmla="*/ 79203 w 296725"/>
                <a:gd name="connsiteY8" fmla="*/ 131016 h 252460"/>
                <a:gd name="connsiteX9" fmla="*/ 69678 w 296725"/>
                <a:gd name="connsiteY9" fmla="*/ 116729 h 252460"/>
                <a:gd name="connsiteX10" fmla="*/ 55390 w 296725"/>
                <a:gd name="connsiteY10" fmla="*/ 100060 h 252460"/>
                <a:gd name="connsiteX11" fmla="*/ 50628 w 296725"/>
                <a:gd name="connsiteY11" fmla="*/ 92916 h 252460"/>
                <a:gd name="connsiteX12" fmla="*/ 55390 w 296725"/>
                <a:gd name="connsiteY12" fmla="*/ 107204 h 252460"/>
                <a:gd name="connsiteX13" fmla="*/ 57772 w 296725"/>
                <a:gd name="connsiteY13" fmla="*/ 116729 h 252460"/>
                <a:gd name="connsiteX14" fmla="*/ 64915 w 296725"/>
                <a:gd name="connsiteY14" fmla="*/ 119110 h 252460"/>
                <a:gd name="connsiteX15" fmla="*/ 69678 w 296725"/>
                <a:gd name="connsiteY15" fmla="*/ 126254 h 252460"/>
                <a:gd name="connsiteX16" fmla="*/ 76822 w 296725"/>
                <a:gd name="connsiteY16" fmla="*/ 128635 h 252460"/>
                <a:gd name="connsiteX17" fmla="*/ 79203 w 296725"/>
                <a:gd name="connsiteY17" fmla="*/ 135779 h 252460"/>
                <a:gd name="connsiteX18" fmla="*/ 83965 w 296725"/>
                <a:gd name="connsiteY18" fmla="*/ 142922 h 252460"/>
                <a:gd name="connsiteX19" fmla="*/ 95872 w 296725"/>
                <a:gd name="connsiteY19" fmla="*/ 161972 h 252460"/>
                <a:gd name="connsiteX20" fmla="*/ 103015 w 296725"/>
                <a:gd name="connsiteY20" fmla="*/ 164354 h 252460"/>
                <a:gd name="connsiteX21" fmla="*/ 105397 w 296725"/>
                <a:gd name="connsiteY21" fmla="*/ 171497 h 252460"/>
                <a:gd name="connsiteX22" fmla="*/ 119684 w 296725"/>
                <a:gd name="connsiteY22" fmla="*/ 181022 h 252460"/>
                <a:gd name="connsiteX23" fmla="*/ 136353 w 296725"/>
                <a:gd name="connsiteY23" fmla="*/ 202454 h 252460"/>
                <a:gd name="connsiteX24" fmla="*/ 150640 w 296725"/>
                <a:gd name="connsiteY24" fmla="*/ 221504 h 252460"/>
                <a:gd name="connsiteX25" fmla="*/ 155403 w 296725"/>
                <a:gd name="connsiteY25" fmla="*/ 228647 h 252460"/>
                <a:gd name="connsiteX26" fmla="*/ 162547 w 296725"/>
                <a:gd name="connsiteY26" fmla="*/ 235791 h 252460"/>
                <a:gd name="connsiteX27" fmla="*/ 160165 w 296725"/>
                <a:gd name="connsiteY27" fmla="*/ 214360 h 252460"/>
                <a:gd name="connsiteX28" fmla="*/ 141115 w 296725"/>
                <a:gd name="connsiteY28" fmla="*/ 161972 h 252460"/>
                <a:gd name="connsiteX29" fmla="*/ 136353 w 296725"/>
                <a:gd name="connsiteY29" fmla="*/ 147685 h 252460"/>
                <a:gd name="connsiteX30" fmla="*/ 126828 w 296725"/>
                <a:gd name="connsiteY30" fmla="*/ 133397 h 252460"/>
                <a:gd name="connsiteX31" fmla="*/ 122065 w 296725"/>
                <a:gd name="connsiteY31" fmla="*/ 114347 h 252460"/>
                <a:gd name="connsiteX32" fmla="*/ 107778 w 296725"/>
                <a:gd name="connsiteY32" fmla="*/ 92916 h 252460"/>
                <a:gd name="connsiteX33" fmla="*/ 100634 w 296725"/>
                <a:gd name="connsiteY33" fmla="*/ 81010 h 252460"/>
                <a:gd name="connsiteX34" fmla="*/ 91109 w 296725"/>
                <a:gd name="connsiteY34" fmla="*/ 76247 h 252460"/>
                <a:gd name="connsiteX35" fmla="*/ 83965 w 296725"/>
                <a:gd name="connsiteY35" fmla="*/ 71485 h 252460"/>
                <a:gd name="connsiteX36" fmla="*/ 76822 w 296725"/>
                <a:gd name="connsiteY36" fmla="*/ 57197 h 252460"/>
                <a:gd name="connsiteX37" fmla="*/ 69678 w 296725"/>
                <a:gd name="connsiteY37" fmla="*/ 54816 h 252460"/>
                <a:gd name="connsiteX38" fmla="*/ 79203 w 296725"/>
                <a:gd name="connsiteY38" fmla="*/ 76247 h 252460"/>
                <a:gd name="connsiteX39" fmla="*/ 95872 w 296725"/>
                <a:gd name="connsiteY39" fmla="*/ 97679 h 252460"/>
                <a:gd name="connsiteX40" fmla="*/ 100634 w 296725"/>
                <a:gd name="connsiteY40" fmla="*/ 107204 h 252460"/>
                <a:gd name="connsiteX41" fmla="*/ 107778 w 296725"/>
                <a:gd name="connsiteY41" fmla="*/ 123872 h 252460"/>
                <a:gd name="connsiteX42" fmla="*/ 117303 w 296725"/>
                <a:gd name="connsiteY42" fmla="*/ 138160 h 252460"/>
                <a:gd name="connsiteX43" fmla="*/ 122065 w 296725"/>
                <a:gd name="connsiteY43" fmla="*/ 147685 h 252460"/>
                <a:gd name="connsiteX44" fmla="*/ 138734 w 296725"/>
                <a:gd name="connsiteY44" fmla="*/ 164354 h 252460"/>
                <a:gd name="connsiteX45" fmla="*/ 150640 w 296725"/>
                <a:gd name="connsiteY45" fmla="*/ 173879 h 252460"/>
                <a:gd name="connsiteX46" fmla="*/ 157784 w 296725"/>
                <a:gd name="connsiteY46" fmla="*/ 181022 h 252460"/>
                <a:gd name="connsiteX47" fmla="*/ 167309 w 296725"/>
                <a:gd name="connsiteY47" fmla="*/ 195310 h 252460"/>
                <a:gd name="connsiteX48" fmla="*/ 172072 w 296725"/>
                <a:gd name="connsiteY48" fmla="*/ 202454 h 252460"/>
                <a:gd name="connsiteX49" fmla="*/ 179215 w 296725"/>
                <a:gd name="connsiteY49" fmla="*/ 214360 h 252460"/>
                <a:gd name="connsiteX50" fmla="*/ 191122 w 296725"/>
                <a:gd name="connsiteY50" fmla="*/ 228647 h 252460"/>
                <a:gd name="connsiteX51" fmla="*/ 186359 w 296725"/>
                <a:gd name="connsiteY51" fmla="*/ 207216 h 252460"/>
                <a:gd name="connsiteX52" fmla="*/ 172072 w 296725"/>
                <a:gd name="connsiteY52" fmla="*/ 195310 h 252460"/>
                <a:gd name="connsiteX53" fmla="*/ 148259 w 296725"/>
                <a:gd name="connsiteY53" fmla="*/ 176260 h 252460"/>
                <a:gd name="connsiteX54" fmla="*/ 136353 w 296725"/>
                <a:gd name="connsiteY54" fmla="*/ 166735 h 252460"/>
                <a:gd name="connsiteX55" fmla="*/ 126828 w 296725"/>
                <a:gd name="connsiteY55" fmla="*/ 154829 h 252460"/>
                <a:gd name="connsiteX56" fmla="*/ 119684 w 296725"/>
                <a:gd name="connsiteY56" fmla="*/ 145304 h 252460"/>
                <a:gd name="connsiteX57" fmla="*/ 100634 w 296725"/>
                <a:gd name="connsiteY57" fmla="*/ 128635 h 252460"/>
                <a:gd name="connsiteX58" fmla="*/ 83965 w 296725"/>
                <a:gd name="connsiteY58" fmla="*/ 111966 h 252460"/>
                <a:gd name="connsiteX59" fmla="*/ 74440 w 296725"/>
                <a:gd name="connsiteY59" fmla="*/ 104822 h 252460"/>
                <a:gd name="connsiteX60" fmla="*/ 64915 w 296725"/>
                <a:gd name="connsiteY60" fmla="*/ 92916 h 252460"/>
                <a:gd name="connsiteX61" fmla="*/ 53009 w 296725"/>
                <a:gd name="connsiteY61" fmla="*/ 85772 h 252460"/>
                <a:gd name="connsiteX62" fmla="*/ 48247 w 296725"/>
                <a:gd name="connsiteY62" fmla="*/ 78629 h 252460"/>
                <a:gd name="connsiteX63" fmla="*/ 41103 w 296725"/>
                <a:gd name="connsiteY63" fmla="*/ 71485 h 252460"/>
                <a:gd name="connsiteX64" fmla="*/ 64915 w 296725"/>
                <a:gd name="connsiteY64" fmla="*/ 81010 h 252460"/>
                <a:gd name="connsiteX65" fmla="*/ 83965 w 296725"/>
                <a:gd name="connsiteY65" fmla="*/ 95297 h 252460"/>
                <a:gd name="connsiteX66" fmla="*/ 110159 w 296725"/>
                <a:gd name="connsiteY66" fmla="*/ 119110 h 252460"/>
                <a:gd name="connsiteX67" fmla="*/ 119684 w 296725"/>
                <a:gd name="connsiteY67" fmla="*/ 121491 h 252460"/>
                <a:gd name="connsiteX68" fmla="*/ 126828 w 296725"/>
                <a:gd name="connsiteY68" fmla="*/ 128635 h 252460"/>
                <a:gd name="connsiteX69" fmla="*/ 129209 w 296725"/>
                <a:gd name="connsiteY69" fmla="*/ 138160 h 252460"/>
                <a:gd name="connsiteX70" fmla="*/ 145878 w 296725"/>
                <a:gd name="connsiteY70" fmla="*/ 154829 h 252460"/>
                <a:gd name="connsiteX71" fmla="*/ 162547 w 296725"/>
                <a:gd name="connsiteY71" fmla="*/ 173879 h 252460"/>
                <a:gd name="connsiteX72" fmla="*/ 172072 w 296725"/>
                <a:gd name="connsiteY72" fmla="*/ 178641 h 252460"/>
                <a:gd name="connsiteX73" fmla="*/ 174453 w 296725"/>
                <a:gd name="connsiteY73" fmla="*/ 185785 h 252460"/>
                <a:gd name="connsiteX74" fmla="*/ 183978 w 296725"/>
                <a:gd name="connsiteY74" fmla="*/ 190547 h 252460"/>
                <a:gd name="connsiteX75" fmla="*/ 155403 w 296725"/>
                <a:gd name="connsiteY75" fmla="*/ 161972 h 252460"/>
                <a:gd name="connsiteX76" fmla="*/ 148259 w 296725"/>
                <a:gd name="connsiteY76" fmla="*/ 152447 h 252460"/>
                <a:gd name="connsiteX77" fmla="*/ 143497 w 296725"/>
                <a:gd name="connsiteY77" fmla="*/ 145304 h 252460"/>
                <a:gd name="connsiteX78" fmla="*/ 136353 w 296725"/>
                <a:gd name="connsiteY78" fmla="*/ 123872 h 252460"/>
                <a:gd name="connsiteX79" fmla="*/ 129209 w 296725"/>
                <a:gd name="connsiteY79" fmla="*/ 85772 h 252460"/>
                <a:gd name="connsiteX80" fmla="*/ 124447 w 296725"/>
                <a:gd name="connsiteY80" fmla="*/ 78629 h 252460"/>
                <a:gd name="connsiteX81" fmla="*/ 119684 w 296725"/>
                <a:gd name="connsiteY81" fmla="*/ 66722 h 252460"/>
                <a:gd name="connsiteX82" fmla="*/ 112540 w 296725"/>
                <a:gd name="connsiteY82" fmla="*/ 59579 h 252460"/>
                <a:gd name="connsiteX83" fmla="*/ 119684 w 296725"/>
                <a:gd name="connsiteY83" fmla="*/ 69104 h 252460"/>
                <a:gd name="connsiteX84" fmla="*/ 122065 w 296725"/>
                <a:gd name="connsiteY84" fmla="*/ 76247 h 252460"/>
                <a:gd name="connsiteX85" fmla="*/ 148259 w 296725"/>
                <a:gd name="connsiteY85" fmla="*/ 109585 h 252460"/>
                <a:gd name="connsiteX86" fmla="*/ 162547 w 296725"/>
                <a:gd name="connsiteY86" fmla="*/ 135779 h 252460"/>
                <a:gd name="connsiteX87" fmla="*/ 172072 w 296725"/>
                <a:gd name="connsiteY87" fmla="*/ 154829 h 252460"/>
                <a:gd name="connsiteX88" fmla="*/ 186359 w 296725"/>
                <a:gd name="connsiteY88" fmla="*/ 164354 h 252460"/>
                <a:gd name="connsiteX89" fmla="*/ 195884 w 296725"/>
                <a:gd name="connsiteY89" fmla="*/ 173879 h 252460"/>
                <a:gd name="connsiteX90" fmla="*/ 198265 w 296725"/>
                <a:gd name="connsiteY90" fmla="*/ 183404 h 252460"/>
                <a:gd name="connsiteX91" fmla="*/ 205409 w 296725"/>
                <a:gd name="connsiteY91" fmla="*/ 190547 h 252460"/>
                <a:gd name="connsiteX92" fmla="*/ 210172 w 296725"/>
                <a:gd name="connsiteY92" fmla="*/ 197691 h 252460"/>
                <a:gd name="connsiteX93" fmla="*/ 203028 w 296725"/>
                <a:gd name="connsiteY93" fmla="*/ 190547 h 252460"/>
                <a:gd name="connsiteX94" fmla="*/ 181597 w 296725"/>
                <a:gd name="connsiteY94" fmla="*/ 161972 h 252460"/>
                <a:gd name="connsiteX95" fmla="*/ 174453 w 296725"/>
                <a:gd name="connsiteY95" fmla="*/ 154829 h 252460"/>
                <a:gd name="connsiteX96" fmla="*/ 167309 w 296725"/>
                <a:gd name="connsiteY96" fmla="*/ 140541 h 252460"/>
                <a:gd name="connsiteX97" fmla="*/ 160165 w 296725"/>
                <a:gd name="connsiteY97" fmla="*/ 119110 h 252460"/>
                <a:gd name="connsiteX98" fmla="*/ 153022 w 296725"/>
                <a:gd name="connsiteY98" fmla="*/ 107204 h 252460"/>
                <a:gd name="connsiteX99" fmla="*/ 145878 w 296725"/>
                <a:gd name="connsiteY99" fmla="*/ 88154 h 252460"/>
                <a:gd name="connsiteX100" fmla="*/ 141115 w 296725"/>
                <a:gd name="connsiteY100" fmla="*/ 69104 h 252460"/>
                <a:gd name="connsiteX101" fmla="*/ 133972 w 296725"/>
                <a:gd name="connsiteY101" fmla="*/ 52435 h 252460"/>
                <a:gd name="connsiteX102" fmla="*/ 124447 w 296725"/>
                <a:gd name="connsiteY102" fmla="*/ 38147 h 252460"/>
                <a:gd name="connsiteX103" fmla="*/ 145878 w 296725"/>
                <a:gd name="connsiteY103" fmla="*/ 81010 h 252460"/>
                <a:gd name="connsiteX104" fmla="*/ 155403 w 296725"/>
                <a:gd name="connsiteY104" fmla="*/ 90535 h 252460"/>
                <a:gd name="connsiteX105" fmla="*/ 169690 w 296725"/>
                <a:gd name="connsiteY105" fmla="*/ 109585 h 252460"/>
                <a:gd name="connsiteX106" fmla="*/ 179215 w 296725"/>
                <a:gd name="connsiteY106" fmla="*/ 121491 h 252460"/>
                <a:gd name="connsiteX107" fmla="*/ 193503 w 296725"/>
                <a:gd name="connsiteY107" fmla="*/ 133397 h 252460"/>
                <a:gd name="connsiteX108" fmla="*/ 222078 w 296725"/>
                <a:gd name="connsiteY108" fmla="*/ 164354 h 252460"/>
                <a:gd name="connsiteX109" fmla="*/ 226840 w 296725"/>
                <a:gd name="connsiteY109" fmla="*/ 173879 h 252460"/>
                <a:gd name="connsiteX110" fmla="*/ 233984 w 296725"/>
                <a:gd name="connsiteY110" fmla="*/ 176260 h 252460"/>
                <a:gd name="connsiteX111" fmla="*/ 229222 w 296725"/>
                <a:gd name="connsiteY111" fmla="*/ 164354 h 252460"/>
                <a:gd name="connsiteX112" fmla="*/ 222078 w 296725"/>
                <a:gd name="connsiteY112" fmla="*/ 150066 h 252460"/>
                <a:gd name="connsiteX113" fmla="*/ 207790 w 296725"/>
                <a:gd name="connsiteY113" fmla="*/ 131016 h 252460"/>
                <a:gd name="connsiteX114" fmla="*/ 200647 w 296725"/>
                <a:gd name="connsiteY114" fmla="*/ 116729 h 252460"/>
                <a:gd name="connsiteX115" fmla="*/ 193503 w 296725"/>
                <a:gd name="connsiteY115" fmla="*/ 97679 h 252460"/>
                <a:gd name="connsiteX116" fmla="*/ 188740 w 296725"/>
                <a:gd name="connsiteY116" fmla="*/ 90535 h 252460"/>
                <a:gd name="connsiteX117" fmla="*/ 176834 w 296725"/>
                <a:gd name="connsiteY117" fmla="*/ 73866 h 252460"/>
                <a:gd name="connsiteX118" fmla="*/ 172072 w 296725"/>
                <a:gd name="connsiteY118" fmla="*/ 61960 h 252460"/>
                <a:gd name="connsiteX119" fmla="*/ 167309 w 296725"/>
                <a:gd name="connsiteY119" fmla="*/ 52435 h 252460"/>
                <a:gd name="connsiteX120" fmla="*/ 155403 w 296725"/>
                <a:gd name="connsiteY120" fmla="*/ 35766 h 252460"/>
                <a:gd name="connsiteX121" fmla="*/ 148259 w 296725"/>
                <a:gd name="connsiteY121" fmla="*/ 19097 h 252460"/>
                <a:gd name="connsiteX122" fmla="*/ 141115 w 296725"/>
                <a:gd name="connsiteY122" fmla="*/ 16716 h 252460"/>
                <a:gd name="connsiteX123" fmla="*/ 129209 w 296725"/>
                <a:gd name="connsiteY123" fmla="*/ 47 h 252460"/>
                <a:gd name="connsiteX124" fmla="*/ 126828 w 296725"/>
                <a:gd name="connsiteY124" fmla="*/ 7191 h 252460"/>
                <a:gd name="connsiteX125" fmla="*/ 138734 w 296725"/>
                <a:gd name="connsiteY125" fmla="*/ 21479 h 252460"/>
                <a:gd name="connsiteX126" fmla="*/ 143497 w 296725"/>
                <a:gd name="connsiteY126" fmla="*/ 35766 h 252460"/>
                <a:gd name="connsiteX127" fmla="*/ 160165 w 296725"/>
                <a:gd name="connsiteY127" fmla="*/ 66722 h 252460"/>
                <a:gd name="connsiteX128" fmla="*/ 172072 w 296725"/>
                <a:gd name="connsiteY128" fmla="*/ 81010 h 252460"/>
                <a:gd name="connsiteX129" fmla="*/ 188740 w 296725"/>
                <a:gd name="connsiteY129" fmla="*/ 102441 h 252460"/>
                <a:gd name="connsiteX130" fmla="*/ 195884 w 296725"/>
                <a:gd name="connsiteY130" fmla="*/ 107204 h 252460"/>
                <a:gd name="connsiteX131" fmla="*/ 198265 w 296725"/>
                <a:gd name="connsiteY131" fmla="*/ 114347 h 252460"/>
                <a:gd name="connsiteX132" fmla="*/ 226840 w 296725"/>
                <a:gd name="connsiteY132" fmla="*/ 138160 h 252460"/>
                <a:gd name="connsiteX133" fmla="*/ 238747 w 296725"/>
                <a:gd name="connsiteY133" fmla="*/ 154829 h 252460"/>
                <a:gd name="connsiteX134" fmla="*/ 236365 w 296725"/>
                <a:gd name="connsiteY134" fmla="*/ 145304 h 252460"/>
                <a:gd name="connsiteX135" fmla="*/ 222078 w 296725"/>
                <a:gd name="connsiteY135" fmla="*/ 114347 h 252460"/>
                <a:gd name="connsiteX136" fmla="*/ 217315 w 296725"/>
                <a:gd name="connsiteY136" fmla="*/ 107204 h 252460"/>
                <a:gd name="connsiteX137" fmla="*/ 207790 w 296725"/>
                <a:gd name="connsiteY137" fmla="*/ 71485 h 252460"/>
                <a:gd name="connsiteX138" fmla="*/ 205409 w 296725"/>
                <a:gd name="connsiteY138" fmla="*/ 59579 h 252460"/>
                <a:gd name="connsiteX139" fmla="*/ 195884 w 296725"/>
                <a:gd name="connsiteY139" fmla="*/ 38147 h 252460"/>
                <a:gd name="connsiteX140" fmla="*/ 193503 w 296725"/>
                <a:gd name="connsiteY140" fmla="*/ 26241 h 252460"/>
                <a:gd name="connsiteX141" fmla="*/ 183978 w 296725"/>
                <a:gd name="connsiteY141" fmla="*/ 11954 h 252460"/>
                <a:gd name="connsiteX142" fmla="*/ 186359 w 296725"/>
                <a:gd name="connsiteY142" fmla="*/ 35766 h 252460"/>
                <a:gd name="connsiteX143" fmla="*/ 191122 w 296725"/>
                <a:gd name="connsiteY143" fmla="*/ 42910 h 252460"/>
                <a:gd name="connsiteX144" fmla="*/ 200647 w 296725"/>
                <a:gd name="connsiteY144" fmla="*/ 64341 h 252460"/>
                <a:gd name="connsiteX145" fmla="*/ 207790 w 296725"/>
                <a:gd name="connsiteY145" fmla="*/ 69104 h 252460"/>
                <a:gd name="connsiteX146" fmla="*/ 214934 w 296725"/>
                <a:gd name="connsiteY146" fmla="*/ 78629 h 252460"/>
                <a:gd name="connsiteX147" fmla="*/ 245890 w 296725"/>
                <a:gd name="connsiteY147" fmla="*/ 111966 h 252460"/>
                <a:gd name="connsiteX148" fmla="*/ 257797 w 296725"/>
                <a:gd name="connsiteY148" fmla="*/ 119110 h 252460"/>
                <a:gd name="connsiteX149" fmla="*/ 272084 w 296725"/>
                <a:gd name="connsiteY149" fmla="*/ 131016 h 252460"/>
                <a:gd name="connsiteX150" fmla="*/ 279228 w 296725"/>
                <a:gd name="connsiteY150" fmla="*/ 135779 h 252460"/>
                <a:gd name="connsiteX151" fmla="*/ 262559 w 296725"/>
                <a:gd name="connsiteY151" fmla="*/ 114347 h 252460"/>
                <a:gd name="connsiteX152" fmla="*/ 233984 w 296725"/>
                <a:gd name="connsiteY152" fmla="*/ 78629 h 252460"/>
                <a:gd name="connsiteX153" fmla="*/ 231603 w 296725"/>
                <a:gd name="connsiteY153" fmla="*/ 71485 h 252460"/>
                <a:gd name="connsiteX154" fmla="*/ 217315 w 296725"/>
                <a:gd name="connsiteY154" fmla="*/ 54816 h 252460"/>
                <a:gd name="connsiteX155" fmla="*/ 198265 w 296725"/>
                <a:gd name="connsiteY155" fmla="*/ 33385 h 252460"/>
                <a:gd name="connsiteX156" fmla="*/ 191122 w 296725"/>
                <a:gd name="connsiteY156" fmla="*/ 31004 h 252460"/>
                <a:gd name="connsiteX157" fmla="*/ 181597 w 296725"/>
                <a:gd name="connsiteY157" fmla="*/ 21479 h 252460"/>
                <a:gd name="connsiteX158" fmla="*/ 174453 w 296725"/>
                <a:gd name="connsiteY158" fmla="*/ 19097 h 252460"/>
                <a:gd name="connsiteX159" fmla="*/ 145878 w 296725"/>
                <a:gd name="connsiteY159" fmla="*/ 7191 h 252460"/>
                <a:gd name="connsiteX160" fmla="*/ 141115 w 296725"/>
                <a:gd name="connsiteY160" fmla="*/ 14335 h 252460"/>
                <a:gd name="connsiteX161" fmla="*/ 143497 w 296725"/>
                <a:gd name="connsiteY161" fmla="*/ 23860 h 252460"/>
                <a:gd name="connsiteX162" fmla="*/ 157784 w 296725"/>
                <a:gd name="connsiteY162" fmla="*/ 45291 h 252460"/>
                <a:gd name="connsiteX163" fmla="*/ 167309 w 296725"/>
                <a:gd name="connsiteY163" fmla="*/ 71485 h 252460"/>
                <a:gd name="connsiteX164" fmla="*/ 174453 w 296725"/>
                <a:gd name="connsiteY164" fmla="*/ 81010 h 252460"/>
                <a:gd name="connsiteX165" fmla="*/ 179215 w 296725"/>
                <a:gd name="connsiteY165" fmla="*/ 92916 h 252460"/>
                <a:gd name="connsiteX166" fmla="*/ 183978 w 296725"/>
                <a:gd name="connsiteY166" fmla="*/ 102441 h 252460"/>
                <a:gd name="connsiteX167" fmla="*/ 193503 w 296725"/>
                <a:gd name="connsiteY167" fmla="*/ 123872 h 252460"/>
                <a:gd name="connsiteX168" fmla="*/ 198265 w 296725"/>
                <a:gd name="connsiteY168" fmla="*/ 135779 h 252460"/>
                <a:gd name="connsiteX169" fmla="*/ 212553 w 296725"/>
                <a:gd name="connsiteY169" fmla="*/ 154829 h 252460"/>
                <a:gd name="connsiteX170" fmla="*/ 219697 w 296725"/>
                <a:gd name="connsiteY170" fmla="*/ 166735 h 252460"/>
                <a:gd name="connsiteX171" fmla="*/ 233984 w 296725"/>
                <a:gd name="connsiteY171" fmla="*/ 183404 h 252460"/>
                <a:gd name="connsiteX172" fmla="*/ 236365 w 296725"/>
                <a:gd name="connsiteY172" fmla="*/ 159591 h 252460"/>
                <a:gd name="connsiteX173" fmla="*/ 229222 w 296725"/>
                <a:gd name="connsiteY173" fmla="*/ 135779 h 252460"/>
                <a:gd name="connsiteX174" fmla="*/ 222078 w 296725"/>
                <a:gd name="connsiteY174" fmla="*/ 131016 h 252460"/>
                <a:gd name="connsiteX175" fmla="*/ 214934 w 296725"/>
                <a:gd name="connsiteY175" fmla="*/ 100060 h 252460"/>
                <a:gd name="connsiteX176" fmla="*/ 210172 w 296725"/>
                <a:gd name="connsiteY176" fmla="*/ 90535 h 252460"/>
                <a:gd name="connsiteX177" fmla="*/ 207790 w 296725"/>
                <a:gd name="connsiteY177" fmla="*/ 81010 h 252460"/>
                <a:gd name="connsiteX178" fmla="*/ 195884 w 296725"/>
                <a:gd name="connsiteY178" fmla="*/ 61960 h 252460"/>
                <a:gd name="connsiteX179" fmla="*/ 179215 w 296725"/>
                <a:gd name="connsiteY179" fmla="*/ 28622 h 252460"/>
                <a:gd name="connsiteX180" fmla="*/ 186359 w 296725"/>
                <a:gd name="connsiteY180" fmla="*/ 54816 h 252460"/>
                <a:gd name="connsiteX181" fmla="*/ 198265 w 296725"/>
                <a:gd name="connsiteY181" fmla="*/ 76247 h 252460"/>
                <a:gd name="connsiteX182" fmla="*/ 200647 w 296725"/>
                <a:gd name="connsiteY182" fmla="*/ 85772 h 252460"/>
                <a:gd name="connsiteX183" fmla="*/ 214934 w 296725"/>
                <a:gd name="connsiteY183" fmla="*/ 107204 h 252460"/>
                <a:gd name="connsiteX184" fmla="*/ 226840 w 296725"/>
                <a:gd name="connsiteY184" fmla="*/ 131016 h 252460"/>
                <a:gd name="connsiteX185" fmla="*/ 241128 w 296725"/>
                <a:gd name="connsiteY185" fmla="*/ 157210 h 252460"/>
                <a:gd name="connsiteX186" fmla="*/ 245890 w 296725"/>
                <a:gd name="connsiteY186" fmla="*/ 166735 h 252460"/>
                <a:gd name="connsiteX187" fmla="*/ 229222 w 296725"/>
                <a:gd name="connsiteY187" fmla="*/ 131016 h 252460"/>
                <a:gd name="connsiteX188" fmla="*/ 174453 w 296725"/>
                <a:gd name="connsiteY188" fmla="*/ 78629 h 252460"/>
                <a:gd name="connsiteX189" fmla="*/ 157784 w 296725"/>
                <a:gd name="connsiteY189" fmla="*/ 54816 h 252460"/>
                <a:gd name="connsiteX190" fmla="*/ 138734 w 296725"/>
                <a:gd name="connsiteY190" fmla="*/ 28622 h 252460"/>
                <a:gd name="connsiteX191" fmla="*/ 138734 w 296725"/>
                <a:gd name="connsiteY191" fmla="*/ 57197 h 252460"/>
                <a:gd name="connsiteX192" fmla="*/ 164928 w 296725"/>
                <a:gd name="connsiteY192" fmla="*/ 102441 h 252460"/>
                <a:gd name="connsiteX193" fmla="*/ 174453 w 296725"/>
                <a:gd name="connsiteY193" fmla="*/ 121491 h 252460"/>
                <a:gd name="connsiteX194" fmla="*/ 176834 w 296725"/>
                <a:gd name="connsiteY194" fmla="*/ 131016 h 252460"/>
                <a:gd name="connsiteX195" fmla="*/ 198265 w 296725"/>
                <a:gd name="connsiteY195" fmla="*/ 154829 h 252460"/>
                <a:gd name="connsiteX196" fmla="*/ 191122 w 296725"/>
                <a:gd name="connsiteY196" fmla="*/ 154829 h 252460"/>
                <a:gd name="connsiteX197" fmla="*/ 183978 w 296725"/>
                <a:gd name="connsiteY197" fmla="*/ 135779 h 252460"/>
                <a:gd name="connsiteX198" fmla="*/ 181597 w 296725"/>
                <a:gd name="connsiteY198" fmla="*/ 126254 h 252460"/>
                <a:gd name="connsiteX199" fmla="*/ 169690 w 296725"/>
                <a:gd name="connsiteY199" fmla="*/ 107204 h 252460"/>
                <a:gd name="connsiteX200" fmla="*/ 160165 w 296725"/>
                <a:gd name="connsiteY200" fmla="*/ 92916 h 252460"/>
                <a:gd name="connsiteX201" fmla="*/ 153022 w 296725"/>
                <a:gd name="connsiteY201" fmla="*/ 85772 h 252460"/>
                <a:gd name="connsiteX202" fmla="*/ 143497 w 296725"/>
                <a:gd name="connsiteY202" fmla="*/ 83391 h 252460"/>
                <a:gd name="connsiteX203" fmla="*/ 124447 w 296725"/>
                <a:gd name="connsiteY203" fmla="*/ 73866 h 252460"/>
                <a:gd name="connsiteX204" fmla="*/ 114922 w 296725"/>
                <a:gd name="connsiteY204" fmla="*/ 69104 h 252460"/>
                <a:gd name="connsiteX205" fmla="*/ 95872 w 296725"/>
                <a:gd name="connsiteY205" fmla="*/ 57197 h 252460"/>
                <a:gd name="connsiteX206" fmla="*/ 79203 w 296725"/>
                <a:gd name="connsiteY206" fmla="*/ 35766 h 252460"/>
                <a:gd name="connsiteX207" fmla="*/ 74440 w 296725"/>
                <a:gd name="connsiteY207" fmla="*/ 45291 h 252460"/>
                <a:gd name="connsiteX208" fmla="*/ 81584 w 296725"/>
                <a:gd name="connsiteY208" fmla="*/ 57197 h 252460"/>
                <a:gd name="connsiteX209" fmla="*/ 83965 w 296725"/>
                <a:gd name="connsiteY209" fmla="*/ 66722 h 252460"/>
                <a:gd name="connsiteX210" fmla="*/ 112540 w 296725"/>
                <a:gd name="connsiteY210" fmla="*/ 116729 h 252460"/>
                <a:gd name="connsiteX211" fmla="*/ 124447 w 296725"/>
                <a:gd name="connsiteY211" fmla="*/ 131016 h 252460"/>
                <a:gd name="connsiteX212" fmla="*/ 136353 w 296725"/>
                <a:gd name="connsiteY212" fmla="*/ 147685 h 252460"/>
                <a:gd name="connsiteX213" fmla="*/ 153022 w 296725"/>
                <a:gd name="connsiteY213" fmla="*/ 171497 h 252460"/>
                <a:gd name="connsiteX214" fmla="*/ 160165 w 296725"/>
                <a:gd name="connsiteY214" fmla="*/ 181022 h 252460"/>
                <a:gd name="connsiteX215" fmla="*/ 164928 w 296725"/>
                <a:gd name="connsiteY215" fmla="*/ 188166 h 252460"/>
                <a:gd name="connsiteX216" fmla="*/ 179215 w 296725"/>
                <a:gd name="connsiteY216" fmla="*/ 202454 h 252460"/>
                <a:gd name="connsiteX217" fmla="*/ 160165 w 296725"/>
                <a:gd name="connsiteY217" fmla="*/ 204835 h 252460"/>
                <a:gd name="connsiteX218" fmla="*/ 148259 w 296725"/>
                <a:gd name="connsiteY218" fmla="*/ 207216 h 252460"/>
                <a:gd name="connsiteX219" fmla="*/ 126828 w 296725"/>
                <a:gd name="connsiteY219" fmla="*/ 209597 h 252460"/>
                <a:gd name="connsiteX220" fmla="*/ 117303 w 296725"/>
                <a:gd name="connsiteY220" fmla="*/ 211979 h 252460"/>
                <a:gd name="connsiteX221" fmla="*/ 131590 w 296725"/>
                <a:gd name="connsiteY221" fmla="*/ 214360 h 252460"/>
                <a:gd name="connsiteX222" fmla="*/ 174453 w 296725"/>
                <a:gd name="connsiteY222" fmla="*/ 216741 h 252460"/>
                <a:gd name="connsiteX223" fmla="*/ 188740 w 296725"/>
                <a:gd name="connsiteY223" fmla="*/ 211979 h 252460"/>
                <a:gd name="connsiteX224" fmla="*/ 219697 w 296725"/>
                <a:gd name="connsiteY224" fmla="*/ 185785 h 252460"/>
                <a:gd name="connsiteX225" fmla="*/ 264940 w 296725"/>
                <a:gd name="connsiteY225" fmla="*/ 173879 h 252460"/>
                <a:gd name="connsiteX226" fmla="*/ 288753 w 296725"/>
                <a:gd name="connsiteY226" fmla="*/ 157210 h 252460"/>
                <a:gd name="connsiteX227" fmla="*/ 293515 w 296725"/>
                <a:gd name="connsiteY227" fmla="*/ 150066 h 252460"/>
                <a:gd name="connsiteX228" fmla="*/ 295897 w 296725"/>
                <a:gd name="connsiteY228" fmla="*/ 142922 h 252460"/>
                <a:gd name="connsiteX229" fmla="*/ 267322 w 296725"/>
                <a:gd name="connsiteY229" fmla="*/ 145304 h 252460"/>
                <a:gd name="connsiteX230" fmla="*/ 243509 w 296725"/>
                <a:gd name="connsiteY230" fmla="*/ 154829 h 252460"/>
                <a:gd name="connsiteX231" fmla="*/ 226840 w 296725"/>
                <a:gd name="connsiteY231" fmla="*/ 166735 h 252460"/>
                <a:gd name="connsiteX232" fmla="*/ 212553 w 296725"/>
                <a:gd name="connsiteY232" fmla="*/ 173879 h 252460"/>
                <a:gd name="connsiteX233" fmla="*/ 205409 w 296725"/>
                <a:gd name="connsiteY233" fmla="*/ 181022 h 252460"/>
                <a:gd name="connsiteX234" fmla="*/ 164928 w 296725"/>
                <a:gd name="connsiteY234" fmla="*/ 200072 h 252460"/>
                <a:gd name="connsiteX235" fmla="*/ 148259 w 296725"/>
                <a:gd name="connsiteY235" fmla="*/ 202454 h 252460"/>
                <a:gd name="connsiteX236" fmla="*/ 198265 w 296725"/>
                <a:gd name="connsiteY236" fmla="*/ 171497 h 252460"/>
                <a:gd name="connsiteX237" fmla="*/ 214934 w 296725"/>
                <a:gd name="connsiteY237" fmla="*/ 159591 h 252460"/>
                <a:gd name="connsiteX238" fmla="*/ 233984 w 296725"/>
                <a:gd name="connsiteY238" fmla="*/ 142922 h 252460"/>
                <a:gd name="connsiteX239" fmla="*/ 269703 w 296725"/>
                <a:gd name="connsiteY239" fmla="*/ 133397 h 252460"/>
                <a:gd name="connsiteX240" fmla="*/ 276847 w 296725"/>
                <a:gd name="connsiteY240" fmla="*/ 131016 h 252460"/>
                <a:gd name="connsiteX241" fmla="*/ 245890 w 296725"/>
                <a:gd name="connsiteY241" fmla="*/ 135779 h 252460"/>
                <a:gd name="connsiteX242" fmla="*/ 195884 w 296725"/>
                <a:gd name="connsiteY242" fmla="*/ 159591 h 252460"/>
                <a:gd name="connsiteX243" fmla="*/ 179215 w 296725"/>
                <a:gd name="connsiteY243" fmla="*/ 169116 h 252460"/>
                <a:gd name="connsiteX244" fmla="*/ 172072 w 296725"/>
                <a:gd name="connsiteY244" fmla="*/ 173879 h 252460"/>
                <a:gd name="connsiteX245" fmla="*/ 136353 w 296725"/>
                <a:gd name="connsiteY245" fmla="*/ 183404 h 252460"/>
                <a:gd name="connsiteX246" fmla="*/ 107778 w 296725"/>
                <a:gd name="connsiteY246" fmla="*/ 190547 h 252460"/>
                <a:gd name="connsiteX247" fmla="*/ 124447 w 296725"/>
                <a:gd name="connsiteY247" fmla="*/ 178641 h 252460"/>
                <a:gd name="connsiteX248" fmla="*/ 157784 w 296725"/>
                <a:gd name="connsiteY248" fmla="*/ 166735 h 252460"/>
                <a:gd name="connsiteX249" fmla="*/ 193503 w 296725"/>
                <a:gd name="connsiteY249" fmla="*/ 152447 h 252460"/>
                <a:gd name="connsiteX250" fmla="*/ 205409 w 296725"/>
                <a:gd name="connsiteY250" fmla="*/ 142922 h 252460"/>
                <a:gd name="connsiteX251" fmla="*/ 224459 w 296725"/>
                <a:gd name="connsiteY251" fmla="*/ 135779 h 252460"/>
                <a:gd name="connsiteX252" fmla="*/ 248272 w 296725"/>
                <a:gd name="connsiteY252" fmla="*/ 121491 h 252460"/>
                <a:gd name="connsiteX253" fmla="*/ 200647 w 296725"/>
                <a:gd name="connsiteY253" fmla="*/ 128635 h 252460"/>
                <a:gd name="connsiteX254" fmla="*/ 176834 w 296725"/>
                <a:gd name="connsiteY254" fmla="*/ 140541 h 252460"/>
                <a:gd name="connsiteX255" fmla="*/ 153022 w 296725"/>
                <a:gd name="connsiteY255" fmla="*/ 150066 h 252460"/>
                <a:gd name="connsiteX256" fmla="*/ 119684 w 296725"/>
                <a:gd name="connsiteY256" fmla="*/ 166735 h 252460"/>
                <a:gd name="connsiteX257" fmla="*/ 107778 w 296725"/>
                <a:gd name="connsiteY257" fmla="*/ 171497 h 252460"/>
                <a:gd name="connsiteX258" fmla="*/ 98253 w 296725"/>
                <a:gd name="connsiteY258" fmla="*/ 176260 h 252460"/>
                <a:gd name="connsiteX259" fmla="*/ 83965 w 296725"/>
                <a:gd name="connsiteY259" fmla="*/ 181022 h 252460"/>
                <a:gd name="connsiteX260" fmla="*/ 107778 w 296725"/>
                <a:gd name="connsiteY260" fmla="*/ 166735 h 252460"/>
                <a:gd name="connsiteX261" fmla="*/ 141115 w 296725"/>
                <a:gd name="connsiteY261" fmla="*/ 152447 h 252460"/>
                <a:gd name="connsiteX262" fmla="*/ 164928 w 296725"/>
                <a:gd name="connsiteY262" fmla="*/ 138160 h 252460"/>
                <a:gd name="connsiteX263" fmla="*/ 186359 w 296725"/>
                <a:gd name="connsiteY263" fmla="*/ 126254 h 252460"/>
                <a:gd name="connsiteX264" fmla="*/ 210172 w 296725"/>
                <a:gd name="connsiteY264" fmla="*/ 109585 h 252460"/>
                <a:gd name="connsiteX265" fmla="*/ 224459 w 296725"/>
                <a:gd name="connsiteY265" fmla="*/ 95297 h 252460"/>
                <a:gd name="connsiteX266" fmla="*/ 198265 w 296725"/>
                <a:gd name="connsiteY266" fmla="*/ 104822 h 252460"/>
                <a:gd name="connsiteX267" fmla="*/ 179215 w 296725"/>
                <a:gd name="connsiteY267" fmla="*/ 114347 h 252460"/>
                <a:gd name="connsiteX268" fmla="*/ 157784 w 296725"/>
                <a:gd name="connsiteY268" fmla="*/ 121491 h 252460"/>
                <a:gd name="connsiteX269" fmla="*/ 141115 w 296725"/>
                <a:gd name="connsiteY269" fmla="*/ 131016 h 252460"/>
                <a:gd name="connsiteX270" fmla="*/ 114922 w 296725"/>
                <a:gd name="connsiteY270" fmla="*/ 140541 h 252460"/>
                <a:gd name="connsiteX271" fmla="*/ 100634 w 296725"/>
                <a:gd name="connsiteY271" fmla="*/ 150066 h 252460"/>
                <a:gd name="connsiteX272" fmla="*/ 148259 w 296725"/>
                <a:gd name="connsiteY272" fmla="*/ 150066 h 252460"/>
                <a:gd name="connsiteX273" fmla="*/ 217315 w 296725"/>
                <a:gd name="connsiteY273" fmla="*/ 126254 h 252460"/>
                <a:gd name="connsiteX274" fmla="*/ 231603 w 296725"/>
                <a:gd name="connsiteY274" fmla="*/ 116729 h 252460"/>
                <a:gd name="connsiteX275" fmla="*/ 264940 w 296725"/>
                <a:gd name="connsiteY275" fmla="*/ 90535 h 252460"/>
                <a:gd name="connsiteX276" fmla="*/ 276847 w 296725"/>
                <a:gd name="connsiteY276" fmla="*/ 83391 h 252460"/>
                <a:gd name="connsiteX277" fmla="*/ 286372 w 296725"/>
                <a:gd name="connsiteY277" fmla="*/ 76247 h 252460"/>
                <a:gd name="connsiteX278" fmla="*/ 274465 w 296725"/>
                <a:gd name="connsiteY278" fmla="*/ 81010 h 252460"/>
                <a:gd name="connsiteX279" fmla="*/ 248272 w 296725"/>
                <a:gd name="connsiteY279" fmla="*/ 95297 h 252460"/>
                <a:gd name="connsiteX280" fmla="*/ 162547 w 296725"/>
                <a:gd name="connsiteY280" fmla="*/ 116729 h 252460"/>
                <a:gd name="connsiteX281" fmla="*/ 110159 w 296725"/>
                <a:gd name="connsiteY281" fmla="*/ 121491 h 252460"/>
                <a:gd name="connsiteX282" fmla="*/ 136353 w 296725"/>
                <a:gd name="connsiteY282" fmla="*/ 116729 h 252460"/>
                <a:gd name="connsiteX283" fmla="*/ 148259 w 296725"/>
                <a:gd name="connsiteY283" fmla="*/ 111966 h 252460"/>
                <a:gd name="connsiteX284" fmla="*/ 155403 w 296725"/>
                <a:gd name="connsiteY284" fmla="*/ 109585 h 252460"/>
                <a:gd name="connsiteX285" fmla="*/ 188740 w 296725"/>
                <a:gd name="connsiteY285" fmla="*/ 88154 h 252460"/>
                <a:gd name="connsiteX286" fmla="*/ 195884 w 296725"/>
                <a:gd name="connsiteY286" fmla="*/ 85772 h 252460"/>
                <a:gd name="connsiteX287" fmla="*/ 210172 w 296725"/>
                <a:gd name="connsiteY287" fmla="*/ 88154 h 252460"/>
                <a:gd name="connsiteX288" fmla="*/ 193503 w 296725"/>
                <a:gd name="connsiteY288" fmla="*/ 90535 h 252460"/>
                <a:gd name="connsiteX289" fmla="*/ 164928 w 296725"/>
                <a:gd name="connsiteY289" fmla="*/ 95297 h 252460"/>
                <a:gd name="connsiteX290" fmla="*/ 114922 w 296725"/>
                <a:gd name="connsiteY290" fmla="*/ 109585 h 252460"/>
                <a:gd name="connsiteX291" fmla="*/ 55390 w 296725"/>
                <a:gd name="connsiteY291" fmla="*/ 128635 h 252460"/>
                <a:gd name="connsiteX292" fmla="*/ 33959 w 296725"/>
                <a:gd name="connsiteY292" fmla="*/ 145304 h 252460"/>
                <a:gd name="connsiteX293" fmla="*/ 48247 w 296725"/>
                <a:gd name="connsiteY293" fmla="*/ 150066 h 252460"/>
                <a:gd name="connsiteX294" fmla="*/ 105397 w 296725"/>
                <a:gd name="connsiteY294" fmla="*/ 135779 h 252460"/>
                <a:gd name="connsiteX295" fmla="*/ 150640 w 296725"/>
                <a:gd name="connsiteY295" fmla="*/ 121491 h 252460"/>
                <a:gd name="connsiteX296" fmla="*/ 181597 w 296725"/>
                <a:gd name="connsiteY296" fmla="*/ 104822 h 252460"/>
                <a:gd name="connsiteX297" fmla="*/ 188740 w 296725"/>
                <a:gd name="connsiteY297" fmla="*/ 100060 h 252460"/>
                <a:gd name="connsiteX298" fmla="*/ 195884 w 296725"/>
                <a:gd name="connsiteY298" fmla="*/ 97679 h 252460"/>
                <a:gd name="connsiteX299" fmla="*/ 205409 w 296725"/>
                <a:gd name="connsiteY299" fmla="*/ 92916 h 252460"/>
                <a:gd name="connsiteX300" fmla="*/ 167309 w 296725"/>
                <a:gd name="connsiteY300" fmla="*/ 111966 h 252460"/>
                <a:gd name="connsiteX301" fmla="*/ 153022 w 296725"/>
                <a:gd name="connsiteY301" fmla="*/ 116729 h 252460"/>
                <a:gd name="connsiteX302" fmla="*/ 133972 w 296725"/>
                <a:gd name="connsiteY302" fmla="*/ 126254 h 252460"/>
                <a:gd name="connsiteX303" fmla="*/ 95872 w 296725"/>
                <a:gd name="connsiteY303" fmla="*/ 140541 h 252460"/>
                <a:gd name="connsiteX304" fmla="*/ 86347 w 296725"/>
                <a:gd name="connsiteY304" fmla="*/ 142922 h 252460"/>
                <a:gd name="connsiteX305" fmla="*/ 79203 w 296725"/>
                <a:gd name="connsiteY305" fmla="*/ 145304 h 252460"/>
                <a:gd name="connsiteX306" fmla="*/ 105397 w 296725"/>
                <a:gd name="connsiteY306" fmla="*/ 138160 h 252460"/>
                <a:gd name="connsiteX307" fmla="*/ 155403 w 296725"/>
                <a:gd name="connsiteY307" fmla="*/ 100060 h 252460"/>
                <a:gd name="connsiteX308" fmla="*/ 167309 w 296725"/>
                <a:gd name="connsiteY308" fmla="*/ 90535 h 252460"/>
                <a:gd name="connsiteX309" fmla="*/ 176834 w 296725"/>
                <a:gd name="connsiteY309" fmla="*/ 88154 h 252460"/>
                <a:gd name="connsiteX310" fmla="*/ 191122 w 296725"/>
                <a:gd name="connsiteY310" fmla="*/ 83391 h 252460"/>
                <a:gd name="connsiteX311" fmla="*/ 200647 w 296725"/>
                <a:gd name="connsiteY311" fmla="*/ 78629 h 252460"/>
                <a:gd name="connsiteX312" fmla="*/ 217315 w 296725"/>
                <a:gd name="connsiteY312" fmla="*/ 76247 h 252460"/>
                <a:gd name="connsiteX313" fmla="*/ 231603 w 296725"/>
                <a:gd name="connsiteY313" fmla="*/ 66722 h 252460"/>
                <a:gd name="connsiteX314" fmla="*/ 243509 w 296725"/>
                <a:gd name="connsiteY314" fmla="*/ 54816 h 252460"/>
                <a:gd name="connsiteX315" fmla="*/ 219697 w 296725"/>
                <a:gd name="connsiteY315" fmla="*/ 69104 h 252460"/>
                <a:gd name="connsiteX316" fmla="*/ 183978 w 296725"/>
                <a:gd name="connsiteY316" fmla="*/ 88154 h 252460"/>
                <a:gd name="connsiteX317" fmla="*/ 162547 w 296725"/>
                <a:gd name="connsiteY317" fmla="*/ 95297 h 252460"/>
                <a:gd name="connsiteX318" fmla="*/ 150640 w 296725"/>
                <a:gd name="connsiteY318" fmla="*/ 102441 h 252460"/>
                <a:gd name="connsiteX319" fmla="*/ 88728 w 296725"/>
                <a:gd name="connsiteY319" fmla="*/ 121491 h 252460"/>
                <a:gd name="connsiteX320" fmla="*/ 69678 w 296725"/>
                <a:gd name="connsiteY320" fmla="*/ 128635 h 252460"/>
                <a:gd name="connsiteX321" fmla="*/ 157784 w 296725"/>
                <a:gd name="connsiteY321" fmla="*/ 126254 h 252460"/>
                <a:gd name="connsiteX322" fmla="*/ 174453 w 296725"/>
                <a:gd name="connsiteY322" fmla="*/ 121491 h 252460"/>
                <a:gd name="connsiteX323" fmla="*/ 181597 w 296725"/>
                <a:gd name="connsiteY323" fmla="*/ 119110 h 252460"/>
                <a:gd name="connsiteX324" fmla="*/ 191122 w 296725"/>
                <a:gd name="connsiteY324" fmla="*/ 114347 h 252460"/>
                <a:gd name="connsiteX325" fmla="*/ 212553 w 296725"/>
                <a:gd name="connsiteY325" fmla="*/ 107204 h 252460"/>
                <a:gd name="connsiteX326" fmla="*/ 226840 w 296725"/>
                <a:gd name="connsiteY326" fmla="*/ 97679 h 252460"/>
                <a:gd name="connsiteX327" fmla="*/ 181597 w 296725"/>
                <a:gd name="connsiteY327" fmla="*/ 102441 h 252460"/>
                <a:gd name="connsiteX328" fmla="*/ 143497 w 296725"/>
                <a:gd name="connsiteY328" fmla="*/ 114347 h 252460"/>
                <a:gd name="connsiteX329" fmla="*/ 133972 w 296725"/>
                <a:gd name="connsiteY329" fmla="*/ 116729 h 252460"/>
                <a:gd name="connsiteX330" fmla="*/ 117303 w 296725"/>
                <a:gd name="connsiteY330" fmla="*/ 126254 h 252460"/>
                <a:gd name="connsiteX331" fmla="*/ 100634 w 296725"/>
                <a:gd name="connsiteY331" fmla="*/ 133397 h 252460"/>
                <a:gd name="connsiteX332" fmla="*/ 91109 w 296725"/>
                <a:gd name="connsiteY332" fmla="*/ 138160 h 252460"/>
                <a:gd name="connsiteX333" fmla="*/ 81584 w 296725"/>
                <a:gd name="connsiteY333" fmla="*/ 133397 h 252460"/>
                <a:gd name="connsiteX334" fmla="*/ 91109 w 296725"/>
                <a:gd name="connsiteY334" fmla="*/ 123872 h 252460"/>
                <a:gd name="connsiteX335" fmla="*/ 114922 w 296725"/>
                <a:gd name="connsiteY335" fmla="*/ 114347 h 252460"/>
                <a:gd name="connsiteX336" fmla="*/ 174453 w 296725"/>
                <a:gd name="connsiteY336" fmla="*/ 90535 h 252460"/>
                <a:gd name="connsiteX337" fmla="*/ 193503 w 296725"/>
                <a:gd name="connsiteY337" fmla="*/ 81010 h 252460"/>
                <a:gd name="connsiteX338" fmla="*/ 222078 w 296725"/>
                <a:gd name="connsiteY338" fmla="*/ 73866 h 252460"/>
                <a:gd name="connsiteX339" fmla="*/ 224459 w 296725"/>
                <a:gd name="connsiteY339" fmla="*/ 64341 h 252460"/>
                <a:gd name="connsiteX340" fmla="*/ 205409 w 296725"/>
                <a:gd name="connsiteY340" fmla="*/ 59579 h 252460"/>
                <a:gd name="connsiteX341" fmla="*/ 136353 w 296725"/>
                <a:gd name="connsiteY341" fmla="*/ 83391 h 252460"/>
                <a:gd name="connsiteX342" fmla="*/ 86347 w 296725"/>
                <a:gd name="connsiteY342" fmla="*/ 116729 h 252460"/>
                <a:gd name="connsiteX343" fmla="*/ 69678 w 296725"/>
                <a:gd name="connsiteY343" fmla="*/ 123872 h 252460"/>
                <a:gd name="connsiteX344" fmla="*/ 53009 w 296725"/>
                <a:gd name="connsiteY344" fmla="*/ 128635 h 252460"/>
                <a:gd name="connsiteX345" fmla="*/ 38722 w 296725"/>
                <a:gd name="connsiteY345" fmla="*/ 131016 h 252460"/>
                <a:gd name="connsiteX346" fmla="*/ 31578 w 296725"/>
                <a:gd name="connsiteY346" fmla="*/ 133397 h 252460"/>
                <a:gd name="connsiteX347" fmla="*/ 50628 w 296725"/>
                <a:gd name="connsiteY347" fmla="*/ 128635 h 252460"/>
                <a:gd name="connsiteX348" fmla="*/ 62534 w 296725"/>
                <a:gd name="connsiteY348" fmla="*/ 126254 h 252460"/>
                <a:gd name="connsiteX349" fmla="*/ 86347 w 296725"/>
                <a:gd name="connsiteY349" fmla="*/ 114347 h 252460"/>
                <a:gd name="connsiteX350" fmla="*/ 129209 w 296725"/>
                <a:gd name="connsiteY350" fmla="*/ 88154 h 252460"/>
                <a:gd name="connsiteX351" fmla="*/ 167309 w 296725"/>
                <a:gd name="connsiteY351" fmla="*/ 76247 h 252460"/>
                <a:gd name="connsiteX352" fmla="*/ 186359 w 296725"/>
                <a:gd name="connsiteY352" fmla="*/ 66722 h 252460"/>
                <a:gd name="connsiteX353" fmla="*/ 200647 w 296725"/>
                <a:gd name="connsiteY353" fmla="*/ 59579 h 252460"/>
                <a:gd name="connsiteX354" fmla="*/ 214934 w 296725"/>
                <a:gd name="connsiteY354" fmla="*/ 50054 h 252460"/>
                <a:gd name="connsiteX355" fmla="*/ 219697 w 296725"/>
                <a:gd name="connsiteY355" fmla="*/ 42910 h 252460"/>
                <a:gd name="connsiteX356" fmla="*/ 203028 w 296725"/>
                <a:gd name="connsiteY356" fmla="*/ 40529 h 252460"/>
                <a:gd name="connsiteX357" fmla="*/ 162547 w 296725"/>
                <a:gd name="connsiteY357" fmla="*/ 47672 h 252460"/>
                <a:gd name="connsiteX358" fmla="*/ 131590 w 296725"/>
                <a:gd name="connsiteY358" fmla="*/ 59579 h 252460"/>
                <a:gd name="connsiteX359" fmla="*/ 103015 w 296725"/>
                <a:gd name="connsiteY359" fmla="*/ 73866 h 252460"/>
                <a:gd name="connsiteX360" fmla="*/ 95872 w 296725"/>
                <a:gd name="connsiteY360" fmla="*/ 78629 h 252460"/>
                <a:gd name="connsiteX361" fmla="*/ 81584 w 296725"/>
                <a:gd name="connsiteY361" fmla="*/ 81010 h 252460"/>
                <a:gd name="connsiteX362" fmla="*/ 57772 w 296725"/>
                <a:gd name="connsiteY362" fmla="*/ 88154 h 252460"/>
                <a:gd name="connsiteX363" fmla="*/ 22053 w 296725"/>
                <a:gd name="connsiteY363" fmla="*/ 102441 h 252460"/>
                <a:gd name="connsiteX364" fmla="*/ 14909 w 296725"/>
                <a:gd name="connsiteY364" fmla="*/ 104822 h 252460"/>
                <a:gd name="connsiteX365" fmla="*/ 7765 w 296725"/>
                <a:gd name="connsiteY365" fmla="*/ 111966 h 252460"/>
                <a:gd name="connsiteX366" fmla="*/ 622 w 296725"/>
                <a:gd name="connsiteY366" fmla="*/ 116729 h 252460"/>
                <a:gd name="connsiteX367" fmla="*/ 14909 w 296725"/>
                <a:gd name="connsiteY367" fmla="*/ 111966 h 252460"/>
                <a:gd name="connsiteX368" fmla="*/ 33959 w 296725"/>
                <a:gd name="connsiteY368" fmla="*/ 104822 h 252460"/>
                <a:gd name="connsiteX369" fmla="*/ 69678 w 296725"/>
                <a:gd name="connsiteY369" fmla="*/ 88154 h 252460"/>
                <a:gd name="connsiteX370" fmla="*/ 91109 w 296725"/>
                <a:gd name="connsiteY370" fmla="*/ 76247 h 252460"/>
                <a:gd name="connsiteX371" fmla="*/ 119684 w 296725"/>
                <a:gd name="connsiteY371" fmla="*/ 66722 h 252460"/>
                <a:gd name="connsiteX372" fmla="*/ 131590 w 296725"/>
                <a:gd name="connsiteY372" fmla="*/ 57197 h 252460"/>
                <a:gd name="connsiteX373" fmla="*/ 193503 w 296725"/>
                <a:gd name="connsiteY373" fmla="*/ 42910 h 252460"/>
                <a:gd name="connsiteX374" fmla="*/ 203028 w 296725"/>
                <a:gd name="connsiteY374" fmla="*/ 38147 h 252460"/>
                <a:gd name="connsiteX375" fmla="*/ 191122 w 296725"/>
                <a:gd name="connsiteY375" fmla="*/ 35766 h 252460"/>
                <a:gd name="connsiteX376" fmla="*/ 105397 w 296725"/>
                <a:gd name="connsiteY376" fmla="*/ 76247 h 252460"/>
                <a:gd name="connsiteX377" fmla="*/ 43484 w 296725"/>
                <a:gd name="connsiteY377" fmla="*/ 107204 h 252460"/>
                <a:gd name="connsiteX378" fmla="*/ 55390 w 296725"/>
                <a:gd name="connsiteY378" fmla="*/ 92916 h 252460"/>
                <a:gd name="connsiteX379" fmla="*/ 74440 w 296725"/>
                <a:gd name="connsiteY379" fmla="*/ 83391 h 252460"/>
                <a:gd name="connsiteX380" fmla="*/ 86347 w 296725"/>
                <a:gd name="connsiteY380" fmla="*/ 73866 h 252460"/>
                <a:gd name="connsiteX381" fmla="*/ 107778 w 296725"/>
                <a:gd name="connsiteY381" fmla="*/ 59579 h 252460"/>
                <a:gd name="connsiteX382" fmla="*/ 119684 w 296725"/>
                <a:gd name="connsiteY382" fmla="*/ 50054 h 252460"/>
                <a:gd name="connsiteX383" fmla="*/ 143497 w 296725"/>
                <a:gd name="connsiteY383" fmla="*/ 45291 h 252460"/>
                <a:gd name="connsiteX384" fmla="*/ 164928 w 296725"/>
                <a:gd name="connsiteY384" fmla="*/ 40529 h 252460"/>
                <a:gd name="connsiteX385" fmla="*/ 172072 w 296725"/>
                <a:gd name="connsiteY385" fmla="*/ 35766 h 252460"/>
                <a:gd name="connsiteX386" fmla="*/ 212553 w 296725"/>
                <a:gd name="connsiteY386" fmla="*/ 26241 h 252460"/>
                <a:gd name="connsiteX387" fmla="*/ 183978 w 296725"/>
                <a:gd name="connsiteY387" fmla="*/ 14335 h 252460"/>
                <a:gd name="connsiteX388" fmla="*/ 103015 w 296725"/>
                <a:gd name="connsiteY388" fmla="*/ 26241 h 252460"/>
                <a:gd name="connsiteX389" fmla="*/ 86347 w 296725"/>
                <a:gd name="connsiteY389" fmla="*/ 31004 h 252460"/>
                <a:gd name="connsiteX390" fmla="*/ 74440 w 296725"/>
                <a:gd name="connsiteY390" fmla="*/ 38147 h 252460"/>
                <a:gd name="connsiteX391" fmla="*/ 62534 w 296725"/>
                <a:gd name="connsiteY391" fmla="*/ 42910 h 252460"/>
                <a:gd name="connsiteX392" fmla="*/ 53009 w 296725"/>
                <a:gd name="connsiteY392" fmla="*/ 47672 h 252460"/>
                <a:gd name="connsiteX393" fmla="*/ 43484 w 296725"/>
                <a:gd name="connsiteY393" fmla="*/ 66722 h 252460"/>
                <a:gd name="connsiteX394" fmla="*/ 57772 w 296725"/>
                <a:gd name="connsiteY394" fmla="*/ 69104 h 252460"/>
                <a:gd name="connsiteX395" fmla="*/ 136353 w 296725"/>
                <a:gd name="connsiteY395" fmla="*/ 57197 h 252460"/>
                <a:gd name="connsiteX396" fmla="*/ 155403 w 296725"/>
                <a:gd name="connsiteY396" fmla="*/ 47672 h 252460"/>
                <a:gd name="connsiteX397" fmla="*/ 193503 w 296725"/>
                <a:gd name="connsiteY397" fmla="*/ 31004 h 252460"/>
                <a:gd name="connsiteX398" fmla="*/ 200647 w 296725"/>
                <a:gd name="connsiteY398" fmla="*/ 28622 h 252460"/>
                <a:gd name="connsiteX399" fmla="*/ 212553 w 296725"/>
                <a:gd name="connsiteY399" fmla="*/ 23860 h 252460"/>
                <a:gd name="connsiteX400" fmla="*/ 229222 w 296725"/>
                <a:gd name="connsiteY400" fmla="*/ 19097 h 252460"/>
                <a:gd name="connsiteX401" fmla="*/ 236365 w 296725"/>
                <a:gd name="connsiteY401" fmla="*/ 14335 h 252460"/>
                <a:gd name="connsiteX402" fmla="*/ 214934 w 296725"/>
                <a:gd name="connsiteY402" fmla="*/ 16716 h 252460"/>
                <a:gd name="connsiteX403" fmla="*/ 160165 w 296725"/>
                <a:gd name="connsiteY403" fmla="*/ 23860 h 252460"/>
                <a:gd name="connsiteX404" fmla="*/ 145878 w 296725"/>
                <a:gd name="connsiteY404" fmla="*/ 31004 h 252460"/>
                <a:gd name="connsiteX405" fmla="*/ 138734 w 296725"/>
                <a:gd name="connsiteY405" fmla="*/ 35766 h 252460"/>
                <a:gd name="connsiteX406" fmla="*/ 181597 w 296725"/>
                <a:gd name="connsiteY406" fmla="*/ 47672 h 252460"/>
                <a:gd name="connsiteX407" fmla="*/ 226840 w 296725"/>
                <a:gd name="connsiteY407" fmla="*/ 40529 h 252460"/>
                <a:gd name="connsiteX408" fmla="*/ 233984 w 296725"/>
                <a:gd name="connsiteY408" fmla="*/ 33385 h 252460"/>
                <a:gd name="connsiteX409" fmla="*/ 241128 w 296725"/>
                <a:gd name="connsiteY409" fmla="*/ 31004 h 252460"/>
                <a:gd name="connsiteX410" fmla="*/ 193503 w 296725"/>
                <a:gd name="connsiteY410" fmla="*/ 59579 h 252460"/>
                <a:gd name="connsiteX411" fmla="*/ 181597 w 296725"/>
                <a:gd name="connsiteY411" fmla="*/ 66722 h 252460"/>
                <a:gd name="connsiteX412" fmla="*/ 191122 w 296725"/>
                <a:gd name="connsiteY412" fmla="*/ 69104 h 252460"/>
                <a:gd name="connsiteX413" fmla="*/ 233984 w 296725"/>
                <a:gd name="connsiteY413" fmla="*/ 59579 h 252460"/>
                <a:gd name="connsiteX414" fmla="*/ 243509 w 296725"/>
                <a:gd name="connsiteY414" fmla="*/ 54816 h 252460"/>
                <a:gd name="connsiteX415" fmla="*/ 236365 w 296725"/>
                <a:gd name="connsiteY415" fmla="*/ 59579 h 252460"/>
                <a:gd name="connsiteX416" fmla="*/ 222078 w 296725"/>
                <a:gd name="connsiteY416" fmla="*/ 71485 h 252460"/>
                <a:gd name="connsiteX417" fmla="*/ 217315 w 296725"/>
                <a:gd name="connsiteY417" fmla="*/ 81010 h 252460"/>
                <a:gd name="connsiteX418" fmla="*/ 245890 w 296725"/>
                <a:gd name="connsiteY418" fmla="*/ 92916 h 252460"/>
                <a:gd name="connsiteX419" fmla="*/ 233984 w 296725"/>
                <a:gd name="connsiteY419" fmla="*/ 100060 h 252460"/>
                <a:gd name="connsiteX420" fmla="*/ 241128 w 296725"/>
                <a:gd name="connsiteY420" fmla="*/ 107204 h 252460"/>
                <a:gd name="connsiteX421" fmla="*/ 269703 w 296725"/>
                <a:gd name="connsiteY421" fmla="*/ 116729 h 252460"/>
                <a:gd name="connsiteX422" fmla="*/ 250653 w 296725"/>
                <a:gd name="connsiteY422" fmla="*/ 131016 h 252460"/>
                <a:gd name="connsiteX423" fmla="*/ 243509 w 296725"/>
                <a:gd name="connsiteY423" fmla="*/ 138160 h 252460"/>
                <a:gd name="connsiteX424" fmla="*/ 253034 w 296725"/>
                <a:gd name="connsiteY424" fmla="*/ 140541 h 252460"/>
                <a:gd name="connsiteX425" fmla="*/ 262559 w 296725"/>
                <a:gd name="connsiteY425" fmla="*/ 147685 h 252460"/>
                <a:gd name="connsiteX426" fmla="*/ 269703 w 296725"/>
                <a:gd name="connsiteY426" fmla="*/ 150066 h 252460"/>
                <a:gd name="connsiteX427" fmla="*/ 262559 w 296725"/>
                <a:gd name="connsiteY427" fmla="*/ 154829 h 252460"/>
                <a:gd name="connsiteX428" fmla="*/ 279228 w 296725"/>
                <a:gd name="connsiteY428" fmla="*/ 161972 h 252460"/>
                <a:gd name="connsiteX429" fmla="*/ 272084 w 296725"/>
                <a:gd name="connsiteY429" fmla="*/ 159591 h 252460"/>
                <a:gd name="connsiteX430" fmla="*/ 253034 w 296725"/>
                <a:gd name="connsiteY430" fmla="*/ 159591 h 25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</a:cxnLst>
              <a:rect l="l" t="t" r="r" b="b"/>
              <a:pathLst>
                <a:path w="296725" h="252460">
                  <a:moveTo>
                    <a:pt x="145878" y="252460"/>
                  </a:moveTo>
                  <a:cubicBezTo>
                    <a:pt x="145084" y="248491"/>
                    <a:pt x="144479" y="244480"/>
                    <a:pt x="143497" y="240554"/>
                  </a:cubicBezTo>
                  <a:cubicBezTo>
                    <a:pt x="142302" y="235774"/>
                    <a:pt x="138972" y="227551"/>
                    <a:pt x="136353" y="223885"/>
                  </a:cubicBezTo>
                  <a:cubicBezTo>
                    <a:pt x="132526" y="218528"/>
                    <a:pt x="124686" y="213349"/>
                    <a:pt x="119684" y="209597"/>
                  </a:cubicBezTo>
                  <a:cubicBezTo>
                    <a:pt x="115090" y="186625"/>
                    <a:pt x="120716" y="206899"/>
                    <a:pt x="112540" y="190547"/>
                  </a:cubicBezTo>
                  <a:cubicBezTo>
                    <a:pt x="103520" y="172507"/>
                    <a:pt x="113170" y="184033"/>
                    <a:pt x="100634" y="171497"/>
                  </a:cubicBezTo>
                  <a:cubicBezTo>
                    <a:pt x="99840" y="167528"/>
                    <a:pt x="99533" y="163431"/>
                    <a:pt x="98253" y="159591"/>
                  </a:cubicBezTo>
                  <a:cubicBezTo>
                    <a:pt x="96672" y="154849"/>
                    <a:pt x="91861" y="147100"/>
                    <a:pt x="88728" y="142922"/>
                  </a:cubicBezTo>
                  <a:cubicBezTo>
                    <a:pt x="85679" y="138856"/>
                    <a:pt x="82192" y="135126"/>
                    <a:pt x="79203" y="131016"/>
                  </a:cubicBezTo>
                  <a:cubicBezTo>
                    <a:pt x="75836" y="126387"/>
                    <a:pt x="73112" y="121308"/>
                    <a:pt x="69678" y="116729"/>
                  </a:cubicBezTo>
                  <a:cubicBezTo>
                    <a:pt x="42903" y="81030"/>
                    <a:pt x="80284" y="129934"/>
                    <a:pt x="55390" y="100060"/>
                  </a:cubicBezTo>
                  <a:cubicBezTo>
                    <a:pt x="53558" y="97861"/>
                    <a:pt x="50628" y="90054"/>
                    <a:pt x="50628" y="92916"/>
                  </a:cubicBezTo>
                  <a:cubicBezTo>
                    <a:pt x="50628" y="97936"/>
                    <a:pt x="53947" y="102396"/>
                    <a:pt x="55390" y="107204"/>
                  </a:cubicBezTo>
                  <a:cubicBezTo>
                    <a:pt x="56330" y="110339"/>
                    <a:pt x="55727" y="114173"/>
                    <a:pt x="57772" y="116729"/>
                  </a:cubicBezTo>
                  <a:cubicBezTo>
                    <a:pt x="59340" y="118689"/>
                    <a:pt x="62534" y="118316"/>
                    <a:pt x="64915" y="119110"/>
                  </a:cubicBezTo>
                  <a:cubicBezTo>
                    <a:pt x="66503" y="121491"/>
                    <a:pt x="67443" y="124466"/>
                    <a:pt x="69678" y="126254"/>
                  </a:cubicBezTo>
                  <a:cubicBezTo>
                    <a:pt x="71638" y="127822"/>
                    <a:pt x="75047" y="126860"/>
                    <a:pt x="76822" y="128635"/>
                  </a:cubicBezTo>
                  <a:cubicBezTo>
                    <a:pt x="78597" y="130410"/>
                    <a:pt x="78081" y="133534"/>
                    <a:pt x="79203" y="135779"/>
                  </a:cubicBezTo>
                  <a:cubicBezTo>
                    <a:pt x="80483" y="138339"/>
                    <a:pt x="82545" y="140437"/>
                    <a:pt x="83965" y="142922"/>
                  </a:cubicBezTo>
                  <a:cubicBezTo>
                    <a:pt x="87761" y="149565"/>
                    <a:pt x="89663" y="156798"/>
                    <a:pt x="95872" y="161972"/>
                  </a:cubicBezTo>
                  <a:cubicBezTo>
                    <a:pt x="97800" y="163579"/>
                    <a:pt x="100634" y="163560"/>
                    <a:pt x="103015" y="164354"/>
                  </a:cubicBezTo>
                  <a:cubicBezTo>
                    <a:pt x="103809" y="166735"/>
                    <a:pt x="103622" y="169722"/>
                    <a:pt x="105397" y="171497"/>
                  </a:cubicBezTo>
                  <a:cubicBezTo>
                    <a:pt x="109444" y="175544"/>
                    <a:pt x="119684" y="181022"/>
                    <a:pt x="119684" y="181022"/>
                  </a:cubicBezTo>
                  <a:cubicBezTo>
                    <a:pt x="129917" y="196370"/>
                    <a:pt x="118216" y="179370"/>
                    <a:pt x="136353" y="202454"/>
                  </a:cubicBezTo>
                  <a:cubicBezTo>
                    <a:pt x="141257" y="208695"/>
                    <a:pt x="146236" y="214900"/>
                    <a:pt x="150640" y="221504"/>
                  </a:cubicBezTo>
                  <a:cubicBezTo>
                    <a:pt x="152228" y="223885"/>
                    <a:pt x="153571" y="226449"/>
                    <a:pt x="155403" y="228647"/>
                  </a:cubicBezTo>
                  <a:cubicBezTo>
                    <a:pt x="157559" y="231234"/>
                    <a:pt x="160166" y="233410"/>
                    <a:pt x="162547" y="235791"/>
                  </a:cubicBezTo>
                  <a:cubicBezTo>
                    <a:pt x="161753" y="228647"/>
                    <a:pt x="161646" y="221393"/>
                    <a:pt x="160165" y="214360"/>
                  </a:cubicBezTo>
                  <a:cubicBezTo>
                    <a:pt x="155674" y="193026"/>
                    <a:pt x="149216" y="182803"/>
                    <a:pt x="141115" y="161972"/>
                  </a:cubicBezTo>
                  <a:cubicBezTo>
                    <a:pt x="139296" y="157293"/>
                    <a:pt x="139137" y="151862"/>
                    <a:pt x="136353" y="147685"/>
                  </a:cubicBezTo>
                  <a:lnTo>
                    <a:pt x="126828" y="133397"/>
                  </a:lnTo>
                  <a:cubicBezTo>
                    <a:pt x="126263" y="130574"/>
                    <a:pt x="124295" y="118170"/>
                    <a:pt x="122065" y="114347"/>
                  </a:cubicBezTo>
                  <a:cubicBezTo>
                    <a:pt x="117739" y="106931"/>
                    <a:pt x="112195" y="100278"/>
                    <a:pt x="107778" y="92916"/>
                  </a:cubicBezTo>
                  <a:cubicBezTo>
                    <a:pt x="105397" y="88947"/>
                    <a:pt x="103907" y="84283"/>
                    <a:pt x="100634" y="81010"/>
                  </a:cubicBezTo>
                  <a:cubicBezTo>
                    <a:pt x="98124" y="78500"/>
                    <a:pt x="94191" y="78008"/>
                    <a:pt x="91109" y="76247"/>
                  </a:cubicBezTo>
                  <a:cubicBezTo>
                    <a:pt x="88624" y="74827"/>
                    <a:pt x="86346" y="73072"/>
                    <a:pt x="83965" y="71485"/>
                  </a:cubicBezTo>
                  <a:cubicBezTo>
                    <a:pt x="82397" y="66780"/>
                    <a:pt x="81018" y="60554"/>
                    <a:pt x="76822" y="57197"/>
                  </a:cubicBezTo>
                  <a:cubicBezTo>
                    <a:pt x="74862" y="55629"/>
                    <a:pt x="72059" y="55610"/>
                    <a:pt x="69678" y="54816"/>
                  </a:cubicBezTo>
                  <a:cubicBezTo>
                    <a:pt x="74677" y="84815"/>
                    <a:pt x="67205" y="57049"/>
                    <a:pt x="79203" y="76247"/>
                  </a:cubicBezTo>
                  <a:cubicBezTo>
                    <a:pt x="93335" y="98859"/>
                    <a:pt x="71729" y="78366"/>
                    <a:pt x="95872" y="97679"/>
                  </a:cubicBezTo>
                  <a:cubicBezTo>
                    <a:pt x="97459" y="100854"/>
                    <a:pt x="99236" y="103941"/>
                    <a:pt x="100634" y="107204"/>
                  </a:cubicBezTo>
                  <a:cubicBezTo>
                    <a:pt x="105561" y="118700"/>
                    <a:pt x="99880" y="110708"/>
                    <a:pt x="107778" y="123872"/>
                  </a:cubicBezTo>
                  <a:cubicBezTo>
                    <a:pt x="110723" y="128780"/>
                    <a:pt x="114743" y="133040"/>
                    <a:pt x="117303" y="138160"/>
                  </a:cubicBezTo>
                  <a:cubicBezTo>
                    <a:pt x="118890" y="141335"/>
                    <a:pt x="119817" y="144938"/>
                    <a:pt x="122065" y="147685"/>
                  </a:cubicBezTo>
                  <a:cubicBezTo>
                    <a:pt x="127041" y="153767"/>
                    <a:pt x="133477" y="158513"/>
                    <a:pt x="138734" y="164354"/>
                  </a:cubicBezTo>
                  <a:cubicBezTo>
                    <a:pt x="147966" y="174611"/>
                    <a:pt x="138084" y="169692"/>
                    <a:pt x="150640" y="173879"/>
                  </a:cubicBezTo>
                  <a:cubicBezTo>
                    <a:pt x="153021" y="176260"/>
                    <a:pt x="155717" y="178364"/>
                    <a:pt x="157784" y="181022"/>
                  </a:cubicBezTo>
                  <a:cubicBezTo>
                    <a:pt x="161298" y="185540"/>
                    <a:pt x="164134" y="190547"/>
                    <a:pt x="167309" y="195310"/>
                  </a:cubicBezTo>
                  <a:cubicBezTo>
                    <a:pt x="168897" y="197691"/>
                    <a:pt x="170600" y="200000"/>
                    <a:pt x="172072" y="202454"/>
                  </a:cubicBezTo>
                  <a:cubicBezTo>
                    <a:pt x="174453" y="206423"/>
                    <a:pt x="176493" y="210617"/>
                    <a:pt x="179215" y="214360"/>
                  </a:cubicBezTo>
                  <a:cubicBezTo>
                    <a:pt x="182861" y="219374"/>
                    <a:pt x="187153" y="223885"/>
                    <a:pt x="191122" y="228647"/>
                  </a:cubicBezTo>
                  <a:cubicBezTo>
                    <a:pt x="189534" y="221503"/>
                    <a:pt x="189174" y="213971"/>
                    <a:pt x="186359" y="207216"/>
                  </a:cubicBezTo>
                  <a:cubicBezTo>
                    <a:pt x="184596" y="202985"/>
                    <a:pt x="175726" y="197746"/>
                    <a:pt x="172072" y="195310"/>
                  </a:cubicBezTo>
                  <a:cubicBezTo>
                    <a:pt x="162471" y="180909"/>
                    <a:pt x="171526" y="192368"/>
                    <a:pt x="148259" y="176260"/>
                  </a:cubicBezTo>
                  <a:cubicBezTo>
                    <a:pt x="144080" y="173367"/>
                    <a:pt x="140322" y="169910"/>
                    <a:pt x="136353" y="166735"/>
                  </a:cubicBezTo>
                  <a:cubicBezTo>
                    <a:pt x="131718" y="152827"/>
                    <a:pt x="137599" y="165599"/>
                    <a:pt x="126828" y="154829"/>
                  </a:cubicBezTo>
                  <a:cubicBezTo>
                    <a:pt x="124022" y="152023"/>
                    <a:pt x="122490" y="148110"/>
                    <a:pt x="119684" y="145304"/>
                  </a:cubicBezTo>
                  <a:cubicBezTo>
                    <a:pt x="104352" y="129972"/>
                    <a:pt x="115471" y="147182"/>
                    <a:pt x="100634" y="128635"/>
                  </a:cubicBezTo>
                  <a:cubicBezTo>
                    <a:pt x="86739" y="111266"/>
                    <a:pt x="97845" y="116592"/>
                    <a:pt x="83965" y="111966"/>
                  </a:cubicBezTo>
                  <a:cubicBezTo>
                    <a:pt x="80790" y="109585"/>
                    <a:pt x="77246" y="107628"/>
                    <a:pt x="74440" y="104822"/>
                  </a:cubicBezTo>
                  <a:cubicBezTo>
                    <a:pt x="70846" y="101228"/>
                    <a:pt x="68714" y="96293"/>
                    <a:pt x="64915" y="92916"/>
                  </a:cubicBezTo>
                  <a:cubicBezTo>
                    <a:pt x="61456" y="89841"/>
                    <a:pt x="56978" y="88153"/>
                    <a:pt x="53009" y="85772"/>
                  </a:cubicBezTo>
                  <a:cubicBezTo>
                    <a:pt x="51422" y="83391"/>
                    <a:pt x="50079" y="80827"/>
                    <a:pt x="48247" y="78629"/>
                  </a:cubicBezTo>
                  <a:cubicBezTo>
                    <a:pt x="46091" y="76042"/>
                    <a:pt x="37908" y="72550"/>
                    <a:pt x="41103" y="71485"/>
                  </a:cubicBezTo>
                  <a:cubicBezTo>
                    <a:pt x="44186" y="70457"/>
                    <a:pt x="61205" y="78890"/>
                    <a:pt x="64915" y="81010"/>
                  </a:cubicBezTo>
                  <a:cubicBezTo>
                    <a:pt x="70463" y="84180"/>
                    <a:pt x="80169" y="91817"/>
                    <a:pt x="83965" y="95297"/>
                  </a:cubicBezTo>
                  <a:cubicBezTo>
                    <a:pt x="88551" y="99500"/>
                    <a:pt x="101868" y="114965"/>
                    <a:pt x="110159" y="119110"/>
                  </a:cubicBezTo>
                  <a:cubicBezTo>
                    <a:pt x="113086" y="120574"/>
                    <a:pt x="116509" y="120697"/>
                    <a:pt x="119684" y="121491"/>
                  </a:cubicBezTo>
                  <a:cubicBezTo>
                    <a:pt x="122065" y="123872"/>
                    <a:pt x="125157" y="125711"/>
                    <a:pt x="126828" y="128635"/>
                  </a:cubicBezTo>
                  <a:cubicBezTo>
                    <a:pt x="128452" y="131477"/>
                    <a:pt x="127284" y="135513"/>
                    <a:pt x="129209" y="138160"/>
                  </a:cubicBezTo>
                  <a:cubicBezTo>
                    <a:pt x="133831" y="144515"/>
                    <a:pt x="140969" y="148693"/>
                    <a:pt x="145878" y="154829"/>
                  </a:cubicBezTo>
                  <a:cubicBezTo>
                    <a:pt x="148863" y="158561"/>
                    <a:pt x="157537" y="170300"/>
                    <a:pt x="162547" y="173879"/>
                  </a:cubicBezTo>
                  <a:cubicBezTo>
                    <a:pt x="165436" y="175942"/>
                    <a:pt x="168897" y="177054"/>
                    <a:pt x="172072" y="178641"/>
                  </a:cubicBezTo>
                  <a:cubicBezTo>
                    <a:pt x="172866" y="181022"/>
                    <a:pt x="172678" y="184010"/>
                    <a:pt x="174453" y="185785"/>
                  </a:cubicBezTo>
                  <a:cubicBezTo>
                    <a:pt x="176963" y="188295"/>
                    <a:pt x="186195" y="193319"/>
                    <a:pt x="183978" y="190547"/>
                  </a:cubicBezTo>
                  <a:cubicBezTo>
                    <a:pt x="175563" y="180028"/>
                    <a:pt x="163485" y="172748"/>
                    <a:pt x="155403" y="161972"/>
                  </a:cubicBezTo>
                  <a:cubicBezTo>
                    <a:pt x="153022" y="158797"/>
                    <a:pt x="150566" y="155677"/>
                    <a:pt x="148259" y="152447"/>
                  </a:cubicBezTo>
                  <a:cubicBezTo>
                    <a:pt x="146596" y="150118"/>
                    <a:pt x="144598" y="147945"/>
                    <a:pt x="143497" y="145304"/>
                  </a:cubicBezTo>
                  <a:cubicBezTo>
                    <a:pt x="140601" y="138353"/>
                    <a:pt x="136353" y="123872"/>
                    <a:pt x="136353" y="123872"/>
                  </a:cubicBezTo>
                  <a:cubicBezTo>
                    <a:pt x="134656" y="111996"/>
                    <a:pt x="132948" y="96988"/>
                    <a:pt x="129209" y="85772"/>
                  </a:cubicBezTo>
                  <a:cubicBezTo>
                    <a:pt x="128304" y="83057"/>
                    <a:pt x="125727" y="81188"/>
                    <a:pt x="124447" y="78629"/>
                  </a:cubicBezTo>
                  <a:cubicBezTo>
                    <a:pt x="122535" y="74806"/>
                    <a:pt x="121950" y="70347"/>
                    <a:pt x="119684" y="66722"/>
                  </a:cubicBezTo>
                  <a:cubicBezTo>
                    <a:pt x="117899" y="63866"/>
                    <a:pt x="112540" y="56212"/>
                    <a:pt x="112540" y="59579"/>
                  </a:cubicBezTo>
                  <a:cubicBezTo>
                    <a:pt x="112540" y="63548"/>
                    <a:pt x="117303" y="65929"/>
                    <a:pt x="119684" y="69104"/>
                  </a:cubicBezTo>
                  <a:cubicBezTo>
                    <a:pt x="120478" y="71485"/>
                    <a:pt x="120618" y="74197"/>
                    <a:pt x="122065" y="76247"/>
                  </a:cubicBezTo>
                  <a:cubicBezTo>
                    <a:pt x="130215" y="87793"/>
                    <a:pt x="141247" y="97315"/>
                    <a:pt x="148259" y="109585"/>
                  </a:cubicBezTo>
                  <a:cubicBezTo>
                    <a:pt x="152666" y="117298"/>
                    <a:pt x="158738" y="127208"/>
                    <a:pt x="162547" y="135779"/>
                  </a:cubicBezTo>
                  <a:cubicBezTo>
                    <a:pt x="164590" y="140375"/>
                    <a:pt x="167470" y="150802"/>
                    <a:pt x="172072" y="154829"/>
                  </a:cubicBezTo>
                  <a:cubicBezTo>
                    <a:pt x="176379" y="158598"/>
                    <a:pt x="181597" y="161179"/>
                    <a:pt x="186359" y="164354"/>
                  </a:cubicBezTo>
                  <a:cubicBezTo>
                    <a:pt x="194522" y="188844"/>
                    <a:pt x="181370" y="155735"/>
                    <a:pt x="195884" y="173879"/>
                  </a:cubicBezTo>
                  <a:cubicBezTo>
                    <a:pt x="197928" y="176435"/>
                    <a:pt x="196641" y="180563"/>
                    <a:pt x="198265" y="183404"/>
                  </a:cubicBezTo>
                  <a:cubicBezTo>
                    <a:pt x="199936" y="186328"/>
                    <a:pt x="203253" y="187960"/>
                    <a:pt x="205409" y="190547"/>
                  </a:cubicBezTo>
                  <a:cubicBezTo>
                    <a:pt x="207241" y="192746"/>
                    <a:pt x="213034" y="197691"/>
                    <a:pt x="210172" y="197691"/>
                  </a:cubicBezTo>
                  <a:cubicBezTo>
                    <a:pt x="206804" y="197691"/>
                    <a:pt x="205132" y="193177"/>
                    <a:pt x="203028" y="190547"/>
                  </a:cubicBezTo>
                  <a:cubicBezTo>
                    <a:pt x="195590" y="181250"/>
                    <a:pt x="189035" y="171269"/>
                    <a:pt x="181597" y="161972"/>
                  </a:cubicBezTo>
                  <a:cubicBezTo>
                    <a:pt x="179493" y="159342"/>
                    <a:pt x="176834" y="157210"/>
                    <a:pt x="174453" y="154829"/>
                  </a:cubicBezTo>
                  <a:cubicBezTo>
                    <a:pt x="164423" y="124735"/>
                    <a:pt x="181154" y="172845"/>
                    <a:pt x="167309" y="140541"/>
                  </a:cubicBezTo>
                  <a:cubicBezTo>
                    <a:pt x="153659" y="108692"/>
                    <a:pt x="179508" y="157796"/>
                    <a:pt x="160165" y="119110"/>
                  </a:cubicBezTo>
                  <a:cubicBezTo>
                    <a:pt x="158095" y="114970"/>
                    <a:pt x="155092" y="111344"/>
                    <a:pt x="153022" y="107204"/>
                  </a:cubicBezTo>
                  <a:cubicBezTo>
                    <a:pt x="151578" y="104315"/>
                    <a:pt x="147115" y="92689"/>
                    <a:pt x="145878" y="88154"/>
                  </a:cubicBezTo>
                  <a:cubicBezTo>
                    <a:pt x="144156" y="81839"/>
                    <a:pt x="143185" y="75314"/>
                    <a:pt x="141115" y="69104"/>
                  </a:cubicBezTo>
                  <a:cubicBezTo>
                    <a:pt x="139203" y="63369"/>
                    <a:pt x="136838" y="57758"/>
                    <a:pt x="133972" y="52435"/>
                  </a:cubicBezTo>
                  <a:cubicBezTo>
                    <a:pt x="131258" y="47395"/>
                    <a:pt x="122637" y="32717"/>
                    <a:pt x="124447" y="38147"/>
                  </a:cubicBezTo>
                  <a:cubicBezTo>
                    <a:pt x="129448" y="53153"/>
                    <a:pt x="134496" y="69628"/>
                    <a:pt x="145878" y="81010"/>
                  </a:cubicBezTo>
                  <a:lnTo>
                    <a:pt x="155403" y="90535"/>
                  </a:lnTo>
                  <a:cubicBezTo>
                    <a:pt x="159637" y="107474"/>
                    <a:pt x="154265" y="94160"/>
                    <a:pt x="169690" y="109585"/>
                  </a:cubicBezTo>
                  <a:cubicBezTo>
                    <a:pt x="173284" y="113179"/>
                    <a:pt x="175868" y="117666"/>
                    <a:pt x="179215" y="121491"/>
                  </a:cubicBezTo>
                  <a:cubicBezTo>
                    <a:pt x="185633" y="128826"/>
                    <a:pt x="185893" y="128325"/>
                    <a:pt x="193503" y="133397"/>
                  </a:cubicBezTo>
                  <a:cubicBezTo>
                    <a:pt x="216440" y="163980"/>
                    <a:pt x="203639" y="158206"/>
                    <a:pt x="222078" y="164354"/>
                  </a:cubicBezTo>
                  <a:cubicBezTo>
                    <a:pt x="223665" y="167529"/>
                    <a:pt x="224330" y="171369"/>
                    <a:pt x="226840" y="173879"/>
                  </a:cubicBezTo>
                  <a:cubicBezTo>
                    <a:pt x="228615" y="175654"/>
                    <a:pt x="233375" y="178695"/>
                    <a:pt x="233984" y="176260"/>
                  </a:cubicBezTo>
                  <a:cubicBezTo>
                    <a:pt x="235021" y="172113"/>
                    <a:pt x="230991" y="168245"/>
                    <a:pt x="229222" y="164354"/>
                  </a:cubicBezTo>
                  <a:cubicBezTo>
                    <a:pt x="227019" y="159506"/>
                    <a:pt x="224957" y="154545"/>
                    <a:pt x="222078" y="150066"/>
                  </a:cubicBezTo>
                  <a:cubicBezTo>
                    <a:pt x="217786" y="143389"/>
                    <a:pt x="211340" y="138116"/>
                    <a:pt x="207790" y="131016"/>
                  </a:cubicBezTo>
                  <a:cubicBezTo>
                    <a:pt x="205409" y="126254"/>
                    <a:pt x="202744" y="121623"/>
                    <a:pt x="200647" y="116729"/>
                  </a:cubicBezTo>
                  <a:cubicBezTo>
                    <a:pt x="197976" y="110495"/>
                    <a:pt x="196309" y="103853"/>
                    <a:pt x="193503" y="97679"/>
                  </a:cubicBezTo>
                  <a:cubicBezTo>
                    <a:pt x="192319" y="95073"/>
                    <a:pt x="190404" y="92864"/>
                    <a:pt x="188740" y="90535"/>
                  </a:cubicBezTo>
                  <a:cubicBezTo>
                    <a:pt x="186947" y="88024"/>
                    <a:pt x="178702" y="77602"/>
                    <a:pt x="176834" y="73866"/>
                  </a:cubicBezTo>
                  <a:cubicBezTo>
                    <a:pt x="174922" y="70043"/>
                    <a:pt x="173808" y="65866"/>
                    <a:pt x="172072" y="61960"/>
                  </a:cubicBezTo>
                  <a:cubicBezTo>
                    <a:pt x="170630" y="58716"/>
                    <a:pt x="168627" y="55731"/>
                    <a:pt x="167309" y="52435"/>
                  </a:cubicBezTo>
                  <a:cubicBezTo>
                    <a:pt x="160470" y="35338"/>
                    <a:pt x="167951" y="39948"/>
                    <a:pt x="155403" y="35766"/>
                  </a:cubicBezTo>
                  <a:cubicBezTo>
                    <a:pt x="153980" y="31495"/>
                    <a:pt x="151203" y="22041"/>
                    <a:pt x="148259" y="19097"/>
                  </a:cubicBezTo>
                  <a:cubicBezTo>
                    <a:pt x="146484" y="17322"/>
                    <a:pt x="143496" y="17510"/>
                    <a:pt x="141115" y="16716"/>
                  </a:cubicBezTo>
                  <a:cubicBezTo>
                    <a:pt x="139688" y="14576"/>
                    <a:pt x="130392" y="343"/>
                    <a:pt x="129209" y="47"/>
                  </a:cubicBezTo>
                  <a:cubicBezTo>
                    <a:pt x="126774" y="-562"/>
                    <a:pt x="127622" y="4810"/>
                    <a:pt x="126828" y="7191"/>
                  </a:cubicBezTo>
                  <a:cubicBezTo>
                    <a:pt x="130797" y="11954"/>
                    <a:pt x="135610" y="16124"/>
                    <a:pt x="138734" y="21479"/>
                  </a:cubicBezTo>
                  <a:cubicBezTo>
                    <a:pt x="141263" y="25815"/>
                    <a:pt x="141633" y="31105"/>
                    <a:pt x="143497" y="35766"/>
                  </a:cubicBezTo>
                  <a:cubicBezTo>
                    <a:pt x="158446" y="73137"/>
                    <a:pt x="146397" y="44692"/>
                    <a:pt x="160165" y="66722"/>
                  </a:cubicBezTo>
                  <a:cubicBezTo>
                    <a:pt x="168796" y="80533"/>
                    <a:pt x="159888" y="72886"/>
                    <a:pt x="172072" y="81010"/>
                  </a:cubicBezTo>
                  <a:cubicBezTo>
                    <a:pt x="178707" y="90963"/>
                    <a:pt x="180349" y="95448"/>
                    <a:pt x="188740" y="102441"/>
                  </a:cubicBezTo>
                  <a:cubicBezTo>
                    <a:pt x="190939" y="104273"/>
                    <a:pt x="193503" y="105616"/>
                    <a:pt x="195884" y="107204"/>
                  </a:cubicBezTo>
                  <a:cubicBezTo>
                    <a:pt x="196678" y="109585"/>
                    <a:pt x="196759" y="112339"/>
                    <a:pt x="198265" y="114347"/>
                  </a:cubicBezTo>
                  <a:cubicBezTo>
                    <a:pt x="205764" y="124345"/>
                    <a:pt x="216617" y="131343"/>
                    <a:pt x="226840" y="138160"/>
                  </a:cubicBezTo>
                  <a:cubicBezTo>
                    <a:pt x="228124" y="140086"/>
                    <a:pt x="237763" y="154829"/>
                    <a:pt x="238747" y="154829"/>
                  </a:cubicBezTo>
                  <a:cubicBezTo>
                    <a:pt x="242020" y="154829"/>
                    <a:pt x="237483" y="148380"/>
                    <a:pt x="236365" y="145304"/>
                  </a:cubicBezTo>
                  <a:cubicBezTo>
                    <a:pt x="233529" y="137505"/>
                    <a:pt x="226284" y="121917"/>
                    <a:pt x="222078" y="114347"/>
                  </a:cubicBezTo>
                  <a:cubicBezTo>
                    <a:pt x="220688" y="111845"/>
                    <a:pt x="218903" y="109585"/>
                    <a:pt x="217315" y="107204"/>
                  </a:cubicBezTo>
                  <a:cubicBezTo>
                    <a:pt x="203216" y="43751"/>
                    <a:pt x="220525" y="118178"/>
                    <a:pt x="207790" y="71485"/>
                  </a:cubicBezTo>
                  <a:cubicBezTo>
                    <a:pt x="206725" y="67580"/>
                    <a:pt x="206770" y="63390"/>
                    <a:pt x="205409" y="59579"/>
                  </a:cubicBezTo>
                  <a:cubicBezTo>
                    <a:pt x="202780" y="52217"/>
                    <a:pt x="199059" y="45291"/>
                    <a:pt x="195884" y="38147"/>
                  </a:cubicBezTo>
                  <a:cubicBezTo>
                    <a:pt x="195090" y="34178"/>
                    <a:pt x="195178" y="29925"/>
                    <a:pt x="193503" y="26241"/>
                  </a:cubicBezTo>
                  <a:cubicBezTo>
                    <a:pt x="191135" y="21030"/>
                    <a:pt x="183978" y="11954"/>
                    <a:pt x="183978" y="11954"/>
                  </a:cubicBezTo>
                  <a:cubicBezTo>
                    <a:pt x="183978" y="11954"/>
                    <a:pt x="184565" y="27993"/>
                    <a:pt x="186359" y="35766"/>
                  </a:cubicBezTo>
                  <a:cubicBezTo>
                    <a:pt x="187003" y="38555"/>
                    <a:pt x="189534" y="40529"/>
                    <a:pt x="191122" y="42910"/>
                  </a:cubicBezTo>
                  <a:cubicBezTo>
                    <a:pt x="193468" y="54642"/>
                    <a:pt x="191872" y="55565"/>
                    <a:pt x="200647" y="64341"/>
                  </a:cubicBezTo>
                  <a:cubicBezTo>
                    <a:pt x="202671" y="66365"/>
                    <a:pt x="205766" y="67080"/>
                    <a:pt x="207790" y="69104"/>
                  </a:cubicBezTo>
                  <a:cubicBezTo>
                    <a:pt x="210596" y="71910"/>
                    <a:pt x="212393" y="75580"/>
                    <a:pt x="214934" y="78629"/>
                  </a:cubicBezTo>
                  <a:cubicBezTo>
                    <a:pt x="220796" y="85663"/>
                    <a:pt x="237803" y="105349"/>
                    <a:pt x="245890" y="111966"/>
                  </a:cubicBezTo>
                  <a:cubicBezTo>
                    <a:pt x="249472" y="114897"/>
                    <a:pt x="254054" y="116388"/>
                    <a:pt x="257797" y="119110"/>
                  </a:cubicBezTo>
                  <a:cubicBezTo>
                    <a:pt x="262811" y="122756"/>
                    <a:pt x="267191" y="127210"/>
                    <a:pt x="272084" y="131016"/>
                  </a:cubicBezTo>
                  <a:cubicBezTo>
                    <a:pt x="274343" y="132773"/>
                    <a:pt x="280648" y="138264"/>
                    <a:pt x="279228" y="135779"/>
                  </a:cubicBezTo>
                  <a:cubicBezTo>
                    <a:pt x="274738" y="127921"/>
                    <a:pt x="267049" y="122205"/>
                    <a:pt x="262559" y="114347"/>
                  </a:cubicBezTo>
                  <a:cubicBezTo>
                    <a:pt x="248578" y="89882"/>
                    <a:pt x="257559" y="102204"/>
                    <a:pt x="233984" y="78629"/>
                  </a:cubicBezTo>
                  <a:cubicBezTo>
                    <a:pt x="233190" y="76248"/>
                    <a:pt x="232848" y="73664"/>
                    <a:pt x="231603" y="71485"/>
                  </a:cubicBezTo>
                  <a:cubicBezTo>
                    <a:pt x="225117" y="60135"/>
                    <a:pt x="224992" y="64029"/>
                    <a:pt x="217315" y="54816"/>
                  </a:cubicBezTo>
                  <a:cubicBezTo>
                    <a:pt x="211205" y="47484"/>
                    <a:pt x="208957" y="36949"/>
                    <a:pt x="198265" y="33385"/>
                  </a:cubicBezTo>
                  <a:lnTo>
                    <a:pt x="191122" y="31004"/>
                  </a:lnTo>
                  <a:cubicBezTo>
                    <a:pt x="187947" y="27829"/>
                    <a:pt x="185251" y="24089"/>
                    <a:pt x="181597" y="21479"/>
                  </a:cubicBezTo>
                  <a:cubicBezTo>
                    <a:pt x="179554" y="20020"/>
                    <a:pt x="176698" y="20220"/>
                    <a:pt x="174453" y="19097"/>
                  </a:cubicBezTo>
                  <a:cubicBezTo>
                    <a:pt x="149467" y="6604"/>
                    <a:pt x="167097" y="11434"/>
                    <a:pt x="145878" y="7191"/>
                  </a:cubicBezTo>
                  <a:cubicBezTo>
                    <a:pt x="144290" y="9572"/>
                    <a:pt x="141520" y="11502"/>
                    <a:pt x="141115" y="14335"/>
                  </a:cubicBezTo>
                  <a:cubicBezTo>
                    <a:pt x="140652" y="17575"/>
                    <a:pt x="142168" y="20869"/>
                    <a:pt x="143497" y="23860"/>
                  </a:cubicBezTo>
                  <a:cubicBezTo>
                    <a:pt x="146839" y="31379"/>
                    <a:pt x="152874" y="38744"/>
                    <a:pt x="157784" y="45291"/>
                  </a:cubicBezTo>
                  <a:cubicBezTo>
                    <a:pt x="160093" y="54528"/>
                    <a:pt x="162179" y="63276"/>
                    <a:pt x="167309" y="71485"/>
                  </a:cubicBezTo>
                  <a:cubicBezTo>
                    <a:pt x="169412" y="74851"/>
                    <a:pt x="172526" y="77541"/>
                    <a:pt x="174453" y="81010"/>
                  </a:cubicBezTo>
                  <a:cubicBezTo>
                    <a:pt x="176529" y="84746"/>
                    <a:pt x="177479" y="89010"/>
                    <a:pt x="179215" y="92916"/>
                  </a:cubicBezTo>
                  <a:cubicBezTo>
                    <a:pt x="180657" y="96160"/>
                    <a:pt x="182490" y="99218"/>
                    <a:pt x="183978" y="102441"/>
                  </a:cubicBezTo>
                  <a:cubicBezTo>
                    <a:pt x="187254" y="109539"/>
                    <a:pt x="190424" y="116687"/>
                    <a:pt x="193503" y="123872"/>
                  </a:cubicBezTo>
                  <a:cubicBezTo>
                    <a:pt x="195187" y="127801"/>
                    <a:pt x="196025" y="132138"/>
                    <a:pt x="198265" y="135779"/>
                  </a:cubicBezTo>
                  <a:cubicBezTo>
                    <a:pt x="202425" y="142539"/>
                    <a:pt x="208035" y="148303"/>
                    <a:pt x="212553" y="154829"/>
                  </a:cubicBezTo>
                  <a:cubicBezTo>
                    <a:pt x="215188" y="158634"/>
                    <a:pt x="217130" y="162884"/>
                    <a:pt x="219697" y="166735"/>
                  </a:cubicBezTo>
                  <a:cubicBezTo>
                    <a:pt x="225808" y="175902"/>
                    <a:pt x="226624" y="176044"/>
                    <a:pt x="233984" y="183404"/>
                  </a:cubicBezTo>
                  <a:cubicBezTo>
                    <a:pt x="241772" y="171723"/>
                    <a:pt x="239326" y="178833"/>
                    <a:pt x="236365" y="159591"/>
                  </a:cubicBezTo>
                  <a:cubicBezTo>
                    <a:pt x="235101" y="151375"/>
                    <a:pt x="234893" y="142584"/>
                    <a:pt x="229222" y="135779"/>
                  </a:cubicBezTo>
                  <a:cubicBezTo>
                    <a:pt x="227390" y="133580"/>
                    <a:pt x="224459" y="132604"/>
                    <a:pt x="222078" y="131016"/>
                  </a:cubicBezTo>
                  <a:cubicBezTo>
                    <a:pt x="219697" y="120697"/>
                    <a:pt x="217922" y="110220"/>
                    <a:pt x="214934" y="100060"/>
                  </a:cubicBezTo>
                  <a:cubicBezTo>
                    <a:pt x="213932" y="96655"/>
                    <a:pt x="211418" y="93859"/>
                    <a:pt x="210172" y="90535"/>
                  </a:cubicBezTo>
                  <a:cubicBezTo>
                    <a:pt x="209023" y="87471"/>
                    <a:pt x="209254" y="83937"/>
                    <a:pt x="207790" y="81010"/>
                  </a:cubicBezTo>
                  <a:cubicBezTo>
                    <a:pt x="204441" y="74312"/>
                    <a:pt x="199470" y="68534"/>
                    <a:pt x="195884" y="61960"/>
                  </a:cubicBezTo>
                  <a:cubicBezTo>
                    <a:pt x="189935" y="51053"/>
                    <a:pt x="184771" y="39735"/>
                    <a:pt x="179215" y="28622"/>
                  </a:cubicBezTo>
                  <a:cubicBezTo>
                    <a:pt x="179215" y="28622"/>
                    <a:pt x="183497" y="46230"/>
                    <a:pt x="186359" y="54816"/>
                  </a:cubicBezTo>
                  <a:cubicBezTo>
                    <a:pt x="190550" y="67390"/>
                    <a:pt x="187348" y="59871"/>
                    <a:pt x="198265" y="76247"/>
                  </a:cubicBezTo>
                  <a:cubicBezTo>
                    <a:pt x="199059" y="79422"/>
                    <a:pt x="199318" y="82781"/>
                    <a:pt x="200647" y="85772"/>
                  </a:cubicBezTo>
                  <a:cubicBezTo>
                    <a:pt x="208762" y="104032"/>
                    <a:pt x="205930" y="91447"/>
                    <a:pt x="214934" y="107204"/>
                  </a:cubicBezTo>
                  <a:cubicBezTo>
                    <a:pt x="219337" y="114909"/>
                    <a:pt x="222722" y="123155"/>
                    <a:pt x="226840" y="131016"/>
                  </a:cubicBezTo>
                  <a:cubicBezTo>
                    <a:pt x="231455" y="139826"/>
                    <a:pt x="236448" y="148434"/>
                    <a:pt x="241128" y="157210"/>
                  </a:cubicBezTo>
                  <a:cubicBezTo>
                    <a:pt x="242798" y="160342"/>
                    <a:pt x="247359" y="169967"/>
                    <a:pt x="245890" y="166735"/>
                  </a:cubicBezTo>
                  <a:cubicBezTo>
                    <a:pt x="240453" y="154774"/>
                    <a:pt x="238187" y="140621"/>
                    <a:pt x="229222" y="131016"/>
                  </a:cubicBezTo>
                  <a:cubicBezTo>
                    <a:pt x="189709" y="88681"/>
                    <a:pt x="208740" y="105296"/>
                    <a:pt x="174453" y="78629"/>
                  </a:cubicBezTo>
                  <a:cubicBezTo>
                    <a:pt x="169498" y="63762"/>
                    <a:pt x="174464" y="75666"/>
                    <a:pt x="157784" y="54816"/>
                  </a:cubicBezTo>
                  <a:cubicBezTo>
                    <a:pt x="147119" y="41485"/>
                    <a:pt x="145975" y="39482"/>
                    <a:pt x="138734" y="28622"/>
                  </a:cubicBezTo>
                  <a:cubicBezTo>
                    <a:pt x="135080" y="39585"/>
                    <a:pt x="133213" y="41861"/>
                    <a:pt x="138734" y="57197"/>
                  </a:cubicBezTo>
                  <a:cubicBezTo>
                    <a:pt x="150297" y="89316"/>
                    <a:pt x="149877" y="87390"/>
                    <a:pt x="164928" y="102441"/>
                  </a:cubicBezTo>
                  <a:cubicBezTo>
                    <a:pt x="168103" y="108791"/>
                    <a:pt x="172731" y="114603"/>
                    <a:pt x="174453" y="121491"/>
                  </a:cubicBezTo>
                  <a:cubicBezTo>
                    <a:pt x="175247" y="124666"/>
                    <a:pt x="175077" y="128255"/>
                    <a:pt x="176834" y="131016"/>
                  </a:cubicBezTo>
                  <a:cubicBezTo>
                    <a:pt x="181637" y="138564"/>
                    <a:pt x="191321" y="147884"/>
                    <a:pt x="198265" y="154829"/>
                  </a:cubicBezTo>
                  <a:cubicBezTo>
                    <a:pt x="199038" y="157921"/>
                    <a:pt x="206663" y="181470"/>
                    <a:pt x="191122" y="154829"/>
                  </a:cubicBezTo>
                  <a:cubicBezTo>
                    <a:pt x="187705" y="148971"/>
                    <a:pt x="186123" y="142213"/>
                    <a:pt x="183978" y="135779"/>
                  </a:cubicBezTo>
                  <a:cubicBezTo>
                    <a:pt x="182943" y="132674"/>
                    <a:pt x="183061" y="129181"/>
                    <a:pt x="181597" y="126254"/>
                  </a:cubicBezTo>
                  <a:cubicBezTo>
                    <a:pt x="178248" y="119556"/>
                    <a:pt x="173659" y="113554"/>
                    <a:pt x="169690" y="107204"/>
                  </a:cubicBezTo>
                  <a:cubicBezTo>
                    <a:pt x="166021" y="92527"/>
                    <a:pt x="170551" y="101572"/>
                    <a:pt x="160165" y="92916"/>
                  </a:cubicBezTo>
                  <a:cubicBezTo>
                    <a:pt x="157578" y="90760"/>
                    <a:pt x="155946" y="87443"/>
                    <a:pt x="153022" y="85772"/>
                  </a:cubicBezTo>
                  <a:cubicBezTo>
                    <a:pt x="150181" y="84148"/>
                    <a:pt x="146518" y="84650"/>
                    <a:pt x="143497" y="83391"/>
                  </a:cubicBezTo>
                  <a:cubicBezTo>
                    <a:pt x="136944" y="80660"/>
                    <a:pt x="130797" y="77041"/>
                    <a:pt x="124447" y="73866"/>
                  </a:cubicBezTo>
                  <a:cubicBezTo>
                    <a:pt x="121272" y="72279"/>
                    <a:pt x="117966" y="70930"/>
                    <a:pt x="114922" y="69104"/>
                  </a:cubicBezTo>
                  <a:cubicBezTo>
                    <a:pt x="100561" y="60488"/>
                    <a:pt x="106866" y="64528"/>
                    <a:pt x="95872" y="57197"/>
                  </a:cubicBezTo>
                  <a:cubicBezTo>
                    <a:pt x="94778" y="55009"/>
                    <a:pt x="87155" y="34441"/>
                    <a:pt x="79203" y="35766"/>
                  </a:cubicBezTo>
                  <a:cubicBezTo>
                    <a:pt x="75701" y="36350"/>
                    <a:pt x="76028" y="42116"/>
                    <a:pt x="74440" y="45291"/>
                  </a:cubicBezTo>
                  <a:cubicBezTo>
                    <a:pt x="76821" y="49260"/>
                    <a:pt x="79704" y="52968"/>
                    <a:pt x="81584" y="57197"/>
                  </a:cubicBezTo>
                  <a:cubicBezTo>
                    <a:pt x="82913" y="60188"/>
                    <a:pt x="82564" y="63764"/>
                    <a:pt x="83965" y="66722"/>
                  </a:cubicBezTo>
                  <a:cubicBezTo>
                    <a:pt x="90511" y="80542"/>
                    <a:pt x="101977" y="102645"/>
                    <a:pt x="112540" y="116729"/>
                  </a:cubicBezTo>
                  <a:cubicBezTo>
                    <a:pt x="116260" y="121688"/>
                    <a:pt x="120892" y="125937"/>
                    <a:pt x="124447" y="131016"/>
                  </a:cubicBezTo>
                  <a:cubicBezTo>
                    <a:pt x="139077" y="151915"/>
                    <a:pt x="118766" y="130098"/>
                    <a:pt x="136353" y="147685"/>
                  </a:cubicBezTo>
                  <a:cubicBezTo>
                    <a:pt x="144233" y="167388"/>
                    <a:pt x="136735" y="153174"/>
                    <a:pt x="153022" y="171497"/>
                  </a:cubicBezTo>
                  <a:cubicBezTo>
                    <a:pt x="155659" y="174463"/>
                    <a:pt x="157858" y="177793"/>
                    <a:pt x="160165" y="181022"/>
                  </a:cubicBezTo>
                  <a:cubicBezTo>
                    <a:pt x="161829" y="183351"/>
                    <a:pt x="163027" y="186027"/>
                    <a:pt x="164928" y="188166"/>
                  </a:cubicBezTo>
                  <a:cubicBezTo>
                    <a:pt x="169403" y="193200"/>
                    <a:pt x="179215" y="202454"/>
                    <a:pt x="179215" y="202454"/>
                  </a:cubicBezTo>
                  <a:cubicBezTo>
                    <a:pt x="165584" y="211541"/>
                    <a:pt x="179291" y="204835"/>
                    <a:pt x="160165" y="204835"/>
                  </a:cubicBezTo>
                  <a:cubicBezTo>
                    <a:pt x="156118" y="204835"/>
                    <a:pt x="152266" y="206644"/>
                    <a:pt x="148259" y="207216"/>
                  </a:cubicBezTo>
                  <a:cubicBezTo>
                    <a:pt x="141144" y="208232"/>
                    <a:pt x="133972" y="208803"/>
                    <a:pt x="126828" y="209597"/>
                  </a:cubicBezTo>
                  <a:cubicBezTo>
                    <a:pt x="123653" y="210391"/>
                    <a:pt x="114989" y="209665"/>
                    <a:pt x="117303" y="211979"/>
                  </a:cubicBezTo>
                  <a:cubicBezTo>
                    <a:pt x="120717" y="215393"/>
                    <a:pt x="126779" y="213959"/>
                    <a:pt x="131590" y="214360"/>
                  </a:cubicBezTo>
                  <a:cubicBezTo>
                    <a:pt x="145850" y="215548"/>
                    <a:pt x="160165" y="215947"/>
                    <a:pt x="174453" y="216741"/>
                  </a:cubicBezTo>
                  <a:cubicBezTo>
                    <a:pt x="179215" y="215154"/>
                    <a:pt x="184613" y="214836"/>
                    <a:pt x="188740" y="211979"/>
                  </a:cubicBezTo>
                  <a:cubicBezTo>
                    <a:pt x="202256" y="202622"/>
                    <a:pt x="204116" y="191394"/>
                    <a:pt x="219697" y="185785"/>
                  </a:cubicBezTo>
                  <a:cubicBezTo>
                    <a:pt x="234370" y="180503"/>
                    <a:pt x="250992" y="180854"/>
                    <a:pt x="264940" y="173879"/>
                  </a:cubicBezTo>
                  <a:cubicBezTo>
                    <a:pt x="276761" y="167968"/>
                    <a:pt x="277412" y="168551"/>
                    <a:pt x="288753" y="157210"/>
                  </a:cubicBezTo>
                  <a:cubicBezTo>
                    <a:pt x="290777" y="155186"/>
                    <a:pt x="292235" y="152626"/>
                    <a:pt x="293515" y="150066"/>
                  </a:cubicBezTo>
                  <a:cubicBezTo>
                    <a:pt x="294638" y="147821"/>
                    <a:pt x="298367" y="143371"/>
                    <a:pt x="295897" y="142922"/>
                  </a:cubicBezTo>
                  <a:cubicBezTo>
                    <a:pt x="286493" y="141212"/>
                    <a:pt x="276847" y="144510"/>
                    <a:pt x="267322" y="145304"/>
                  </a:cubicBezTo>
                  <a:cubicBezTo>
                    <a:pt x="259384" y="148479"/>
                    <a:pt x="251065" y="150829"/>
                    <a:pt x="243509" y="154829"/>
                  </a:cubicBezTo>
                  <a:cubicBezTo>
                    <a:pt x="237474" y="158024"/>
                    <a:pt x="232655" y="163156"/>
                    <a:pt x="226840" y="166735"/>
                  </a:cubicBezTo>
                  <a:cubicBezTo>
                    <a:pt x="222305" y="169526"/>
                    <a:pt x="216983" y="170926"/>
                    <a:pt x="212553" y="173879"/>
                  </a:cubicBezTo>
                  <a:cubicBezTo>
                    <a:pt x="209751" y="175747"/>
                    <a:pt x="208103" y="179002"/>
                    <a:pt x="205409" y="181022"/>
                  </a:cubicBezTo>
                  <a:cubicBezTo>
                    <a:pt x="196425" y="187760"/>
                    <a:pt x="171535" y="199128"/>
                    <a:pt x="164928" y="200072"/>
                  </a:cubicBezTo>
                  <a:lnTo>
                    <a:pt x="148259" y="202454"/>
                  </a:lnTo>
                  <a:cubicBezTo>
                    <a:pt x="177736" y="187716"/>
                    <a:pt x="162883" y="196264"/>
                    <a:pt x="198265" y="171497"/>
                  </a:cubicBezTo>
                  <a:cubicBezTo>
                    <a:pt x="203859" y="167581"/>
                    <a:pt x="210106" y="164419"/>
                    <a:pt x="214934" y="159591"/>
                  </a:cubicBezTo>
                  <a:cubicBezTo>
                    <a:pt x="223744" y="150781"/>
                    <a:pt x="222358" y="151641"/>
                    <a:pt x="233984" y="142922"/>
                  </a:cubicBezTo>
                  <a:cubicBezTo>
                    <a:pt x="249845" y="131026"/>
                    <a:pt x="236002" y="144629"/>
                    <a:pt x="269703" y="133397"/>
                  </a:cubicBezTo>
                  <a:cubicBezTo>
                    <a:pt x="272084" y="132603"/>
                    <a:pt x="279357" y="131016"/>
                    <a:pt x="276847" y="131016"/>
                  </a:cubicBezTo>
                  <a:cubicBezTo>
                    <a:pt x="268192" y="131016"/>
                    <a:pt x="254957" y="133965"/>
                    <a:pt x="245890" y="135779"/>
                  </a:cubicBezTo>
                  <a:cubicBezTo>
                    <a:pt x="229221" y="143716"/>
                    <a:pt x="211914" y="150431"/>
                    <a:pt x="195884" y="159591"/>
                  </a:cubicBezTo>
                  <a:cubicBezTo>
                    <a:pt x="190328" y="162766"/>
                    <a:pt x="184702" y="165823"/>
                    <a:pt x="179215" y="169116"/>
                  </a:cubicBezTo>
                  <a:cubicBezTo>
                    <a:pt x="176761" y="170588"/>
                    <a:pt x="174729" y="172816"/>
                    <a:pt x="172072" y="173879"/>
                  </a:cubicBezTo>
                  <a:cubicBezTo>
                    <a:pt x="163950" y="177128"/>
                    <a:pt x="144199" y="180990"/>
                    <a:pt x="136353" y="183404"/>
                  </a:cubicBezTo>
                  <a:cubicBezTo>
                    <a:pt x="109655" y="191619"/>
                    <a:pt x="141259" y="185765"/>
                    <a:pt x="107778" y="190547"/>
                  </a:cubicBezTo>
                  <a:cubicBezTo>
                    <a:pt x="113334" y="186578"/>
                    <a:pt x="118412" y="181836"/>
                    <a:pt x="124447" y="178641"/>
                  </a:cubicBezTo>
                  <a:cubicBezTo>
                    <a:pt x="163962" y="157721"/>
                    <a:pt x="135117" y="175086"/>
                    <a:pt x="157784" y="166735"/>
                  </a:cubicBezTo>
                  <a:cubicBezTo>
                    <a:pt x="169817" y="162302"/>
                    <a:pt x="182033" y="158182"/>
                    <a:pt x="193503" y="152447"/>
                  </a:cubicBezTo>
                  <a:cubicBezTo>
                    <a:pt x="198049" y="150174"/>
                    <a:pt x="200934" y="145332"/>
                    <a:pt x="205409" y="142922"/>
                  </a:cubicBezTo>
                  <a:cubicBezTo>
                    <a:pt x="211380" y="139707"/>
                    <a:pt x="218226" y="138450"/>
                    <a:pt x="224459" y="135779"/>
                  </a:cubicBezTo>
                  <a:cubicBezTo>
                    <a:pt x="238332" y="129834"/>
                    <a:pt x="237442" y="129614"/>
                    <a:pt x="248272" y="121491"/>
                  </a:cubicBezTo>
                  <a:cubicBezTo>
                    <a:pt x="230071" y="109359"/>
                    <a:pt x="240695" y="113803"/>
                    <a:pt x="200647" y="128635"/>
                  </a:cubicBezTo>
                  <a:cubicBezTo>
                    <a:pt x="192325" y="131717"/>
                    <a:pt x="184927" y="136899"/>
                    <a:pt x="176834" y="140541"/>
                  </a:cubicBezTo>
                  <a:cubicBezTo>
                    <a:pt x="169038" y="144049"/>
                    <a:pt x="160793" y="146504"/>
                    <a:pt x="153022" y="150066"/>
                  </a:cubicBezTo>
                  <a:cubicBezTo>
                    <a:pt x="141727" y="155243"/>
                    <a:pt x="131220" y="162121"/>
                    <a:pt x="119684" y="166735"/>
                  </a:cubicBezTo>
                  <a:cubicBezTo>
                    <a:pt x="115715" y="168322"/>
                    <a:pt x="111684" y="169761"/>
                    <a:pt x="107778" y="171497"/>
                  </a:cubicBezTo>
                  <a:cubicBezTo>
                    <a:pt x="104534" y="172939"/>
                    <a:pt x="101549" y="174942"/>
                    <a:pt x="98253" y="176260"/>
                  </a:cubicBezTo>
                  <a:cubicBezTo>
                    <a:pt x="93592" y="178124"/>
                    <a:pt x="83965" y="181022"/>
                    <a:pt x="83965" y="181022"/>
                  </a:cubicBezTo>
                  <a:cubicBezTo>
                    <a:pt x="91903" y="176260"/>
                    <a:pt x="98996" y="169663"/>
                    <a:pt x="107778" y="166735"/>
                  </a:cubicBezTo>
                  <a:cubicBezTo>
                    <a:pt x="124639" y="161114"/>
                    <a:pt x="123460" y="162255"/>
                    <a:pt x="141115" y="152447"/>
                  </a:cubicBezTo>
                  <a:cubicBezTo>
                    <a:pt x="149207" y="147952"/>
                    <a:pt x="156649" y="142300"/>
                    <a:pt x="164928" y="138160"/>
                  </a:cubicBezTo>
                  <a:cubicBezTo>
                    <a:pt x="172167" y="134540"/>
                    <a:pt x="179786" y="131034"/>
                    <a:pt x="186359" y="126254"/>
                  </a:cubicBezTo>
                  <a:cubicBezTo>
                    <a:pt x="211315" y="108104"/>
                    <a:pt x="190555" y="119392"/>
                    <a:pt x="210172" y="109585"/>
                  </a:cubicBezTo>
                  <a:cubicBezTo>
                    <a:pt x="214934" y="104822"/>
                    <a:pt x="230712" y="97798"/>
                    <a:pt x="224459" y="95297"/>
                  </a:cubicBezTo>
                  <a:cubicBezTo>
                    <a:pt x="215833" y="91846"/>
                    <a:pt x="206828" y="101217"/>
                    <a:pt x="198265" y="104822"/>
                  </a:cubicBezTo>
                  <a:cubicBezTo>
                    <a:pt x="191722" y="107577"/>
                    <a:pt x="185780" y="111644"/>
                    <a:pt x="179215" y="114347"/>
                  </a:cubicBezTo>
                  <a:cubicBezTo>
                    <a:pt x="172252" y="117214"/>
                    <a:pt x="164683" y="118473"/>
                    <a:pt x="157784" y="121491"/>
                  </a:cubicBezTo>
                  <a:cubicBezTo>
                    <a:pt x="151921" y="124056"/>
                    <a:pt x="146839" y="128154"/>
                    <a:pt x="141115" y="131016"/>
                  </a:cubicBezTo>
                  <a:cubicBezTo>
                    <a:pt x="134483" y="134332"/>
                    <a:pt x="121597" y="138316"/>
                    <a:pt x="114922" y="140541"/>
                  </a:cubicBezTo>
                  <a:cubicBezTo>
                    <a:pt x="110159" y="143716"/>
                    <a:pt x="97058" y="145596"/>
                    <a:pt x="100634" y="150066"/>
                  </a:cubicBezTo>
                  <a:cubicBezTo>
                    <a:pt x="105337" y="155945"/>
                    <a:pt x="143555" y="150536"/>
                    <a:pt x="148259" y="150066"/>
                  </a:cubicBezTo>
                  <a:cubicBezTo>
                    <a:pt x="181276" y="141811"/>
                    <a:pt x="182194" y="143050"/>
                    <a:pt x="217315" y="126254"/>
                  </a:cubicBezTo>
                  <a:cubicBezTo>
                    <a:pt x="222479" y="123784"/>
                    <a:pt x="227024" y="120163"/>
                    <a:pt x="231603" y="116729"/>
                  </a:cubicBezTo>
                  <a:cubicBezTo>
                    <a:pt x="242909" y="108250"/>
                    <a:pt x="252822" y="97806"/>
                    <a:pt x="264940" y="90535"/>
                  </a:cubicBezTo>
                  <a:cubicBezTo>
                    <a:pt x="268909" y="88154"/>
                    <a:pt x="272996" y="85958"/>
                    <a:pt x="276847" y="83391"/>
                  </a:cubicBezTo>
                  <a:cubicBezTo>
                    <a:pt x="280149" y="81190"/>
                    <a:pt x="289179" y="79053"/>
                    <a:pt x="286372" y="76247"/>
                  </a:cubicBezTo>
                  <a:cubicBezTo>
                    <a:pt x="283349" y="73225"/>
                    <a:pt x="278288" y="79098"/>
                    <a:pt x="274465" y="81010"/>
                  </a:cubicBezTo>
                  <a:cubicBezTo>
                    <a:pt x="265570" y="85458"/>
                    <a:pt x="257228" y="90973"/>
                    <a:pt x="248272" y="95297"/>
                  </a:cubicBezTo>
                  <a:cubicBezTo>
                    <a:pt x="197350" y="119880"/>
                    <a:pt x="216428" y="113735"/>
                    <a:pt x="162547" y="116729"/>
                  </a:cubicBezTo>
                  <a:cubicBezTo>
                    <a:pt x="147366" y="119259"/>
                    <a:pt x="122351" y="123929"/>
                    <a:pt x="110159" y="121491"/>
                  </a:cubicBezTo>
                  <a:cubicBezTo>
                    <a:pt x="101457" y="119751"/>
                    <a:pt x="127622" y="118316"/>
                    <a:pt x="136353" y="116729"/>
                  </a:cubicBezTo>
                  <a:cubicBezTo>
                    <a:pt x="140322" y="115141"/>
                    <a:pt x="144257" y="113467"/>
                    <a:pt x="148259" y="111966"/>
                  </a:cubicBezTo>
                  <a:cubicBezTo>
                    <a:pt x="150609" y="111085"/>
                    <a:pt x="153158" y="110708"/>
                    <a:pt x="155403" y="109585"/>
                  </a:cubicBezTo>
                  <a:cubicBezTo>
                    <a:pt x="165168" y="104703"/>
                    <a:pt x="181087" y="92618"/>
                    <a:pt x="188740" y="88154"/>
                  </a:cubicBezTo>
                  <a:cubicBezTo>
                    <a:pt x="190908" y="86889"/>
                    <a:pt x="193503" y="86566"/>
                    <a:pt x="195884" y="85772"/>
                  </a:cubicBezTo>
                  <a:cubicBezTo>
                    <a:pt x="200647" y="86566"/>
                    <a:pt x="212331" y="83835"/>
                    <a:pt x="210172" y="88154"/>
                  </a:cubicBezTo>
                  <a:cubicBezTo>
                    <a:pt x="207662" y="93174"/>
                    <a:pt x="199047" y="89660"/>
                    <a:pt x="193503" y="90535"/>
                  </a:cubicBezTo>
                  <a:cubicBezTo>
                    <a:pt x="183965" y="92041"/>
                    <a:pt x="174364" y="93246"/>
                    <a:pt x="164928" y="95297"/>
                  </a:cubicBezTo>
                  <a:cubicBezTo>
                    <a:pt x="155291" y="97392"/>
                    <a:pt x="124922" y="106460"/>
                    <a:pt x="114922" y="109585"/>
                  </a:cubicBezTo>
                  <a:lnTo>
                    <a:pt x="55390" y="128635"/>
                  </a:lnTo>
                  <a:cubicBezTo>
                    <a:pt x="38301" y="140028"/>
                    <a:pt x="45150" y="134113"/>
                    <a:pt x="33959" y="145304"/>
                  </a:cubicBezTo>
                  <a:cubicBezTo>
                    <a:pt x="38722" y="146891"/>
                    <a:pt x="43227" y="150066"/>
                    <a:pt x="48247" y="150066"/>
                  </a:cubicBezTo>
                  <a:cubicBezTo>
                    <a:pt x="63800" y="150066"/>
                    <a:pt x="91826" y="139771"/>
                    <a:pt x="105397" y="135779"/>
                  </a:cubicBezTo>
                  <a:cubicBezTo>
                    <a:pt x="130895" y="128279"/>
                    <a:pt x="97255" y="142381"/>
                    <a:pt x="150640" y="121491"/>
                  </a:cubicBezTo>
                  <a:cubicBezTo>
                    <a:pt x="160090" y="117793"/>
                    <a:pt x="172560" y="110470"/>
                    <a:pt x="181597" y="104822"/>
                  </a:cubicBezTo>
                  <a:cubicBezTo>
                    <a:pt x="184024" y="103305"/>
                    <a:pt x="186180" y="101340"/>
                    <a:pt x="188740" y="100060"/>
                  </a:cubicBezTo>
                  <a:cubicBezTo>
                    <a:pt x="190985" y="98938"/>
                    <a:pt x="193577" y="98668"/>
                    <a:pt x="195884" y="97679"/>
                  </a:cubicBezTo>
                  <a:cubicBezTo>
                    <a:pt x="199147" y="96281"/>
                    <a:pt x="208453" y="91090"/>
                    <a:pt x="205409" y="92916"/>
                  </a:cubicBezTo>
                  <a:cubicBezTo>
                    <a:pt x="188612" y="102995"/>
                    <a:pt x="190810" y="102289"/>
                    <a:pt x="167309" y="111966"/>
                  </a:cubicBezTo>
                  <a:cubicBezTo>
                    <a:pt x="162667" y="113877"/>
                    <a:pt x="157636" y="114751"/>
                    <a:pt x="153022" y="116729"/>
                  </a:cubicBezTo>
                  <a:cubicBezTo>
                    <a:pt x="146497" y="119526"/>
                    <a:pt x="140460" y="123371"/>
                    <a:pt x="133972" y="126254"/>
                  </a:cubicBezTo>
                  <a:cubicBezTo>
                    <a:pt x="123060" y="131104"/>
                    <a:pt x="107957" y="136916"/>
                    <a:pt x="95872" y="140541"/>
                  </a:cubicBezTo>
                  <a:cubicBezTo>
                    <a:pt x="92737" y="141481"/>
                    <a:pt x="89494" y="142023"/>
                    <a:pt x="86347" y="142922"/>
                  </a:cubicBezTo>
                  <a:cubicBezTo>
                    <a:pt x="83933" y="143612"/>
                    <a:pt x="76768" y="145913"/>
                    <a:pt x="79203" y="145304"/>
                  </a:cubicBezTo>
                  <a:cubicBezTo>
                    <a:pt x="87983" y="143109"/>
                    <a:pt x="96666" y="140541"/>
                    <a:pt x="105397" y="138160"/>
                  </a:cubicBezTo>
                  <a:cubicBezTo>
                    <a:pt x="122066" y="125460"/>
                    <a:pt x="139040" y="113151"/>
                    <a:pt x="155403" y="100060"/>
                  </a:cubicBezTo>
                  <a:cubicBezTo>
                    <a:pt x="159372" y="96885"/>
                    <a:pt x="162866" y="93003"/>
                    <a:pt x="167309" y="90535"/>
                  </a:cubicBezTo>
                  <a:cubicBezTo>
                    <a:pt x="170170" y="88946"/>
                    <a:pt x="173699" y="89094"/>
                    <a:pt x="176834" y="88154"/>
                  </a:cubicBezTo>
                  <a:cubicBezTo>
                    <a:pt x="181643" y="86711"/>
                    <a:pt x="186461" y="85255"/>
                    <a:pt x="191122" y="83391"/>
                  </a:cubicBezTo>
                  <a:cubicBezTo>
                    <a:pt x="194418" y="82073"/>
                    <a:pt x="197222" y="79563"/>
                    <a:pt x="200647" y="78629"/>
                  </a:cubicBezTo>
                  <a:cubicBezTo>
                    <a:pt x="206062" y="77152"/>
                    <a:pt x="211759" y="77041"/>
                    <a:pt x="217315" y="76247"/>
                  </a:cubicBezTo>
                  <a:cubicBezTo>
                    <a:pt x="222078" y="73072"/>
                    <a:pt x="227556" y="70769"/>
                    <a:pt x="231603" y="66722"/>
                  </a:cubicBezTo>
                  <a:cubicBezTo>
                    <a:pt x="235572" y="62753"/>
                    <a:pt x="249012" y="53715"/>
                    <a:pt x="243509" y="54816"/>
                  </a:cubicBezTo>
                  <a:cubicBezTo>
                    <a:pt x="234432" y="56632"/>
                    <a:pt x="227865" y="64748"/>
                    <a:pt x="219697" y="69104"/>
                  </a:cubicBezTo>
                  <a:cubicBezTo>
                    <a:pt x="207791" y="75454"/>
                    <a:pt x="196245" y="82532"/>
                    <a:pt x="183978" y="88154"/>
                  </a:cubicBezTo>
                  <a:cubicBezTo>
                    <a:pt x="177133" y="91291"/>
                    <a:pt x="169468" y="92331"/>
                    <a:pt x="162547" y="95297"/>
                  </a:cubicBezTo>
                  <a:cubicBezTo>
                    <a:pt x="158293" y="97120"/>
                    <a:pt x="155002" y="100893"/>
                    <a:pt x="150640" y="102441"/>
                  </a:cubicBezTo>
                  <a:cubicBezTo>
                    <a:pt x="130291" y="109662"/>
                    <a:pt x="108775" y="113471"/>
                    <a:pt x="88728" y="121491"/>
                  </a:cubicBezTo>
                  <a:cubicBezTo>
                    <a:pt x="74491" y="127186"/>
                    <a:pt x="80877" y="124902"/>
                    <a:pt x="69678" y="128635"/>
                  </a:cubicBezTo>
                  <a:cubicBezTo>
                    <a:pt x="98986" y="148171"/>
                    <a:pt x="77556" y="136038"/>
                    <a:pt x="157784" y="126254"/>
                  </a:cubicBezTo>
                  <a:cubicBezTo>
                    <a:pt x="163520" y="125554"/>
                    <a:pt x="168918" y="123152"/>
                    <a:pt x="174453" y="121491"/>
                  </a:cubicBezTo>
                  <a:cubicBezTo>
                    <a:pt x="176857" y="120770"/>
                    <a:pt x="179290" y="120099"/>
                    <a:pt x="181597" y="119110"/>
                  </a:cubicBezTo>
                  <a:cubicBezTo>
                    <a:pt x="184860" y="117712"/>
                    <a:pt x="187798" y="115593"/>
                    <a:pt x="191122" y="114347"/>
                  </a:cubicBezTo>
                  <a:cubicBezTo>
                    <a:pt x="205057" y="109121"/>
                    <a:pt x="197265" y="115543"/>
                    <a:pt x="212553" y="107204"/>
                  </a:cubicBezTo>
                  <a:cubicBezTo>
                    <a:pt x="217578" y="104463"/>
                    <a:pt x="232532" y="97080"/>
                    <a:pt x="226840" y="97679"/>
                  </a:cubicBezTo>
                  <a:lnTo>
                    <a:pt x="181597" y="102441"/>
                  </a:lnTo>
                  <a:cubicBezTo>
                    <a:pt x="133598" y="116156"/>
                    <a:pt x="201801" y="96407"/>
                    <a:pt x="143497" y="114347"/>
                  </a:cubicBezTo>
                  <a:cubicBezTo>
                    <a:pt x="140369" y="115309"/>
                    <a:pt x="137036" y="115580"/>
                    <a:pt x="133972" y="116729"/>
                  </a:cubicBezTo>
                  <a:cubicBezTo>
                    <a:pt x="117260" y="122996"/>
                    <a:pt x="131131" y="119340"/>
                    <a:pt x="117303" y="126254"/>
                  </a:cubicBezTo>
                  <a:cubicBezTo>
                    <a:pt x="111896" y="128957"/>
                    <a:pt x="106137" y="130896"/>
                    <a:pt x="100634" y="133397"/>
                  </a:cubicBezTo>
                  <a:cubicBezTo>
                    <a:pt x="97402" y="134866"/>
                    <a:pt x="94284" y="136572"/>
                    <a:pt x="91109" y="138160"/>
                  </a:cubicBezTo>
                  <a:cubicBezTo>
                    <a:pt x="87934" y="136572"/>
                    <a:pt x="81584" y="136947"/>
                    <a:pt x="81584" y="133397"/>
                  </a:cubicBezTo>
                  <a:cubicBezTo>
                    <a:pt x="81584" y="128907"/>
                    <a:pt x="87210" y="126100"/>
                    <a:pt x="91109" y="123872"/>
                  </a:cubicBezTo>
                  <a:cubicBezTo>
                    <a:pt x="98532" y="119631"/>
                    <a:pt x="106917" y="117349"/>
                    <a:pt x="114922" y="114347"/>
                  </a:cubicBezTo>
                  <a:cubicBezTo>
                    <a:pt x="145010" y="103064"/>
                    <a:pt x="123681" y="115921"/>
                    <a:pt x="174453" y="90535"/>
                  </a:cubicBezTo>
                  <a:cubicBezTo>
                    <a:pt x="180803" y="87360"/>
                    <a:pt x="186911" y="83647"/>
                    <a:pt x="193503" y="81010"/>
                  </a:cubicBezTo>
                  <a:cubicBezTo>
                    <a:pt x="202318" y="77484"/>
                    <a:pt x="212732" y="75735"/>
                    <a:pt x="222078" y="73866"/>
                  </a:cubicBezTo>
                  <a:cubicBezTo>
                    <a:pt x="222872" y="70691"/>
                    <a:pt x="223560" y="67488"/>
                    <a:pt x="224459" y="64341"/>
                  </a:cubicBezTo>
                  <a:cubicBezTo>
                    <a:pt x="228426" y="50454"/>
                    <a:pt x="231301" y="56701"/>
                    <a:pt x="205409" y="59579"/>
                  </a:cubicBezTo>
                  <a:cubicBezTo>
                    <a:pt x="167508" y="69054"/>
                    <a:pt x="169451" y="66054"/>
                    <a:pt x="136353" y="83391"/>
                  </a:cubicBezTo>
                  <a:cubicBezTo>
                    <a:pt x="119258" y="92346"/>
                    <a:pt x="102346" y="107129"/>
                    <a:pt x="86347" y="116729"/>
                  </a:cubicBezTo>
                  <a:cubicBezTo>
                    <a:pt x="81163" y="119839"/>
                    <a:pt x="75291" y="121627"/>
                    <a:pt x="69678" y="123872"/>
                  </a:cubicBezTo>
                  <a:cubicBezTo>
                    <a:pt x="65133" y="125690"/>
                    <a:pt x="57533" y="127730"/>
                    <a:pt x="53009" y="128635"/>
                  </a:cubicBezTo>
                  <a:cubicBezTo>
                    <a:pt x="48275" y="129582"/>
                    <a:pt x="43435" y="129969"/>
                    <a:pt x="38722" y="131016"/>
                  </a:cubicBezTo>
                  <a:cubicBezTo>
                    <a:pt x="36272" y="131560"/>
                    <a:pt x="29117" y="133889"/>
                    <a:pt x="31578" y="133397"/>
                  </a:cubicBezTo>
                  <a:cubicBezTo>
                    <a:pt x="37996" y="132113"/>
                    <a:pt x="44250" y="130107"/>
                    <a:pt x="50628" y="128635"/>
                  </a:cubicBezTo>
                  <a:cubicBezTo>
                    <a:pt x="54572" y="127725"/>
                    <a:pt x="58565" y="127048"/>
                    <a:pt x="62534" y="126254"/>
                  </a:cubicBezTo>
                  <a:cubicBezTo>
                    <a:pt x="70472" y="122285"/>
                    <a:pt x="78698" y="118847"/>
                    <a:pt x="86347" y="114347"/>
                  </a:cubicBezTo>
                  <a:cubicBezTo>
                    <a:pt x="111502" y="99550"/>
                    <a:pt x="96447" y="101502"/>
                    <a:pt x="129209" y="88154"/>
                  </a:cubicBezTo>
                  <a:cubicBezTo>
                    <a:pt x="141531" y="83134"/>
                    <a:pt x="154686" y="80455"/>
                    <a:pt x="167309" y="76247"/>
                  </a:cubicBezTo>
                  <a:cubicBezTo>
                    <a:pt x="185502" y="70182"/>
                    <a:pt x="173228" y="74017"/>
                    <a:pt x="186359" y="66722"/>
                  </a:cubicBezTo>
                  <a:cubicBezTo>
                    <a:pt x="191014" y="64136"/>
                    <a:pt x="196048" y="62262"/>
                    <a:pt x="200647" y="59579"/>
                  </a:cubicBezTo>
                  <a:cubicBezTo>
                    <a:pt x="205591" y="56695"/>
                    <a:pt x="214934" y="50054"/>
                    <a:pt x="214934" y="50054"/>
                  </a:cubicBezTo>
                  <a:cubicBezTo>
                    <a:pt x="216522" y="47673"/>
                    <a:pt x="221932" y="44698"/>
                    <a:pt x="219697" y="42910"/>
                  </a:cubicBezTo>
                  <a:cubicBezTo>
                    <a:pt x="215314" y="39404"/>
                    <a:pt x="208621" y="40063"/>
                    <a:pt x="203028" y="40529"/>
                  </a:cubicBezTo>
                  <a:cubicBezTo>
                    <a:pt x="189373" y="41667"/>
                    <a:pt x="176041" y="45291"/>
                    <a:pt x="162547" y="47672"/>
                  </a:cubicBezTo>
                  <a:cubicBezTo>
                    <a:pt x="152228" y="51641"/>
                    <a:pt x="141710" y="55126"/>
                    <a:pt x="131590" y="59579"/>
                  </a:cubicBezTo>
                  <a:cubicBezTo>
                    <a:pt x="121843" y="63868"/>
                    <a:pt x="111875" y="67958"/>
                    <a:pt x="103015" y="73866"/>
                  </a:cubicBezTo>
                  <a:cubicBezTo>
                    <a:pt x="100634" y="75454"/>
                    <a:pt x="98587" y="77724"/>
                    <a:pt x="95872" y="78629"/>
                  </a:cubicBezTo>
                  <a:cubicBezTo>
                    <a:pt x="91291" y="80156"/>
                    <a:pt x="86268" y="79839"/>
                    <a:pt x="81584" y="81010"/>
                  </a:cubicBezTo>
                  <a:cubicBezTo>
                    <a:pt x="73545" y="83020"/>
                    <a:pt x="65569" y="85347"/>
                    <a:pt x="57772" y="88154"/>
                  </a:cubicBezTo>
                  <a:cubicBezTo>
                    <a:pt x="45707" y="92498"/>
                    <a:pt x="34219" y="98386"/>
                    <a:pt x="22053" y="102441"/>
                  </a:cubicBezTo>
                  <a:lnTo>
                    <a:pt x="14909" y="104822"/>
                  </a:lnTo>
                  <a:cubicBezTo>
                    <a:pt x="12528" y="107203"/>
                    <a:pt x="10352" y="109810"/>
                    <a:pt x="7765" y="111966"/>
                  </a:cubicBezTo>
                  <a:cubicBezTo>
                    <a:pt x="5567" y="113798"/>
                    <a:pt x="-2240" y="116729"/>
                    <a:pt x="622" y="116729"/>
                  </a:cubicBezTo>
                  <a:cubicBezTo>
                    <a:pt x="5642" y="116729"/>
                    <a:pt x="10209" y="113729"/>
                    <a:pt x="14909" y="111966"/>
                  </a:cubicBezTo>
                  <a:cubicBezTo>
                    <a:pt x="21259" y="109585"/>
                    <a:pt x="27740" y="107526"/>
                    <a:pt x="33959" y="104822"/>
                  </a:cubicBezTo>
                  <a:cubicBezTo>
                    <a:pt x="46008" y="99583"/>
                    <a:pt x="57926" y="94030"/>
                    <a:pt x="69678" y="88154"/>
                  </a:cubicBezTo>
                  <a:cubicBezTo>
                    <a:pt x="76987" y="84499"/>
                    <a:pt x="83598" y="79466"/>
                    <a:pt x="91109" y="76247"/>
                  </a:cubicBezTo>
                  <a:cubicBezTo>
                    <a:pt x="100337" y="72292"/>
                    <a:pt x="110159" y="69897"/>
                    <a:pt x="119684" y="66722"/>
                  </a:cubicBezTo>
                  <a:cubicBezTo>
                    <a:pt x="123653" y="63547"/>
                    <a:pt x="126841" y="59006"/>
                    <a:pt x="131590" y="57197"/>
                  </a:cubicBezTo>
                  <a:cubicBezTo>
                    <a:pt x="144292" y="52358"/>
                    <a:pt x="177414" y="46127"/>
                    <a:pt x="193503" y="42910"/>
                  </a:cubicBezTo>
                  <a:cubicBezTo>
                    <a:pt x="196678" y="41322"/>
                    <a:pt x="204150" y="41515"/>
                    <a:pt x="203028" y="38147"/>
                  </a:cubicBezTo>
                  <a:cubicBezTo>
                    <a:pt x="201748" y="34307"/>
                    <a:pt x="194892" y="34295"/>
                    <a:pt x="191122" y="35766"/>
                  </a:cubicBezTo>
                  <a:cubicBezTo>
                    <a:pt x="161683" y="47254"/>
                    <a:pt x="133361" y="61529"/>
                    <a:pt x="105397" y="76247"/>
                  </a:cubicBezTo>
                  <a:cubicBezTo>
                    <a:pt x="54804" y="102876"/>
                    <a:pt x="75818" y="93346"/>
                    <a:pt x="43484" y="107204"/>
                  </a:cubicBezTo>
                  <a:cubicBezTo>
                    <a:pt x="46833" y="102181"/>
                    <a:pt x="50085" y="96292"/>
                    <a:pt x="55390" y="92916"/>
                  </a:cubicBezTo>
                  <a:cubicBezTo>
                    <a:pt x="61380" y="89104"/>
                    <a:pt x="68394" y="87112"/>
                    <a:pt x="74440" y="83391"/>
                  </a:cubicBezTo>
                  <a:cubicBezTo>
                    <a:pt x="78769" y="80727"/>
                    <a:pt x="82211" y="76820"/>
                    <a:pt x="86347" y="73866"/>
                  </a:cubicBezTo>
                  <a:cubicBezTo>
                    <a:pt x="93333" y="68876"/>
                    <a:pt x="100792" y="64569"/>
                    <a:pt x="107778" y="59579"/>
                  </a:cubicBezTo>
                  <a:cubicBezTo>
                    <a:pt x="111914" y="56625"/>
                    <a:pt x="115374" y="52748"/>
                    <a:pt x="119684" y="50054"/>
                  </a:cubicBezTo>
                  <a:cubicBezTo>
                    <a:pt x="124636" y="46959"/>
                    <a:pt x="141150" y="45652"/>
                    <a:pt x="143497" y="45291"/>
                  </a:cubicBezTo>
                  <a:cubicBezTo>
                    <a:pt x="159062" y="42897"/>
                    <a:pt x="153826" y="44229"/>
                    <a:pt x="164928" y="40529"/>
                  </a:cubicBezTo>
                  <a:cubicBezTo>
                    <a:pt x="167309" y="38941"/>
                    <a:pt x="169382" y="36744"/>
                    <a:pt x="172072" y="35766"/>
                  </a:cubicBezTo>
                  <a:cubicBezTo>
                    <a:pt x="177200" y="33901"/>
                    <a:pt x="208235" y="27201"/>
                    <a:pt x="212553" y="26241"/>
                  </a:cubicBezTo>
                  <a:cubicBezTo>
                    <a:pt x="206001" y="22965"/>
                    <a:pt x="189083" y="14092"/>
                    <a:pt x="183978" y="14335"/>
                  </a:cubicBezTo>
                  <a:cubicBezTo>
                    <a:pt x="156731" y="15632"/>
                    <a:pt x="103015" y="26241"/>
                    <a:pt x="103015" y="26241"/>
                  </a:cubicBezTo>
                  <a:cubicBezTo>
                    <a:pt x="97459" y="27829"/>
                    <a:pt x="91681" y="28782"/>
                    <a:pt x="86347" y="31004"/>
                  </a:cubicBezTo>
                  <a:cubicBezTo>
                    <a:pt x="82075" y="32784"/>
                    <a:pt x="78580" y="36077"/>
                    <a:pt x="74440" y="38147"/>
                  </a:cubicBezTo>
                  <a:cubicBezTo>
                    <a:pt x="70617" y="40059"/>
                    <a:pt x="66440" y="41174"/>
                    <a:pt x="62534" y="42910"/>
                  </a:cubicBezTo>
                  <a:cubicBezTo>
                    <a:pt x="59290" y="44352"/>
                    <a:pt x="56184" y="46085"/>
                    <a:pt x="53009" y="47672"/>
                  </a:cubicBezTo>
                  <a:cubicBezTo>
                    <a:pt x="50136" y="50545"/>
                    <a:pt x="37953" y="60086"/>
                    <a:pt x="43484" y="66722"/>
                  </a:cubicBezTo>
                  <a:cubicBezTo>
                    <a:pt x="46575" y="70431"/>
                    <a:pt x="53009" y="68310"/>
                    <a:pt x="57772" y="69104"/>
                  </a:cubicBezTo>
                  <a:cubicBezTo>
                    <a:pt x="88417" y="66549"/>
                    <a:pt x="103303" y="66314"/>
                    <a:pt x="136353" y="57197"/>
                  </a:cubicBezTo>
                  <a:cubicBezTo>
                    <a:pt x="143197" y="55309"/>
                    <a:pt x="148949" y="50630"/>
                    <a:pt x="155403" y="47672"/>
                  </a:cubicBezTo>
                  <a:cubicBezTo>
                    <a:pt x="168005" y="41896"/>
                    <a:pt x="180353" y="35389"/>
                    <a:pt x="193503" y="31004"/>
                  </a:cubicBezTo>
                  <a:cubicBezTo>
                    <a:pt x="195884" y="30210"/>
                    <a:pt x="198297" y="29503"/>
                    <a:pt x="200647" y="28622"/>
                  </a:cubicBezTo>
                  <a:cubicBezTo>
                    <a:pt x="204649" y="27121"/>
                    <a:pt x="208498" y="25212"/>
                    <a:pt x="212553" y="23860"/>
                  </a:cubicBezTo>
                  <a:cubicBezTo>
                    <a:pt x="218035" y="22033"/>
                    <a:pt x="223666" y="20685"/>
                    <a:pt x="229222" y="19097"/>
                  </a:cubicBezTo>
                  <a:cubicBezTo>
                    <a:pt x="231603" y="17510"/>
                    <a:pt x="239188" y="14805"/>
                    <a:pt x="236365" y="14335"/>
                  </a:cubicBezTo>
                  <a:cubicBezTo>
                    <a:pt x="229275" y="13154"/>
                    <a:pt x="222049" y="15699"/>
                    <a:pt x="214934" y="16716"/>
                  </a:cubicBezTo>
                  <a:cubicBezTo>
                    <a:pt x="160647" y="24472"/>
                    <a:pt x="211468" y="19197"/>
                    <a:pt x="160165" y="23860"/>
                  </a:cubicBezTo>
                  <a:cubicBezTo>
                    <a:pt x="155403" y="26241"/>
                    <a:pt x="150532" y="28418"/>
                    <a:pt x="145878" y="31004"/>
                  </a:cubicBezTo>
                  <a:cubicBezTo>
                    <a:pt x="143376" y="32394"/>
                    <a:pt x="137262" y="33312"/>
                    <a:pt x="138734" y="35766"/>
                  </a:cubicBezTo>
                  <a:cubicBezTo>
                    <a:pt x="143829" y="44257"/>
                    <a:pt x="180104" y="47423"/>
                    <a:pt x="181597" y="47672"/>
                  </a:cubicBezTo>
                  <a:cubicBezTo>
                    <a:pt x="196678" y="45291"/>
                    <a:pt x="212110" y="44546"/>
                    <a:pt x="226840" y="40529"/>
                  </a:cubicBezTo>
                  <a:cubicBezTo>
                    <a:pt x="230089" y="39643"/>
                    <a:pt x="231182" y="35253"/>
                    <a:pt x="233984" y="33385"/>
                  </a:cubicBezTo>
                  <a:cubicBezTo>
                    <a:pt x="236073" y="31993"/>
                    <a:pt x="243235" y="29640"/>
                    <a:pt x="241128" y="31004"/>
                  </a:cubicBezTo>
                  <a:cubicBezTo>
                    <a:pt x="225585" y="41061"/>
                    <a:pt x="209378" y="50054"/>
                    <a:pt x="193503" y="59579"/>
                  </a:cubicBezTo>
                  <a:lnTo>
                    <a:pt x="181597" y="66722"/>
                  </a:lnTo>
                  <a:cubicBezTo>
                    <a:pt x="184772" y="67516"/>
                    <a:pt x="187849" y="69104"/>
                    <a:pt x="191122" y="69104"/>
                  </a:cubicBezTo>
                  <a:cubicBezTo>
                    <a:pt x="208084" y="69104"/>
                    <a:pt x="218257" y="65628"/>
                    <a:pt x="233984" y="59579"/>
                  </a:cubicBezTo>
                  <a:cubicBezTo>
                    <a:pt x="237297" y="58305"/>
                    <a:pt x="239959" y="54816"/>
                    <a:pt x="243509" y="54816"/>
                  </a:cubicBezTo>
                  <a:cubicBezTo>
                    <a:pt x="246371" y="54816"/>
                    <a:pt x="238624" y="57822"/>
                    <a:pt x="236365" y="59579"/>
                  </a:cubicBezTo>
                  <a:cubicBezTo>
                    <a:pt x="231472" y="63385"/>
                    <a:pt x="226840" y="67516"/>
                    <a:pt x="222078" y="71485"/>
                  </a:cubicBezTo>
                  <a:cubicBezTo>
                    <a:pt x="220490" y="74660"/>
                    <a:pt x="217817" y="77496"/>
                    <a:pt x="217315" y="81010"/>
                  </a:cubicBezTo>
                  <a:cubicBezTo>
                    <a:pt x="215280" y="95259"/>
                    <a:pt x="242767" y="92348"/>
                    <a:pt x="245890" y="92916"/>
                  </a:cubicBezTo>
                  <a:cubicBezTo>
                    <a:pt x="241921" y="95297"/>
                    <a:pt x="235447" y="95669"/>
                    <a:pt x="233984" y="100060"/>
                  </a:cubicBezTo>
                  <a:cubicBezTo>
                    <a:pt x="232919" y="103255"/>
                    <a:pt x="238076" y="105780"/>
                    <a:pt x="241128" y="107204"/>
                  </a:cubicBezTo>
                  <a:cubicBezTo>
                    <a:pt x="250226" y="111450"/>
                    <a:pt x="260178" y="113554"/>
                    <a:pt x="269703" y="116729"/>
                  </a:cubicBezTo>
                  <a:cubicBezTo>
                    <a:pt x="263353" y="121491"/>
                    <a:pt x="256796" y="125990"/>
                    <a:pt x="250653" y="131016"/>
                  </a:cubicBezTo>
                  <a:cubicBezTo>
                    <a:pt x="248047" y="133149"/>
                    <a:pt x="242692" y="134893"/>
                    <a:pt x="243509" y="138160"/>
                  </a:cubicBezTo>
                  <a:cubicBezTo>
                    <a:pt x="244303" y="141335"/>
                    <a:pt x="249859" y="139747"/>
                    <a:pt x="253034" y="140541"/>
                  </a:cubicBezTo>
                  <a:cubicBezTo>
                    <a:pt x="256209" y="142922"/>
                    <a:pt x="259113" y="145716"/>
                    <a:pt x="262559" y="147685"/>
                  </a:cubicBezTo>
                  <a:cubicBezTo>
                    <a:pt x="264738" y="148930"/>
                    <a:pt x="269703" y="147556"/>
                    <a:pt x="269703" y="150066"/>
                  </a:cubicBezTo>
                  <a:cubicBezTo>
                    <a:pt x="269703" y="152928"/>
                    <a:pt x="264940" y="153241"/>
                    <a:pt x="262559" y="154829"/>
                  </a:cubicBezTo>
                  <a:cubicBezTo>
                    <a:pt x="268392" y="158717"/>
                    <a:pt x="271540" y="161972"/>
                    <a:pt x="279228" y="161972"/>
                  </a:cubicBezTo>
                  <a:cubicBezTo>
                    <a:pt x="281738" y="161972"/>
                    <a:pt x="274584" y="159818"/>
                    <a:pt x="272084" y="159591"/>
                  </a:cubicBezTo>
                  <a:cubicBezTo>
                    <a:pt x="265760" y="159016"/>
                    <a:pt x="259384" y="159591"/>
                    <a:pt x="253034" y="159591"/>
                  </a:cubicBezTo>
                </a:path>
              </a:pathLst>
            </a:custGeom>
            <a:noFill/>
            <a:ln w="28575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60325" y="3415471"/>
              <a:ext cx="2080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Female Choice</a:t>
              </a:r>
              <a:endParaRPr lang="en-US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47960" y="6368397"/>
            <a:ext cx="256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Wilkins et al, </a:t>
            </a:r>
            <a:r>
              <a:rPr lang="en-US" dirty="0" err="1" smtClean="0">
                <a:solidFill>
                  <a:srgbClr val="FFFFFF"/>
                </a:solidFill>
              </a:rPr>
              <a:t>Proc</a:t>
            </a:r>
            <a:r>
              <a:rPr lang="en-US" dirty="0" smtClean="0">
                <a:solidFill>
                  <a:srgbClr val="FFFFFF"/>
                </a:solidFill>
              </a:rPr>
              <a:t> B 2015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8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9" grpId="0" animBg="1"/>
      <p:bldP spid="29" grpId="1" animBg="1"/>
      <p:bldP spid="33" grpId="0" animBg="1"/>
      <p:bldP spid="33" grpId="1" animBg="1"/>
      <p:bldP spid="38" grpId="0" animBg="1"/>
      <p:bldP spid="38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28" y="781656"/>
            <a:ext cx="7703250" cy="61626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690479" y="1693763"/>
            <a:ext cx="2550164" cy="3787768"/>
            <a:chOff x="6690479" y="1693763"/>
            <a:chExt cx="2550164" cy="3787768"/>
          </a:xfrm>
        </p:grpSpPr>
        <p:sp>
          <p:nvSpPr>
            <p:cNvPr id="8" name="Oval 7"/>
            <p:cNvSpPr/>
            <p:nvPr/>
          </p:nvSpPr>
          <p:spPr>
            <a:xfrm>
              <a:off x="6747041" y="2846446"/>
              <a:ext cx="290738" cy="2907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6723782" y="2222377"/>
              <a:ext cx="337256" cy="290738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47041" y="1699966"/>
              <a:ext cx="292742" cy="29274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60325" y="1693763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Morphology</a:t>
              </a:r>
              <a:endParaRPr lang="en-US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60326" y="2266502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Color</a:t>
              </a:r>
              <a:endParaRPr lang="en-US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60325" y="2839241"/>
              <a:ext cx="1785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Song</a:t>
              </a:r>
              <a:endParaRPr lang="en-US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690479" y="3966721"/>
              <a:ext cx="395633" cy="336613"/>
            </a:xfrm>
            <a:custGeom>
              <a:avLst/>
              <a:gdLst>
                <a:gd name="connsiteX0" fmla="*/ 145878 w 296725"/>
                <a:gd name="connsiteY0" fmla="*/ 252460 h 252460"/>
                <a:gd name="connsiteX1" fmla="*/ 143497 w 296725"/>
                <a:gd name="connsiteY1" fmla="*/ 240554 h 252460"/>
                <a:gd name="connsiteX2" fmla="*/ 136353 w 296725"/>
                <a:gd name="connsiteY2" fmla="*/ 223885 h 252460"/>
                <a:gd name="connsiteX3" fmla="*/ 119684 w 296725"/>
                <a:gd name="connsiteY3" fmla="*/ 209597 h 252460"/>
                <a:gd name="connsiteX4" fmla="*/ 112540 w 296725"/>
                <a:gd name="connsiteY4" fmla="*/ 190547 h 252460"/>
                <a:gd name="connsiteX5" fmla="*/ 100634 w 296725"/>
                <a:gd name="connsiteY5" fmla="*/ 171497 h 252460"/>
                <a:gd name="connsiteX6" fmla="*/ 98253 w 296725"/>
                <a:gd name="connsiteY6" fmla="*/ 159591 h 252460"/>
                <a:gd name="connsiteX7" fmla="*/ 88728 w 296725"/>
                <a:gd name="connsiteY7" fmla="*/ 142922 h 252460"/>
                <a:gd name="connsiteX8" fmla="*/ 79203 w 296725"/>
                <a:gd name="connsiteY8" fmla="*/ 131016 h 252460"/>
                <a:gd name="connsiteX9" fmla="*/ 69678 w 296725"/>
                <a:gd name="connsiteY9" fmla="*/ 116729 h 252460"/>
                <a:gd name="connsiteX10" fmla="*/ 55390 w 296725"/>
                <a:gd name="connsiteY10" fmla="*/ 100060 h 252460"/>
                <a:gd name="connsiteX11" fmla="*/ 50628 w 296725"/>
                <a:gd name="connsiteY11" fmla="*/ 92916 h 252460"/>
                <a:gd name="connsiteX12" fmla="*/ 55390 w 296725"/>
                <a:gd name="connsiteY12" fmla="*/ 107204 h 252460"/>
                <a:gd name="connsiteX13" fmla="*/ 57772 w 296725"/>
                <a:gd name="connsiteY13" fmla="*/ 116729 h 252460"/>
                <a:gd name="connsiteX14" fmla="*/ 64915 w 296725"/>
                <a:gd name="connsiteY14" fmla="*/ 119110 h 252460"/>
                <a:gd name="connsiteX15" fmla="*/ 69678 w 296725"/>
                <a:gd name="connsiteY15" fmla="*/ 126254 h 252460"/>
                <a:gd name="connsiteX16" fmla="*/ 76822 w 296725"/>
                <a:gd name="connsiteY16" fmla="*/ 128635 h 252460"/>
                <a:gd name="connsiteX17" fmla="*/ 79203 w 296725"/>
                <a:gd name="connsiteY17" fmla="*/ 135779 h 252460"/>
                <a:gd name="connsiteX18" fmla="*/ 83965 w 296725"/>
                <a:gd name="connsiteY18" fmla="*/ 142922 h 252460"/>
                <a:gd name="connsiteX19" fmla="*/ 95872 w 296725"/>
                <a:gd name="connsiteY19" fmla="*/ 161972 h 252460"/>
                <a:gd name="connsiteX20" fmla="*/ 103015 w 296725"/>
                <a:gd name="connsiteY20" fmla="*/ 164354 h 252460"/>
                <a:gd name="connsiteX21" fmla="*/ 105397 w 296725"/>
                <a:gd name="connsiteY21" fmla="*/ 171497 h 252460"/>
                <a:gd name="connsiteX22" fmla="*/ 119684 w 296725"/>
                <a:gd name="connsiteY22" fmla="*/ 181022 h 252460"/>
                <a:gd name="connsiteX23" fmla="*/ 136353 w 296725"/>
                <a:gd name="connsiteY23" fmla="*/ 202454 h 252460"/>
                <a:gd name="connsiteX24" fmla="*/ 150640 w 296725"/>
                <a:gd name="connsiteY24" fmla="*/ 221504 h 252460"/>
                <a:gd name="connsiteX25" fmla="*/ 155403 w 296725"/>
                <a:gd name="connsiteY25" fmla="*/ 228647 h 252460"/>
                <a:gd name="connsiteX26" fmla="*/ 162547 w 296725"/>
                <a:gd name="connsiteY26" fmla="*/ 235791 h 252460"/>
                <a:gd name="connsiteX27" fmla="*/ 160165 w 296725"/>
                <a:gd name="connsiteY27" fmla="*/ 214360 h 252460"/>
                <a:gd name="connsiteX28" fmla="*/ 141115 w 296725"/>
                <a:gd name="connsiteY28" fmla="*/ 161972 h 252460"/>
                <a:gd name="connsiteX29" fmla="*/ 136353 w 296725"/>
                <a:gd name="connsiteY29" fmla="*/ 147685 h 252460"/>
                <a:gd name="connsiteX30" fmla="*/ 126828 w 296725"/>
                <a:gd name="connsiteY30" fmla="*/ 133397 h 252460"/>
                <a:gd name="connsiteX31" fmla="*/ 122065 w 296725"/>
                <a:gd name="connsiteY31" fmla="*/ 114347 h 252460"/>
                <a:gd name="connsiteX32" fmla="*/ 107778 w 296725"/>
                <a:gd name="connsiteY32" fmla="*/ 92916 h 252460"/>
                <a:gd name="connsiteX33" fmla="*/ 100634 w 296725"/>
                <a:gd name="connsiteY33" fmla="*/ 81010 h 252460"/>
                <a:gd name="connsiteX34" fmla="*/ 91109 w 296725"/>
                <a:gd name="connsiteY34" fmla="*/ 76247 h 252460"/>
                <a:gd name="connsiteX35" fmla="*/ 83965 w 296725"/>
                <a:gd name="connsiteY35" fmla="*/ 71485 h 252460"/>
                <a:gd name="connsiteX36" fmla="*/ 76822 w 296725"/>
                <a:gd name="connsiteY36" fmla="*/ 57197 h 252460"/>
                <a:gd name="connsiteX37" fmla="*/ 69678 w 296725"/>
                <a:gd name="connsiteY37" fmla="*/ 54816 h 252460"/>
                <a:gd name="connsiteX38" fmla="*/ 79203 w 296725"/>
                <a:gd name="connsiteY38" fmla="*/ 76247 h 252460"/>
                <a:gd name="connsiteX39" fmla="*/ 95872 w 296725"/>
                <a:gd name="connsiteY39" fmla="*/ 97679 h 252460"/>
                <a:gd name="connsiteX40" fmla="*/ 100634 w 296725"/>
                <a:gd name="connsiteY40" fmla="*/ 107204 h 252460"/>
                <a:gd name="connsiteX41" fmla="*/ 107778 w 296725"/>
                <a:gd name="connsiteY41" fmla="*/ 123872 h 252460"/>
                <a:gd name="connsiteX42" fmla="*/ 117303 w 296725"/>
                <a:gd name="connsiteY42" fmla="*/ 138160 h 252460"/>
                <a:gd name="connsiteX43" fmla="*/ 122065 w 296725"/>
                <a:gd name="connsiteY43" fmla="*/ 147685 h 252460"/>
                <a:gd name="connsiteX44" fmla="*/ 138734 w 296725"/>
                <a:gd name="connsiteY44" fmla="*/ 164354 h 252460"/>
                <a:gd name="connsiteX45" fmla="*/ 150640 w 296725"/>
                <a:gd name="connsiteY45" fmla="*/ 173879 h 252460"/>
                <a:gd name="connsiteX46" fmla="*/ 157784 w 296725"/>
                <a:gd name="connsiteY46" fmla="*/ 181022 h 252460"/>
                <a:gd name="connsiteX47" fmla="*/ 167309 w 296725"/>
                <a:gd name="connsiteY47" fmla="*/ 195310 h 252460"/>
                <a:gd name="connsiteX48" fmla="*/ 172072 w 296725"/>
                <a:gd name="connsiteY48" fmla="*/ 202454 h 252460"/>
                <a:gd name="connsiteX49" fmla="*/ 179215 w 296725"/>
                <a:gd name="connsiteY49" fmla="*/ 214360 h 252460"/>
                <a:gd name="connsiteX50" fmla="*/ 191122 w 296725"/>
                <a:gd name="connsiteY50" fmla="*/ 228647 h 252460"/>
                <a:gd name="connsiteX51" fmla="*/ 186359 w 296725"/>
                <a:gd name="connsiteY51" fmla="*/ 207216 h 252460"/>
                <a:gd name="connsiteX52" fmla="*/ 172072 w 296725"/>
                <a:gd name="connsiteY52" fmla="*/ 195310 h 252460"/>
                <a:gd name="connsiteX53" fmla="*/ 148259 w 296725"/>
                <a:gd name="connsiteY53" fmla="*/ 176260 h 252460"/>
                <a:gd name="connsiteX54" fmla="*/ 136353 w 296725"/>
                <a:gd name="connsiteY54" fmla="*/ 166735 h 252460"/>
                <a:gd name="connsiteX55" fmla="*/ 126828 w 296725"/>
                <a:gd name="connsiteY55" fmla="*/ 154829 h 252460"/>
                <a:gd name="connsiteX56" fmla="*/ 119684 w 296725"/>
                <a:gd name="connsiteY56" fmla="*/ 145304 h 252460"/>
                <a:gd name="connsiteX57" fmla="*/ 100634 w 296725"/>
                <a:gd name="connsiteY57" fmla="*/ 128635 h 252460"/>
                <a:gd name="connsiteX58" fmla="*/ 83965 w 296725"/>
                <a:gd name="connsiteY58" fmla="*/ 111966 h 252460"/>
                <a:gd name="connsiteX59" fmla="*/ 74440 w 296725"/>
                <a:gd name="connsiteY59" fmla="*/ 104822 h 252460"/>
                <a:gd name="connsiteX60" fmla="*/ 64915 w 296725"/>
                <a:gd name="connsiteY60" fmla="*/ 92916 h 252460"/>
                <a:gd name="connsiteX61" fmla="*/ 53009 w 296725"/>
                <a:gd name="connsiteY61" fmla="*/ 85772 h 252460"/>
                <a:gd name="connsiteX62" fmla="*/ 48247 w 296725"/>
                <a:gd name="connsiteY62" fmla="*/ 78629 h 252460"/>
                <a:gd name="connsiteX63" fmla="*/ 41103 w 296725"/>
                <a:gd name="connsiteY63" fmla="*/ 71485 h 252460"/>
                <a:gd name="connsiteX64" fmla="*/ 64915 w 296725"/>
                <a:gd name="connsiteY64" fmla="*/ 81010 h 252460"/>
                <a:gd name="connsiteX65" fmla="*/ 83965 w 296725"/>
                <a:gd name="connsiteY65" fmla="*/ 95297 h 252460"/>
                <a:gd name="connsiteX66" fmla="*/ 110159 w 296725"/>
                <a:gd name="connsiteY66" fmla="*/ 119110 h 252460"/>
                <a:gd name="connsiteX67" fmla="*/ 119684 w 296725"/>
                <a:gd name="connsiteY67" fmla="*/ 121491 h 252460"/>
                <a:gd name="connsiteX68" fmla="*/ 126828 w 296725"/>
                <a:gd name="connsiteY68" fmla="*/ 128635 h 252460"/>
                <a:gd name="connsiteX69" fmla="*/ 129209 w 296725"/>
                <a:gd name="connsiteY69" fmla="*/ 138160 h 252460"/>
                <a:gd name="connsiteX70" fmla="*/ 145878 w 296725"/>
                <a:gd name="connsiteY70" fmla="*/ 154829 h 252460"/>
                <a:gd name="connsiteX71" fmla="*/ 162547 w 296725"/>
                <a:gd name="connsiteY71" fmla="*/ 173879 h 252460"/>
                <a:gd name="connsiteX72" fmla="*/ 172072 w 296725"/>
                <a:gd name="connsiteY72" fmla="*/ 178641 h 252460"/>
                <a:gd name="connsiteX73" fmla="*/ 174453 w 296725"/>
                <a:gd name="connsiteY73" fmla="*/ 185785 h 252460"/>
                <a:gd name="connsiteX74" fmla="*/ 183978 w 296725"/>
                <a:gd name="connsiteY74" fmla="*/ 190547 h 252460"/>
                <a:gd name="connsiteX75" fmla="*/ 155403 w 296725"/>
                <a:gd name="connsiteY75" fmla="*/ 161972 h 252460"/>
                <a:gd name="connsiteX76" fmla="*/ 148259 w 296725"/>
                <a:gd name="connsiteY76" fmla="*/ 152447 h 252460"/>
                <a:gd name="connsiteX77" fmla="*/ 143497 w 296725"/>
                <a:gd name="connsiteY77" fmla="*/ 145304 h 252460"/>
                <a:gd name="connsiteX78" fmla="*/ 136353 w 296725"/>
                <a:gd name="connsiteY78" fmla="*/ 123872 h 252460"/>
                <a:gd name="connsiteX79" fmla="*/ 129209 w 296725"/>
                <a:gd name="connsiteY79" fmla="*/ 85772 h 252460"/>
                <a:gd name="connsiteX80" fmla="*/ 124447 w 296725"/>
                <a:gd name="connsiteY80" fmla="*/ 78629 h 252460"/>
                <a:gd name="connsiteX81" fmla="*/ 119684 w 296725"/>
                <a:gd name="connsiteY81" fmla="*/ 66722 h 252460"/>
                <a:gd name="connsiteX82" fmla="*/ 112540 w 296725"/>
                <a:gd name="connsiteY82" fmla="*/ 59579 h 252460"/>
                <a:gd name="connsiteX83" fmla="*/ 119684 w 296725"/>
                <a:gd name="connsiteY83" fmla="*/ 69104 h 252460"/>
                <a:gd name="connsiteX84" fmla="*/ 122065 w 296725"/>
                <a:gd name="connsiteY84" fmla="*/ 76247 h 252460"/>
                <a:gd name="connsiteX85" fmla="*/ 148259 w 296725"/>
                <a:gd name="connsiteY85" fmla="*/ 109585 h 252460"/>
                <a:gd name="connsiteX86" fmla="*/ 162547 w 296725"/>
                <a:gd name="connsiteY86" fmla="*/ 135779 h 252460"/>
                <a:gd name="connsiteX87" fmla="*/ 172072 w 296725"/>
                <a:gd name="connsiteY87" fmla="*/ 154829 h 252460"/>
                <a:gd name="connsiteX88" fmla="*/ 186359 w 296725"/>
                <a:gd name="connsiteY88" fmla="*/ 164354 h 252460"/>
                <a:gd name="connsiteX89" fmla="*/ 195884 w 296725"/>
                <a:gd name="connsiteY89" fmla="*/ 173879 h 252460"/>
                <a:gd name="connsiteX90" fmla="*/ 198265 w 296725"/>
                <a:gd name="connsiteY90" fmla="*/ 183404 h 252460"/>
                <a:gd name="connsiteX91" fmla="*/ 205409 w 296725"/>
                <a:gd name="connsiteY91" fmla="*/ 190547 h 252460"/>
                <a:gd name="connsiteX92" fmla="*/ 210172 w 296725"/>
                <a:gd name="connsiteY92" fmla="*/ 197691 h 252460"/>
                <a:gd name="connsiteX93" fmla="*/ 203028 w 296725"/>
                <a:gd name="connsiteY93" fmla="*/ 190547 h 252460"/>
                <a:gd name="connsiteX94" fmla="*/ 181597 w 296725"/>
                <a:gd name="connsiteY94" fmla="*/ 161972 h 252460"/>
                <a:gd name="connsiteX95" fmla="*/ 174453 w 296725"/>
                <a:gd name="connsiteY95" fmla="*/ 154829 h 252460"/>
                <a:gd name="connsiteX96" fmla="*/ 167309 w 296725"/>
                <a:gd name="connsiteY96" fmla="*/ 140541 h 252460"/>
                <a:gd name="connsiteX97" fmla="*/ 160165 w 296725"/>
                <a:gd name="connsiteY97" fmla="*/ 119110 h 252460"/>
                <a:gd name="connsiteX98" fmla="*/ 153022 w 296725"/>
                <a:gd name="connsiteY98" fmla="*/ 107204 h 252460"/>
                <a:gd name="connsiteX99" fmla="*/ 145878 w 296725"/>
                <a:gd name="connsiteY99" fmla="*/ 88154 h 252460"/>
                <a:gd name="connsiteX100" fmla="*/ 141115 w 296725"/>
                <a:gd name="connsiteY100" fmla="*/ 69104 h 252460"/>
                <a:gd name="connsiteX101" fmla="*/ 133972 w 296725"/>
                <a:gd name="connsiteY101" fmla="*/ 52435 h 252460"/>
                <a:gd name="connsiteX102" fmla="*/ 124447 w 296725"/>
                <a:gd name="connsiteY102" fmla="*/ 38147 h 252460"/>
                <a:gd name="connsiteX103" fmla="*/ 145878 w 296725"/>
                <a:gd name="connsiteY103" fmla="*/ 81010 h 252460"/>
                <a:gd name="connsiteX104" fmla="*/ 155403 w 296725"/>
                <a:gd name="connsiteY104" fmla="*/ 90535 h 252460"/>
                <a:gd name="connsiteX105" fmla="*/ 169690 w 296725"/>
                <a:gd name="connsiteY105" fmla="*/ 109585 h 252460"/>
                <a:gd name="connsiteX106" fmla="*/ 179215 w 296725"/>
                <a:gd name="connsiteY106" fmla="*/ 121491 h 252460"/>
                <a:gd name="connsiteX107" fmla="*/ 193503 w 296725"/>
                <a:gd name="connsiteY107" fmla="*/ 133397 h 252460"/>
                <a:gd name="connsiteX108" fmla="*/ 222078 w 296725"/>
                <a:gd name="connsiteY108" fmla="*/ 164354 h 252460"/>
                <a:gd name="connsiteX109" fmla="*/ 226840 w 296725"/>
                <a:gd name="connsiteY109" fmla="*/ 173879 h 252460"/>
                <a:gd name="connsiteX110" fmla="*/ 233984 w 296725"/>
                <a:gd name="connsiteY110" fmla="*/ 176260 h 252460"/>
                <a:gd name="connsiteX111" fmla="*/ 229222 w 296725"/>
                <a:gd name="connsiteY111" fmla="*/ 164354 h 252460"/>
                <a:gd name="connsiteX112" fmla="*/ 222078 w 296725"/>
                <a:gd name="connsiteY112" fmla="*/ 150066 h 252460"/>
                <a:gd name="connsiteX113" fmla="*/ 207790 w 296725"/>
                <a:gd name="connsiteY113" fmla="*/ 131016 h 252460"/>
                <a:gd name="connsiteX114" fmla="*/ 200647 w 296725"/>
                <a:gd name="connsiteY114" fmla="*/ 116729 h 252460"/>
                <a:gd name="connsiteX115" fmla="*/ 193503 w 296725"/>
                <a:gd name="connsiteY115" fmla="*/ 97679 h 252460"/>
                <a:gd name="connsiteX116" fmla="*/ 188740 w 296725"/>
                <a:gd name="connsiteY116" fmla="*/ 90535 h 252460"/>
                <a:gd name="connsiteX117" fmla="*/ 176834 w 296725"/>
                <a:gd name="connsiteY117" fmla="*/ 73866 h 252460"/>
                <a:gd name="connsiteX118" fmla="*/ 172072 w 296725"/>
                <a:gd name="connsiteY118" fmla="*/ 61960 h 252460"/>
                <a:gd name="connsiteX119" fmla="*/ 167309 w 296725"/>
                <a:gd name="connsiteY119" fmla="*/ 52435 h 252460"/>
                <a:gd name="connsiteX120" fmla="*/ 155403 w 296725"/>
                <a:gd name="connsiteY120" fmla="*/ 35766 h 252460"/>
                <a:gd name="connsiteX121" fmla="*/ 148259 w 296725"/>
                <a:gd name="connsiteY121" fmla="*/ 19097 h 252460"/>
                <a:gd name="connsiteX122" fmla="*/ 141115 w 296725"/>
                <a:gd name="connsiteY122" fmla="*/ 16716 h 252460"/>
                <a:gd name="connsiteX123" fmla="*/ 129209 w 296725"/>
                <a:gd name="connsiteY123" fmla="*/ 47 h 252460"/>
                <a:gd name="connsiteX124" fmla="*/ 126828 w 296725"/>
                <a:gd name="connsiteY124" fmla="*/ 7191 h 252460"/>
                <a:gd name="connsiteX125" fmla="*/ 138734 w 296725"/>
                <a:gd name="connsiteY125" fmla="*/ 21479 h 252460"/>
                <a:gd name="connsiteX126" fmla="*/ 143497 w 296725"/>
                <a:gd name="connsiteY126" fmla="*/ 35766 h 252460"/>
                <a:gd name="connsiteX127" fmla="*/ 160165 w 296725"/>
                <a:gd name="connsiteY127" fmla="*/ 66722 h 252460"/>
                <a:gd name="connsiteX128" fmla="*/ 172072 w 296725"/>
                <a:gd name="connsiteY128" fmla="*/ 81010 h 252460"/>
                <a:gd name="connsiteX129" fmla="*/ 188740 w 296725"/>
                <a:gd name="connsiteY129" fmla="*/ 102441 h 252460"/>
                <a:gd name="connsiteX130" fmla="*/ 195884 w 296725"/>
                <a:gd name="connsiteY130" fmla="*/ 107204 h 252460"/>
                <a:gd name="connsiteX131" fmla="*/ 198265 w 296725"/>
                <a:gd name="connsiteY131" fmla="*/ 114347 h 252460"/>
                <a:gd name="connsiteX132" fmla="*/ 226840 w 296725"/>
                <a:gd name="connsiteY132" fmla="*/ 138160 h 252460"/>
                <a:gd name="connsiteX133" fmla="*/ 238747 w 296725"/>
                <a:gd name="connsiteY133" fmla="*/ 154829 h 252460"/>
                <a:gd name="connsiteX134" fmla="*/ 236365 w 296725"/>
                <a:gd name="connsiteY134" fmla="*/ 145304 h 252460"/>
                <a:gd name="connsiteX135" fmla="*/ 222078 w 296725"/>
                <a:gd name="connsiteY135" fmla="*/ 114347 h 252460"/>
                <a:gd name="connsiteX136" fmla="*/ 217315 w 296725"/>
                <a:gd name="connsiteY136" fmla="*/ 107204 h 252460"/>
                <a:gd name="connsiteX137" fmla="*/ 207790 w 296725"/>
                <a:gd name="connsiteY137" fmla="*/ 71485 h 252460"/>
                <a:gd name="connsiteX138" fmla="*/ 205409 w 296725"/>
                <a:gd name="connsiteY138" fmla="*/ 59579 h 252460"/>
                <a:gd name="connsiteX139" fmla="*/ 195884 w 296725"/>
                <a:gd name="connsiteY139" fmla="*/ 38147 h 252460"/>
                <a:gd name="connsiteX140" fmla="*/ 193503 w 296725"/>
                <a:gd name="connsiteY140" fmla="*/ 26241 h 252460"/>
                <a:gd name="connsiteX141" fmla="*/ 183978 w 296725"/>
                <a:gd name="connsiteY141" fmla="*/ 11954 h 252460"/>
                <a:gd name="connsiteX142" fmla="*/ 186359 w 296725"/>
                <a:gd name="connsiteY142" fmla="*/ 35766 h 252460"/>
                <a:gd name="connsiteX143" fmla="*/ 191122 w 296725"/>
                <a:gd name="connsiteY143" fmla="*/ 42910 h 252460"/>
                <a:gd name="connsiteX144" fmla="*/ 200647 w 296725"/>
                <a:gd name="connsiteY144" fmla="*/ 64341 h 252460"/>
                <a:gd name="connsiteX145" fmla="*/ 207790 w 296725"/>
                <a:gd name="connsiteY145" fmla="*/ 69104 h 252460"/>
                <a:gd name="connsiteX146" fmla="*/ 214934 w 296725"/>
                <a:gd name="connsiteY146" fmla="*/ 78629 h 252460"/>
                <a:gd name="connsiteX147" fmla="*/ 245890 w 296725"/>
                <a:gd name="connsiteY147" fmla="*/ 111966 h 252460"/>
                <a:gd name="connsiteX148" fmla="*/ 257797 w 296725"/>
                <a:gd name="connsiteY148" fmla="*/ 119110 h 252460"/>
                <a:gd name="connsiteX149" fmla="*/ 272084 w 296725"/>
                <a:gd name="connsiteY149" fmla="*/ 131016 h 252460"/>
                <a:gd name="connsiteX150" fmla="*/ 279228 w 296725"/>
                <a:gd name="connsiteY150" fmla="*/ 135779 h 252460"/>
                <a:gd name="connsiteX151" fmla="*/ 262559 w 296725"/>
                <a:gd name="connsiteY151" fmla="*/ 114347 h 252460"/>
                <a:gd name="connsiteX152" fmla="*/ 233984 w 296725"/>
                <a:gd name="connsiteY152" fmla="*/ 78629 h 252460"/>
                <a:gd name="connsiteX153" fmla="*/ 231603 w 296725"/>
                <a:gd name="connsiteY153" fmla="*/ 71485 h 252460"/>
                <a:gd name="connsiteX154" fmla="*/ 217315 w 296725"/>
                <a:gd name="connsiteY154" fmla="*/ 54816 h 252460"/>
                <a:gd name="connsiteX155" fmla="*/ 198265 w 296725"/>
                <a:gd name="connsiteY155" fmla="*/ 33385 h 252460"/>
                <a:gd name="connsiteX156" fmla="*/ 191122 w 296725"/>
                <a:gd name="connsiteY156" fmla="*/ 31004 h 252460"/>
                <a:gd name="connsiteX157" fmla="*/ 181597 w 296725"/>
                <a:gd name="connsiteY157" fmla="*/ 21479 h 252460"/>
                <a:gd name="connsiteX158" fmla="*/ 174453 w 296725"/>
                <a:gd name="connsiteY158" fmla="*/ 19097 h 252460"/>
                <a:gd name="connsiteX159" fmla="*/ 145878 w 296725"/>
                <a:gd name="connsiteY159" fmla="*/ 7191 h 252460"/>
                <a:gd name="connsiteX160" fmla="*/ 141115 w 296725"/>
                <a:gd name="connsiteY160" fmla="*/ 14335 h 252460"/>
                <a:gd name="connsiteX161" fmla="*/ 143497 w 296725"/>
                <a:gd name="connsiteY161" fmla="*/ 23860 h 252460"/>
                <a:gd name="connsiteX162" fmla="*/ 157784 w 296725"/>
                <a:gd name="connsiteY162" fmla="*/ 45291 h 252460"/>
                <a:gd name="connsiteX163" fmla="*/ 167309 w 296725"/>
                <a:gd name="connsiteY163" fmla="*/ 71485 h 252460"/>
                <a:gd name="connsiteX164" fmla="*/ 174453 w 296725"/>
                <a:gd name="connsiteY164" fmla="*/ 81010 h 252460"/>
                <a:gd name="connsiteX165" fmla="*/ 179215 w 296725"/>
                <a:gd name="connsiteY165" fmla="*/ 92916 h 252460"/>
                <a:gd name="connsiteX166" fmla="*/ 183978 w 296725"/>
                <a:gd name="connsiteY166" fmla="*/ 102441 h 252460"/>
                <a:gd name="connsiteX167" fmla="*/ 193503 w 296725"/>
                <a:gd name="connsiteY167" fmla="*/ 123872 h 252460"/>
                <a:gd name="connsiteX168" fmla="*/ 198265 w 296725"/>
                <a:gd name="connsiteY168" fmla="*/ 135779 h 252460"/>
                <a:gd name="connsiteX169" fmla="*/ 212553 w 296725"/>
                <a:gd name="connsiteY169" fmla="*/ 154829 h 252460"/>
                <a:gd name="connsiteX170" fmla="*/ 219697 w 296725"/>
                <a:gd name="connsiteY170" fmla="*/ 166735 h 252460"/>
                <a:gd name="connsiteX171" fmla="*/ 233984 w 296725"/>
                <a:gd name="connsiteY171" fmla="*/ 183404 h 252460"/>
                <a:gd name="connsiteX172" fmla="*/ 236365 w 296725"/>
                <a:gd name="connsiteY172" fmla="*/ 159591 h 252460"/>
                <a:gd name="connsiteX173" fmla="*/ 229222 w 296725"/>
                <a:gd name="connsiteY173" fmla="*/ 135779 h 252460"/>
                <a:gd name="connsiteX174" fmla="*/ 222078 w 296725"/>
                <a:gd name="connsiteY174" fmla="*/ 131016 h 252460"/>
                <a:gd name="connsiteX175" fmla="*/ 214934 w 296725"/>
                <a:gd name="connsiteY175" fmla="*/ 100060 h 252460"/>
                <a:gd name="connsiteX176" fmla="*/ 210172 w 296725"/>
                <a:gd name="connsiteY176" fmla="*/ 90535 h 252460"/>
                <a:gd name="connsiteX177" fmla="*/ 207790 w 296725"/>
                <a:gd name="connsiteY177" fmla="*/ 81010 h 252460"/>
                <a:gd name="connsiteX178" fmla="*/ 195884 w 296725"/>
                <a:gd name="connsiteY178" fmla="*/ 61960 h 252460"/>
                <a:gd name="connsiteX179" fmla="*/ 179215 w 296725"/>
                <a:gd name="connsiteY179" fmla="*/ 28622 h 252460"/>
                <a:gd name="connsiteX180" fmla="*/ 186359 w 296725"/>
                <a:gd name="connsiteY180" fmla="*/ 54816 h 252460"/>
                <a:gd name="connsiteX181" fmla="*/ 198265 w 296725"/>
                <a:gd name="connsiteY181" fmla="*/ 76247 h 252460"/>
                <a:gd name="connsiteX182" fmla="*/ 200647 w 296725"/>
                <a:gd name="connsiteY182" fmla="*/ 85772 h 252460"/>
                <a:gd name="connsiteX183" fmla="*/ 214934 w 296725"/>
                <a:gd name="connsiteY183" fmla="*/ 107204 h 252460"/>
                <a:gd name="connsiteX184" fmla="*/ 226840 w 296725"/>
                <a:gd name="connsiteY184" fmla="*/ 131016 h 252460"/>
                <a:gd name="connsiteX185" fmla="*/ 241128 w 296725"/>
                <a:gd name="connsiteY185" fmla="*/ 157210 h 252460"/>
                <a:gd name="connsiteX186" fmla="*/ 245890 w 296725"/>
                <a:gd name="connsiteY186" fmla="*/ 166735 h 252460"/>
                <a:gd name="connsiteX187" fmla="*/ 229222 w 296725"/>
                <a:gd name="connsiteY187" fmla="*/ 131016 h 252460"/>
                <a:gd name="connsiteX188" fmla="*/ 174453 w 296725"/>
                <a:gd name="connsiteY188" fmla="*/ 78629 h 252460"/>
                <a:gd name="connsiteX189" fmla="*/ 157784 w 296725"/>
                <a:gd name="connsiteY189" fmla="*/ 54816 h 252460"/>
                <a:gd name="connsiteX190" fmla="*/ 138734 w 296725"/>
                <a:gd name="connsiteY190" fmla="*/ 28622 h 252460"/>
                <a:gd name="connsiteX191" fmla="*/ 138734 w 296725"/>
                <a:gd name="connsiteY191" fmla="*/ 57197 h 252460"/>
                <a:gd name="connsiteX192" fmla="*/ 164928 w 296725"/>
                <a:gd name="connsiteY192" fmla="*/ 102441 h 252460"/>
                <a:gd name="connsiteX193" fmla="*/ 174453 w 296725"/>
                <a:gd name="connsiteY193" fmla="*/ 121491 h 252460"/>
                <a:gd name="connsiteX194" fmla="*/ 176834 w 296725"/>
                <a:gd name="connsiteY194" fmla="*/ 131016 h 252460"/>
                <a:gd name="connsiteX195" fmla="*/ 198265 w 296725"/>
                <a:gd name="connsiteY195" fmla="*/ 154829 h 252460"/>
                <a:gd name="connsiteX196" fmla="*/ 191122 w 296725"/>
                <a:gd name="connsiteY196" fmla="*/ 154829 h 252460"/>
                <a:gd name="connsiteX197" fmla="*/ 183978 w 296725"/>
                <a:gd name="connsiteY197" fmla="*/ 135779 h 252460"/>
                <a:gd name="connsiteX198" fmla="*/ 181597 w 296725"/>
                <a:gd name="connsiteY198" fmla="*/ 126254 h 252460"/>
                <a:gd name="connsiteX199" fmla="*/ 169690 w 296725"/>
                <a:gd name="connsiteY199" fmla="*/ 107204 h 252460"/>
                <a:gd name="connsiteX200" fmla="*/ 160165 w 296725"/>
                <a:gd name="connsiteY200" fmla="*/ 92916 h 252460"/>
                <a:gd name="connsiteX201" fmla="*/ 153022 w 296725"/>
                <a:gd name="connsiteY201" fmla="*/ 85772 h 252460"/>
                <a:gd name="connsiteX202" fmla="*/ 143497 w 296725"/>
                <a:gd name="connsiteY202" fmla="*/ 83391 h 252460"/>
                <a:gd name="connsiteX203" fmla="*/ 124447 w 296725"/>
                <a:gd name="connsiteY203" fmla="*/ 73866 h 252460"/>
                <a:gd name="connsiteX204" fmla="*/ 114922 w 296725"/>
                <a:gd name="connsiteY204" fmla="*/ 69104 h 252460"/>
                <a:gd name="connsiteX205" fmla="*/ 95872 w 296725"/>
                <a:gd name="connsiteY205" fmla="*/ 57197 h 252460"/>
                <a:gd name="connsiteX206" fmla="*/ 79203 w 296725"/>
                <a:gd name="connsiteY206" fmla="*/ 35766 h 252460"/>
                <a:gd name="connsiteX207" fmla="*/ 74440 w 296725"/>
                <a:gd name="connsiteY207" fmla="*/ 45291 h 252460"/>
                <a:gd name="connsiteX208" fmla="*/ 81584 w 296725"/>
                <a:gd name="connsiteY208" fmla="*/ 57197 h 252460"/>
                <a:gd name="connsiteX209" fmla="*/ 83965 w 296725"/>
                <a:gd name="connsiteY209" fmla="*/ 66722 h 252460"/>
                <a:gd name="connsiteX210" fmla="*/ 112540 w 296725"/>
                <a:gd name="connsiteY210" fmla="*/ 116729 h 252460"/>
                <a:gd name="connsiteX211" fmla="*/ 124447 w 296725"/>
                <a:gd name="connsiteY211" fmla="*/ 131016 h 252460"/>
                <a:gd name="connsiteX212" fmla="*/ 136353 w 296725"/>
                <a:gd name="connsiteY212" fmla="*/ 147685 h 252460"/>
                <a:gd name="connsiteX213" fmla="*/ 153022 w 296725"/>
                <a:gd name="connsiteY213" fmla="*/ 171497 h 252460"/>
                <a:gd name="connsiteX214" fmla="*/ 160165 w 296725"/>
                <a:gd name="connsiteY214" fmla="*/ 181022 h 252460"/>
                <a:gd name="connsiteX215" fmla="*/ 164928 w 296725"/>
                <a:gd name="connsiteY215" fmla="*/ 188166 h 252460"/>
                <a:gd name="connsiteX216" fmla="*/ 179215 w 296725"/>
                <a:gd name="connsiteY216" fmla="*/ 202454 h 252460"/>
                <a:gd name="connsiteX217" fmla="*/ 160165 w 296725"/>
                <a:gd name="connsiteY217" fmla="*/ 204835 h 252460"/>
                <a:gd name="connsiteX218" fmla="*/ 148259 w 296725"/>
                <a:gd name="connsiteY218" fmla="*/ 207216 h 252460"/>
                <a:gd name="connsiteX219" fmla="*/ 126828 w 296725"/>
                <a:gd name="connsiteY219" fmla="*/ 209597 h 252460"/>
                <a:gd name="connsiteX220" fmla="*/ 117303 w 296725"/>
                <a:gd name="connsiteY220" fmla="*/ 211979 h 252460"/>
                <a:gd name="connsiteX221" fmla="*/ 131590 w 296725"/>
                <a:gd name="connsiteY221" fmla="*/ 214360 h 252460"/>
                <a:gd name="connsiteX222" fmla="*/ 174453 w 296725"/>
                <a:gd name="connsiteY222" fmla="*/ 216741 h 252460"/>
                <a:gd name="connsiteX223" fmla="*/ 188740 w 296725"/>
                <a:gd name="connsiteY223" fmla="*/ 211979 h 252460"/>
                <a:gd name="connsiteX224" fmla="*/ 219697 w 296725"/>
                <a:gd name="connsiteY224" fmla="*/ 185785 h 252460"/>
                <a:gd name="connsiteX225" fmla="*/ 264940 w 296725"/>
                <a:gd name="connsiteY225" fmla="*/ 173879 h 252460"/>
                <a:gd name="connsiteX226" fmla="*/ 288753 w 296725"/>
                <a:gd name="connsiteY226" fmla="*/ 157210 h 252460"/>
                <a:gd name="connsiteX227" fmla="*/ 293515 w 296725"/>
                <a:gd name="connsiteY227" fmla="*/ 150066 h 252460"/>
                <a:gd name="connsiteX228" fmla="*/ 295897 w 296725"/>
                <a:gd name="connsiteY228" fmla="*/ 142922 h 252460"/>
                <a:gd name="connsiteX229" fmla="*/ 267322 w 296725"/>
                <a:gd name="connsiteY229" fmla="*/ 145304 h 252460"/>
                <a:gd name="connsiteX230" fmla="*/ 243509 w 296725"/>
                <a:gd name="connsiteY230" fmla="*/ 154829 h 252460"/>
                <a:gd name="connsiteX231" fmla="*/ 226840 w 296725"/>
                <a:gd name="connsiteY231" fmla="*/ 166735 h 252460"/>
                <a:gd name="connsiteX232" fmla="*/ 212553 w 296725"/>
                <a:gd name="connsiteY232" fmla="*/ 173879 h 252460"/>
                <a:gd name="connsiteX233" fmla="*/ 205409 w 296725"/>
                <a:gd name="connsiteY233" fmla="*/ 181022 h 252460"/>
                <a:gd name="connsiteX234" fmla="*/ 164928 w 296725"/>
                <a:gd name="connsiteY234" fmla="*/ 200072 h 252460"/>
                <a:gd name="connsiteX235" fmla="*/ 148259 w 296725"/>
                <a:gd name="connsiteY235" fmla="*/ 202454 h 252460"/>
                <a:gd name="connsiteX236" fmla="*/ 198265 w 296725"/>
                <a:gd name="connsiteY236" fmla="*/ 171497 h 252460"/>
                <a:gd name="connsiteX237" fmla="*/ 214934 w 296725"/>
                <a:gd name="connsiteY237" fmla="*/ 159591 h 252460"/>
                <a:gd name="connsiteX238" fmla="*/ 233984 w 296725"/>
                <a:gd name="connsiteY238" fmla="*/ 142922 h 252460"/>
                <a:gd name="connsiteX239" fmla="*/ 269703 w 296725"/>
                <a:gd name="connsiteY239" fmla="*/ 133397 h 252460"/>
                <a:gd name="connsiteX240" fmla="*/ 276847 w 296725"/>
                <a:gd name="connsiteY240" fmla="*/ 131016 h 252460"/>
                <a:gd name="connsiteX241" fmla="*/ 245890 w 296725"/>
                <a:gd name="connsiteY241" fmla="*/ 135779 h 252460"/>
                <a:gd name="connsiteX242" fmla="*/ 195884 w 296725"/>
                <a:gd name="connsiteY242" fmla="*/ 159591 h 252460"/>
                <a:gd name="connsiteX243" fmla="*/ 179215 w 296725"/>
                <a:gd name="connsiteY243" fmla="*/ 169116 h 252460"/>
                <a:gd name="connsiteX244" fmla="*/ 172072 w 296725"/>
                <a:gd name="connsiteY244" fmla="*/ 173879 h 252460"/>
                <a:gd name="connsiteX245" fmla="*/ 136353 w 296725"/>
                <a:gd name="connsiteY245" fmla="*/ 183404 h 252460"/>
                <a:gd name="connsiteX246" fmla="*/ 107778 w 296725"/>
                <a:gd name="connsiteY246" fmla="*/ 190547 h 252460"/>
                <a:gd name="connsiteX247" fmla="*/ 124447 w 296725"/>
                <a:gd name="connsiteY247" fmla="*/ 178641 h 252460"/>
                <a:gd name="connsiteX248" fmla="*/ 157784 w 296725"/>
                <a:gd name="connsiteY248" fmla="*/ 166735 h 252460"/>
                <a:gd name="connsiteX249" fmla="*/ 193503 w 296725"/>
                <a:gd name="connsiteY249" fmla="*/ 152447 h 252460"/>
                <a:gd name="connsiteX250" fmla="*/ 205409 w 296725"/>
                <a:gd name="connsiteY250" fmla="*/ 142922 h 252460"/>
                <a:gd name="connsiteX251" fmla="*/ 224459 w 296725"/>
                <a:gd name="connsiteY251" fmla="*/ 135779 h 252460"/>
                <a:gd name="connsiteX252" fmla="*/ 248272 w 296725"/>
                <a:gd name="connsiteY252" fmla="*/ 121491 h 252460"/>
                <a:gd name="connsiteX253" fmla="*/ 200647 w 296725"/>
                <a:gd name="connsiteY253" fmla="*/ 128635 h 252460"/>
                <a:gd name="connsiteX254" fmla="*/ 176834 w 296725"/>
                <a:gd name="connsiteY254" fmla="*/ 140541 h 252460"/>
                <a:gd name="connsiteX255" fmla="*/ 153022 w 296725"/>
                <a:gd name="connsiteY255" fmla="*/ 150066 h 252460"/>
                <a:gd name="connsiteX256" fmla="*/ 119684 w 296725"/>
                <a:gd name="connsiteY256" fmla="*/ 166735 h 252460"/>
                <a:gd name="connsiteX257" fmla="*/ 107778 w 296725"/>
                <a:gd name="connsiteY257" fmla="*/ 171497 h 252460"/>
                <a:gd name="connsiteX258" fmla="*/ 98253 w 296725"/>
                <a:gd name="connsiteY258" fmla="*/ 176260 h 252460"/>
                <a:gd name="connsiteX259" fmla="*/ 83965 w 296725"/>
                <a:gd name="connsiteY259" fmla="*/ 181022 h 252460"/>
                <a:gd name="connsiteX260" fmla="*/ 107778 w 296725"/>
                <a:gd name="connsiteY260" fmla="*/ 166735 h 252460"/>
                <a:gd name="connsiteX261" fmla="*/ 141115 w 296725"/>
                <a:gd name="connsiteY261" fmla="*/ 152447 h 252460"/>
                <a:gd name="connsiteX262" fmla="*/ 164928 w 296725"/>
                <a:gd name="connsiteY262" fmla="*/ 138160 h 252460"/>
                <a:gd name="connsiteX263" fmla="*/ 186359 w 296725"/>
                <a:gd name="connsiteY263" fmla="*/ 126254 h 252460"/>
                <a:gd name="connsiteX264" fmla="*/ 210172 w 296725"/>
                <a:gd name="connsiteY264" fmla="*/ 109585 h 252460"/>
                <a:gd name="connsiteX265" fmla="*/ 224459 w 296725"/>
                <a:gd name="connsiteY265" fmla="*/ 95297 h 252460"/>
                <a:gd name="connsiteX266" fmla="*/ 198265 w 296725"/>
                <a:gd name="connsiteY266" fmla="*/ 104822 h 252460"/>
                <a:gd name="connsiteX267" fmla="*/ 179215 w 296725"/>
                <a:gd name="connsiteY267" fmla="*/ 114347 h 252460"/>
                <a:gd name="connsiteX268" fmla="*/ 157784 w 296725"/>
                <a:gd name="connsiteY268" fmla="*/ 121491 h 252460"/>
                <a:gd name="connsiteX269" fmla="*/ 141115 w 296725"/>
                <a:gd name="connsiteY269" fmla="*/ 131016 h 252460"/>
                <a:gd name="connsiteX270" fmla="*/ 114922 w 296725"/>
                <a:gd name="connsiteY270" fmla="*/ 140541 h 252460"/>
                <a:gd name="connsiteX271" fmla="*/ 100634 w 296725"/>
                <a:gd name="connsiteY271" fmla="*/ 150066 h 252460"/>
                <a:gd name="connsiteX272" fmla="*/ 148259 w 296725"/>
                <a:gd name="connsiteY272" fmla="*/ 150066 h 252460"/>
                <a:gd name="connsiteX273" fmla="*/ 217315 w 296725"/>
                <a:gd name="connsiteY273" fmla="*/ 126254 h 252460"/>
                <a:gd name="connsiteX274" fmla="*/ 231603 w 296725"/>
                <a:gd name="connsiteY274" fmla="*/ 116729 h 252460"/>
                <a:gd name="connsiteX275" fmla="*/ 264940 w 296725"/>
                <a:gd name="connsiteY275" fmla="*/ 90535 h 252460"/>
                <a:gd name="connsiteX276" fmla="*/ 276847 w 296725"/>
                <a:gd name="connsiteY276" fmla="*/ 83391 h 252460"/>
                <a:gd name="connsiteX277" fmla="*/ 286372 w 296725"/>
                <a:gd name="connsiteY277" fmla="*/ 76247 h 252460"/>
                <a:gd name="connsiteX278" fmla="*/ 274465 w 296725"/>
                <a:gd name="connsiteY278" fmla="*/ 81010 h 252460"/>
                <a:gd name="connsiteX279" fmla="*/ 248272 w 296725"/>
                <a:gd name="connsiteY279" fmla="*/ 95297 h 252460"/>
                <a:gd name="connsiteX280" fmla="*/ 162547 w 296725"/>
                <a:gd name="connsiteY280" fmla="*/ 116729 h 252460"/>
                <a:gd name="connsiteX281" fmla="*/ 110159 w 296725"/>
                <a:gd name="connsiteY281" fmla="*/ 121491 h 252460"/>
                <a:gd name="connsiteX282" fmla="*/ 136353 w 296725"/>
                <a:gd name="connsiteY282" fmla="*/ 116729 h 252460"/>
                <a:gd name="connsiteX283" fmla="*/ 148259 w 296725"/>
                <a:gd name="connsiteY283" fmla="*/ 111966 h 252460"/>
                <a:gd name="connsiteX284" fmla="*/ 155403 w 296725"/>
                <a:gd name="connsiteY284" fmla="*/ 109585 h 252460"/>
                <a:gd name="connsiteX285" fmla="*/ 188740 w 296725"/>
                <a:gd name="connsiteY285" fmla="*/ 88154 h 252460"/>
                <a:gd name="connsiteX286" fmla="*/ 195884 w 296725"/>
                <a:gd name="connsiteY286" fmla="*/ 85772 h 252460"/>
                <a:gd name="connsiteX287" fmla="*/ 210172 w 296725"/>
                <a:gd name="connsiteY287" fmla="*/ 88154 h 252460"/>
                <a:gd name="connsiteX288" fmla="*/ 193503 w 296725"/>
                <a:gd name="connsiteY288" fmla="*/ 90535 h 252460"/>
                <a:gd name="connsiteX289" fmla="*/ 164928 w 296725"/>
                <a:gd name="connsiteY289" fmla="*/ 95297 h 252460"/>
                <a:gd name="connsiteX290" fmla="*/ 114922 w 296725"/>
                <a:gd name="connsiteY290" fmla="*/ 109585 h 252460"/>
                <a:gd name="connsiteX291" fmla="*/ 55390 w 296725"/>
                <a:gd name="connsiteY291" fmla="*/ 128635 h 252460"/>
                <a:gd name="connsiteX292" fmla="*/ 33959 w 296725"/>
                <a:gd name="connsiteY292" fmla="*/ 145304 h 252460"/>
                <a:gd name="connsiteX293" fmla="*/ 48247 w 296725"/>
                <a:gd name="connsiteY293" fmla="*/ 150066 h 252460"/>
                <a:gd name="connsiteX294" fmla="*/ 105397 w 296725"/>
                <a:gd name="connsiteY294" fmla="*/ 135779 h 252460"/>
                <a:gd name="connsiteX295" fmla="*/ 150640 w 296725"/>
                <a:gd name="connsiteY295" fmla="*/ 121491 h 252460"/>
                <a:gd name="connsiteX296" fmla="*/ 181597 w 296725"/>
                <a:gd name="connsiteY296" fmla="*/ 104822 h 252460"/>
                <a:gd name="connsiteX297" fmla="*/ 188740 w 296725"/>
                <a:gd name="connsiteY297" fmla="*/ 100060 h 252460"/>
                <a:gd name="connsiteX298" fmla="*/ 195884 w 296725"/>
                <a:gd name="connsiteY298" fmla="*/ 97679 h 252460"/>
                <a:gd name="connsiteX299" fmla="*/ 205409 w 296725"/>
                <a:gd name="connsiteY299" fmla="*/ 92916 h 252460"/>
                <a:gd name="connsiteX300" fmla="*/ 167309 w 296725"/>
                <a:gd name="connsiteY300" fmla="*/ 111966 h 252460"/>
                <a:gd name="connsiteX301" fmla="*/ 153022 w 296725"/>
                <a:gd name="connsiteY301" fmla="*/ 116729 h 252460"/>
                <a:gd name="connsiteX302" fmla="*/ 133972 w 296725"/>
                <a:gd name="connsiteY302" fmla="*/ 126254 h 252460"/>
                <a:gd name="connsiteX303" fmla="*/ 95872 w 296725"/>
                <a:gd name="connsiteY303" fmla="*/ 140541 h 252460"/>
                <a:gd name="connsiteX304" fmla="*/ 86347 w 296725"/>
                <a:gd name="connsiteY304" fmla="*/ 142922 h 252460"/>
                <a:gd name="connsiteX305" fmla="*/ 79203 w 296725"/>
                <a:gd name="connsiteY305" fmla="*/ 145304 h 252460"/>
                <a:gd name="connsiteX306" fmla="*/ 105397 w 296725"/>
                <a:gd name="connsiteY306" fmla="*/ 138160 h 252460"/>
                <a:gd name="connsiteX307" fmla="*/ 155403 w 296725"/>
                <a:gd name="connsiteY307" fmla="*/ 100060 h 252460"/>
                <a:gd name="connsiteX308" fmla="*/ 167309 w 296725"/>
                <a:gd name="connsiteY308" fmla="*/ 90535 h 252460"/>
                <a:gd name="connsiteX309" fmla="*/ 176834 w 296725"/>
                <a:gd name="connsiteY309" fmla="*/ 88154 h 252460"/>
                <a:gd name="connsiteX310" fmla="*/ 191122 w 296725"/>
                <a:gd name="connsiteY310" fmla="*/ 83391 h 252460"/>
                <a:gd name="connsiteX311" fmla="*/ 200647 w 296725"/>
                <a:gd name="connsiteY311" fmla="*/ 78629 h 252460"/>
                <a:gd name="connsiteX312" fmla="*/ 217315 w 296725"/>
                <a:gd name="connsiteY312" fmla="*/ 76247 h 252460"/>
                <a:gd name="connsiteX313" fmla="*/ 231603 w 296725"/>
                <a:gd name="connsiteY313" fmla="*/ 66722 h 252460"/>
                <a:gd name="connsiteX314" fmla="*/ 243509 w 296725"/>
                <a:gd name="connsiteY314" fmla="*/ 54816 h 252460"/>
                <a:gd name="connsiteX315" fmla="*/ 219697 w 296725"/>
                <a:gd name="connsiteY315" fmla="*/ 69104 h 252460"/>
                <a:gd name="connsiteX316" fmla="*/ 183978 w 296725"/>
                <a:gd name="connsiteY316" fmla="*/ 88154 h 252460"/>
                <a:gd name="connsiteX317" fmla="*/ 162547 w 296725"/>
                <a:gd name="connsiteY317" fmla="*/ 95297 h 252460"/>
                <a:gd name="connsiteX318" fmla="*/ 150640 w 296725"/>
                <a:gd name="connsiteY318" fmla="*/ 102441 h 252460"/>
                <a:gd name="connsiteX319" fmla="*/ 88728 w 296725"/>
                <a:gd name="connsiteY319" fmla="*/ 121491 h 252460"/>
                <a:gd name="connsiteX320" fmla="*/ 69678 w 296725"/>
                <a:gd name="connsiteY320" fmla="*/ 128635 h 252460"/>
                <a:gd name="connsiteX321" fmla="*/ 157784 w 296725"/>
                <a:gd name="connsiteY321" fmla="*/ 126254 h 252460"/>
                <a:gd name="connsiteX322" fmla="*/ 174453 w 296725"/>
                <a:gd name="connsiteY322" fmla="*/ 121491 h 252460"/>
                <a:gd name="connsiteX323" fmla="*/ 181597 w 296725"/>
                <a:gd name="connsiteY323" fmla="*/ 119110 h 252460"/>
                <a:gd name="connsiteX324" fmla="*/ 191122 w 296725"/>
                <a:gd name="connsiteY324" fmla="*/ 114347 h 252460"/>
                <a:gd name="connsiteX325" fmla="*/ 212553 w 296725"/>
                <a:gd name="connsiteY325" fmla="*/ 107204 h 252460"/>
                <a:gd name="connsiteX326" fmla="*/ 226840 w 296725"/>
                <a:gd name="connsiteY326" fmla="*/ 97679 h 252460"/>
                <a:gd name="connsiteX327" fmla="*/ 181597 w 296725"/>
                <a:gd name="connsiteY327" fmla="*/ 102441 h 252460"/>
                <a:gd name="connsiteX328" fmla="*/ 143497 w 296725"/>
                <a:gd name="connsiteY328" fmla="*/ 114347 h 252460"/>
                <a:gd name="connsiteX329" fmla="*/ 133972 w 296725"/>
                <a:gd name="connsiteY329" fmla="*/ 116729 h 252460"/>
                <a:gd name="connsiteX330" fmla="*/ 117303 w 296725"/>
                <a:gd name="connsiteY330" fmla="*/ 126254 h 252460"/>
                <a:gd name="connsiteX331" fmla="*/ 100634 w 296725"/>
                <a:gd name="connsiteY331" fmla="*/ 133397 h 252460"/>
                <a:gd name="connsiteX332" fmla="*/ 91109 w 296725"/>
                <a:gd name="connsiteY332" fmla="*/ 138160 h 252460"/>
                <a:gd name="connsiteX333" fmla="*/ 81584 w 296725"/>
                <a:gd name="connsiteY333" fmla="*/ 133397 h 252460"/>
                <a:gd name="connsiteX334" fmla="*/ 91109 w 296725"/>
                <a:gd name="connsiteY334" fmla="*/ 123872 h 252460"/>
                <a:gd name="connsiteX335" fmla="*/ 114922 w 296725"/>
                <a:gd name="connsiteY335" fmla="*/ 114347 h 252460"/>
                <a:gd name="connsiteX336" fmla="*/ 174453 w 296725"/>
                <a:gd name="connsiteY336" fmla="*/ 90535 h 252460"/>
                <a:gd name="connsiteX337" fmla="*/ 193503 w 296725"/>
                <a:gd name="connsiteY337" fmla="*/ 81010 h 252460"/>
                <a:gd name="connsiteX338" fmla="*/ 222078 w 296725"/>
                <a:gd name="connsiteY338" fmla="*/ 73866 h 252460"/>
                <a:gd name="connsiteX339" fmla="*/ 224459 w 296725"/>
                <a:gd name="connsiteY339" fmla="*/ 64341 h 252460"/>
                <a:gd name="connsiteX340" fmla="*/ 205409 w 296725"/>
                <a:gd name="connsiteY340" fmla="*/ 59579 h 252460"/>
                <a:gd name="connsiteX341" fmla="*/ 136353 w 296725"/>
                <a:gd name="connsiteY341" fmla="*/ 83391 h 252460"/>
                <a:gd name="connsiteX342" fmla="*/ 86347 w 296725"/>
                <a:gd name="connsiteY342" fmla="*/ 116729 h 252460"/>
                <a:gd name="connsiteX343" fmla="*/ 69678 w 296725"/>
                <a:gd name="connsiteY343" fmla="*/ 123872 h 252460"/>
                <a:gd name="connsiteX344" fmla="*/ 53009 w 296725"/>
                <a:gd name="connsiteY344" fmla="*/ 128635 h 252460"/>
                <a:gd name="connsiteX345" fmla="*/ 38722 w 296725"/>
                <a:gd name="connsiteY345" fmla="*/ 131016 h 252460"/>
                <a:gd name="connsiteX346" fmla="*/ 31578 w 296725"/>
                <a:gd name="connsiteY346" fmla="*/ 133397 h 252460"/>
                <a:gd name="connsiteX347" fmla="*/ 50628 w 296725"/>
                <a:gd name="connsiteY347" fmla="*/ 128635 h 252460"/>
                <a:gd name="connsiteX348" fmla="*/ 62534 w 296725"/>
                <a:gd name="connsiteY348" fmla="*/ 126254 h 252460"/>
                <a:gd name="connsiteX349" fmla="*/ 86347 w 296725"/>
                <a:gd name="connsiteY349" fmla="*/ 114347 h 252460"/>
                <a:gd name="connsiteX350" fmla="*/ 129209 w 296725"/>
                <a:gd name="connsiteY350" fmla="*/ 88154 h 252460"/>
                <a:gd name="connsiteX351" fmla="*/ 167309 w 296725"/>
                <a:gd name="connsiteY351" fmla="*/ 76247 h 252460"/>
                <a:gd name="connsiteX352" fmla="*/ 186359 w 296725"/>
                <a:gd name="connsiteY352" fmla="*/ 66722 h 252460"/>
                <a:gd name="connsiteX353" fmla="*/ 200647 w 296725"/>
                <a:gd name="connsiteY353" fmla="*/ 59579 h 252460"/>
                <a:gd name="connsiteX354" fmla="*/ 214934 w 296725"/>
                <a:gd name="connsiteY354" fmla="*/ 50054 h 252460"/>
                <a:gd name="connsiteX355" fmla="*/ 219697 w 296725"/>
                <a:gd name="connsiteY355" fmla="*/ 42910 h 252460"/>
                <a:gd name="connsiteX356" fmla="*/ 203028 w 296725"/>
                <a:gd name="connsiteY356" fmla="*/ 40529 h 252460"/>
                <a:gd name="connsiteX357" fmla="*/ 162547 w 296725"/>
                <a:gd name="connsiteY357" fmla="*/ 47672 h 252460"/>
                <a:gd name="connsiteX358" fmla="*/ 131590 w 296725"/>
                <a:gd name="connsiteY358" fmla="*/ 59579 h 252460"/>
                <a:gd name="connsiteX359" fmla="*/ 103015 w 296725"/>
                <a:gd name="connsiteY359" fmla="*/ 73866 h 252460"/>
                <a:gd name="connsiteX360" fmla="*/ 95872 w 296725"/>
                <a:gd name="connsiteY360" fmla="*/ 78629 h 252460"/>
                <a:gd name="connsiteX361" fmla="*/ 81584 w 296725"/>
                <a:gd name="connsiteY361" fmla="*/ 81010 h 252460"/>
                <a:gd name="connsiteX362" fmla="*/ 57772 w 296725"/>
                <a:gd name="connsiteY362" fmla="*/ 88154 h 252460"/>
                <a:gd name="connsiteX363" fmla="*/ 22053 w 296725"/>
                <a:gd name="connsiteY363" fmla="*/ 102441 h 252460"/>
                <a:gd name="connsiteX364" fmla="*/ 14909 w 296725"/>
                <a:gd name="connsiteY364" fmla="*/ 104822 h 252460"/>
                <a:gd name="connsiteX365" fmla="*/ 7765 w 296725"/>
                <a:gd name="connsiteY365" fmla="*/ 111966 h 252460"/>
                <a:gd name="connsiteX366" fmla="*/ 622 w 296725"/>
                <a:gd name="connsiteY366" fmla="*/ 116729 h 252460"/>
                <a:gd name="connsiteX367" fmla="*/ 14909 w 296725"/>
                <a:gd name="connsiteY367" fmla="*/ 111966 h 252460"/>
                <a:gd name="connsiteX368" fmla="*/ 33959 w 296725"/>
                <a:gd name="connsiteY368" fmla="*/ 104822 h 252460"/>
                <a:gd name="connsiteX369" fmla="*/ 69678 w 296725"/>
                <a:gd name="connsiteY369" fmla="*/ 88154 h 252460"/>
                <a:gd name="connsiteX370" fmla="*/ 91109 w 296725"/>
                <a:gd name="connsiteY370" fmla="*/ 76247 h 252460"/>
                <a:gd name="connsiteX371" fmla="*/ 119684 w 296725"/>
                <a:gd name="connsiteY371" fmla="*/ 66722 h 252460"/>
                <a:gd name="connsiteX372" fmla="*/ 131590 w 296725"/>
                <a:gd name="connsiteY372" fmla="*/ 57197 h 252460"/>
                <a:gd name="connsiteX373" fmla="*/ 193503 w 296725"/>
                <a:gd name="connsiteY373" fmla="*/ 42910 h 252460"/>
                <a:gd name="connsiteX374" fmla="*/ 203028 w 296725"/>
                <a:gd name="connsiteY374" fmla="*/ 38147 h 252460"/>
                <a:gd name="connsiteX375" fmla="*/ 191122 w 296725"/>
                <a:gd name="connsiteY375" fmla="*/ 35766 h 252460"/>
                <a:gd name="connsiteX376" fmla="*/ 105397 w 296725"/>
                <a:gd name="connsiteY376" fmla="*/ 76247 h 252460"/>
                <a:gd name="connsiteX377" fmla="*/ 43484 w 296725"/>
                <a:gd name="connsiteY377" fmla="*/ 107204 h 252460"/>
                <a:gd name="connsiteX378" fmla="*/ 55390 w 296725"/>
                <a:gd name="connsiteY378" fmla="*/ 92916 h 252460"/>
                <a:gd name="connsiteX379" fmla="*/ 74440 w 296725"/>
                <a:gd name="connsiteY379" fmla="*/ 83391 h 252460"/>
                <a:gd name="connsiteX380" fmla="*/ 86347 w 296725"/>
                <a:gd name="connsiteY380" fmla="*/ 73866 h 252460"/>
                <a:gd name="connsiteX381" fmla="*/ 107778 w 296725"/>
                <a:gd name="connsiteY381" fmla="*/ 59579 h 252460"/>
                <a:gd name="connsiteX382" fmla="*/ 119684 w 296725"/>
                <a:gd name="connsiteY382" fmla="*/ 50054 h 252460"/>
                <a:gd name="connsiteX383" fmla="*/ 143497 w 296725"/>
                <a:gd name="connsiteY383" fmla="*/ 45291 h 252460"/>
                <a:gd name="connsiteX384" fmla="*/ 164928 w 296725"/>
                <a:gd name="connsiteY384" fmla="*/ 40529 h 252460"/>
                <a:gd name="connsiteX385" fmla="*/ 172072 w 296725"/>
                <a:gd name="connsiteY385" fmla="*/ 35766 h 252460"/>
                <a:gd name="connsiteX386" fmla="*/ 212553 w 296725"/>
                <a:gd name="connsiteY386" fmla="*/ 26241 h 252460"/>
                <a:gd name="connsiteX387" fmla="*/ 183978 w 296725"/>
                <a:gd name="connsiteY387" fmla="*/ 14335 h 252460"/>
                <a:gd name="connsiteX388" fmla="*/ 103015 w 296725"/>
                <a:gd name="connsiteY388" fmla="*/ 26241 h 252460"/>
                <a:gd name="connsiteX389" fmla="*/ 86347 w 296725"/>
                <a:gd name="connsiteY389" fmla="*/ 31004 h 252460"/>
                <a:gd name="connsiteX390" fmla="*/ 74440 w 296725"/>
                <a:gd name="connsiteY390" fmla="*/ 38147 h 252460"/>
                <a:gd name="connsiteX391" fmla="*/ 62534 w 296725"/>
                <a:gd name="connsiteY391" fmla="*/ 42910 h 252460"/>
                <a:gd name="connsiteX392" fmla="*/ 53009 w 296725"/>
                <a:gd name="connsiteY392" fmla="*/ 47672 h 252460"/>
                <a:gd name="connsiteX393" fmla="*/ 43484 w 296725"/>
                <a:gd name="connsiteY393" fmla="*/ 66722 h 252460"/>
                <a:gd name="connsiteX394" fmla="*/ 57772 w 296725"/>
                <a:gd name="connsiteY394" fmla="*/ 69104 h 252460"/>
                <a:gd name="connsiteX395" fmla="*/ 136353 w 296725"/>
                <a:gd name="connsiteY395" fmla="*/ 57197 h 252460"/>
                <a:gd name="connsiteX396" fmla="*/ 155403 w 296725"/>
                <a:gd name="connsiteY396" fmla="*/ 47672 h 252460"/>
                <a:gd name="connsiteX397" fmla="*/ 193503 w 296725"/>
                <a:gd name="connsiteY397" fmla="*/ 31004 h 252460"/>
                <a:gd name="connsiteX398" fmla="*/ 200647 w 296725"/>
                <a:gd name="connsiteY398" fmla="*/ 28622 h 252460"/>
                <a:gd name="connsiteX399" fmla="*/ 212553 w 296725"/>
                <a:gd name="connsiteY399" fmla="*/ 23860 h 252460"/>
                <a:gd name="connsiteX400" fmla="*/ 229222 w 296725"/>
                <a:gd name="connsiteY400" fmla="*/ 19097 h 252460"/>
                <a:gd name="connsiteX401" fmla="*/ 236365 w 296725"/>
                <a:gd name="connsiteY401" fmla="*/ 14335 h 252460"/>
                <a:gd name="connsiteX402" fmla="*/ 214934 w 296725"/>
                <a:gd name="connsiteY402" fmla="*/ 16716 h 252460"/>
                <a:gd name="connsiteX403" fmla="*/ 160165 w 296725"/>
                <a:gd name="connsiteY403" fmla="*/ 23860 h 252460"/>
                <a:gd name="connsiteX404" fmla="*/ 145878 w 296725"/>
                <a:gd name="connsiteY404" fmla="*/ 31004 h 252460"/>
                <a:gd name="connsiteX405" fmla="*/ 138734 w 296725"/>
                <a:gd name="connsiteY405" fmla="*/ 35766 h 252460"/>
                <a:gd name="connsiteX406" fmla="*/ 181597 w 296725"/>
                <a:gd name="connsiteY406" fmla="*/ 47672 h 252460"/>
                <a:gd name="connsiteX407" fmla="*/ 226840 w 296725"/>
                <a:gd name="connsiteY407" fmla="*/ 40529 h 252460"/>
                <a:gd name="connsiteX408" fmla="*/ 233984 w 296725"/>
                <a:gd name="connsiteY408" fmla="*/ 33385 h 252460"/>
                <a:gd name="connsiteX409" fmla="*/ 241128 w 296725"/>
                <a:gd name="connsiteY409" fmla="*/ 31004 h 252460"/>
                <a:gd name="connsiteX410" fmla="*/ 193503 w 296725"/>
                <a:gd name="connsiteY410" fmla="*/ 59579 h 252460"/>
                <a:gd name="connsiteX411" fmla="*/ 181597 w 296725"/>
                <a:gd name="connsiteY411" fmla="*/ 66722 h 252460"/>
                <a:gd name="connsiteX412" fmla="*/ 191122 w 296725"/>
                <a:gd name="connsiteY412" fmla="*/ 69104 h 252460"/>
                <a:gd name="connsiteX413" fmla="*/ 233984 w 296725"/>
                <a:gd name="connsiteY413" fmla="*/ 59579 h 252460"/>
                <a:gd name="connsiteX414" fmla="*/ 243509 w 296725"/>
                <a:gd name="connsiteY414" fmla="*/ 54816 h 252460"/>
                <a:gd name="connsiteX415" fmla="*/ 236365 w 296725"/>
                <a:gd name="connsiteY415" fmla="*/ 59579 h 252460"/>
                <a:gd name="connsiteX416" fmla="*/ 222078 w 296725"/>
                <a:gd name="connsiteY416" fmla="*/ 71485 h 252460"/>
                <a:gd name="connsiteX417" fmla="*/ 217315 w 296725"/>
                <a:gd name="connsiteY417" fmla="*/ 81010 h 252460"/>
                <a:gd name="connsiteX418" fmla="*/ 245890 w 296725"/>
                <a:gd name="connsiteY418" fmla="*/ 92916 h 252460"/>
                <a:gd name="connsiteX419" fmla="*/ 233984 w 296725"/>
                <a:gd name="connsiteY419" fmla="*/ 100060 h 252460"/>
                <a:gd name="connsiteX420" fmla="*/ 241128 w 296725"/>
                <a:gd name="connsiteY420" fmla="*/ 107204 h 252460"/>
                <a:gd name="connsiteX421" fmla="*/ 269703 w 296725"/>
                <a:gd name="connsiteY421" fmla="*/ 116729 h 252460"/>
                <a:gd name="connsiteX422" fmla="*/ 250653 w 296725"/>
                <a:gd name="connsiteY422" fmla="*/ 131016 h 252460"/>
                <a:gd name="connsiteX423" fmla="*/ 243509 w 296725"/>
                <a:gd name="connsiteY423" fmla="*/ 138160 h 252460"/>
                <a:gd name="connsiteX424" fmla="*/ 253034 w 296725"/>
                <a:gd name="connsiteY424" fmla="*/ 140541 h 252460"/>
                <a:gd name="connsiteX425" fmla="*/ 262559 w 296725"/>
                <a:gd name="connsiteY425" fmla="*/ 147685 h 252460"/>
                <a:gd name="connsiteX426" fmla="*/ 269703 w 296725"/>
                <a:gd name="connsiteY426" fmla="*/ 150066 h 252460"/>
                <a:gd name="connsiteX427" fmla="*/ 262559 w 296725"/>
                <a:gd name="connsiteY427" fmla="*/ 154829 h 252460"/>
                <a:gd name="connsiteX428" fmla="*/ 279228 w 296725"/>
                <a:gd name="connsiteY428" fmla="*/ 161972 h 252460"/>
                <a:gd name="connsiteX429" fmla="*/ 272084 w 296725"/>
                <a:gd name="connsiteY429" fmla="*/ 159591 h 252460"/>
                <a:gd name="connsiteX430" fmla="*/ 253034 w 296725"/>
                <a:gd name="connsiteY430" fmla="*/ 159591 h 25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</a:cxnLst>
              <a:rect l="l" t="t" r="r" b="b"/>
              <a:pathLst>
                <a:path w="296725" h="252460">
                  <a:moveTo>
                    <a:pt x="145878" y="252460"/>
                  </a:moveTo>
                  <a:cubicBezTo>
                    <a:pt x="145084" y="248491"/>
                    <a:pt x="144479" y="244480"/>
                    <a:pt x="143497" y="240554"/>
                  </a:cubicBezTo>
                  <a:cubicBezTo>
                    <a:pt x="142302" y="235774"/>
                    <a:pt x="138972" y="227551"/>
                    <a:pt x="136353" y="223885"/>
                  </a:cubicBezTo>
                  <a:cubicBezTo>
                    <a:pt x="132526" y="218528"/>
                    <a:pt x="124686" y="213349"/>
                    <a:pt x="119684" y="209597"/>
                  </a:cubicBezTo>
                  <a:cubicBezTo>
                    <a:pt x="115090" y="186625"/>
                    <a:pt x="120716" y="206899"/>
                    <a:pt x="112540" y="190547"/>
                  </a:cubicBezTo>
                  <a:cubicBezTo>
                    <a:pt x="103520" y="172507"/>
                    <a:pt x="113170" y="184033"/>
                    <a:pt x="100634" y="171497"/>
                  </a:cubicBezTo>
                  <a:cubicBezTo>
                    <a:pt x="99840" y="167528"/>
                    <a:pt x="99533" y="163431"/>
                    <a:pt x="98253" y="159591"/>
                  </a:cubicBezTo>
                  <a:cubicBezTo>
                    <a:pt x="96672" y="154849"/>
                    <a:pt x="91861" y="147100"/>
                    <a:pt x="88728" y="142922"/>
                  </a:cubicBezTo>
                  <a:cubicBezTo>
                    <a:pt x="85679" y="138856"/>
                    <a:pt x="82192" y="135126"/>
                    <a:pt x="79203" y="131016"/>
                  </a:cubicBezTo>
                  <a:cubicBezTo>
                    <a:pt x="75836" y="126387"/>
                    <a:pt x="73112" y="121308"/>
                    <a:pt x="69678" y="116729"/>
                  </a:cubicBezTo>
                  <a:cubicBezTo>
                    <a:pt x="42903" y="81030"/>
                    <a:pt x="80284" y="129934"/>
                    <a:pt x="55390" y="100060"/>
                  </a:cubicBezTo>
                  <a:cubicBezTo>
                    <a:pt x="53558" y="97861"/>
                    <a:pt x="50628" y="90054"/>
                    <a:pt x="50628" y="92916"/>
                  </a:cubicBezTo>
                  <a:cubicBezTo>
                    <a:pt x="50628" y="97936"/>
                    <a:pt x="53947" y="102396"/>
                    <a:pt x="55390" y="107204"/>
                  </a:cubicBezTo>
                  <a:cubicBezTo>
                    <a:pt x="56330" y="110339"/>
                    <a:pt x="55727" y="114173"/>
                    <a:pt x="57772" y="116729"/>
                  </a:cubicBezTo>
                  <a:cubicBezTo>
                    <a:pt x="59340" y="118689"/>
                    <a:pt x="62534" y="118316"/>
                    <a:pt x="64915" y="119110"/>
                  </a:cubicBezTo>
                  <a:cubicBezTo>
                    <a:pt x="66503" y="121491"/>
                    <a:pt x="67443" y="124466"/>
                    <a:pt x="69678" y="126254"/>
                  </a:cubicBezTo>
                  <a:cubicBezTo>
                    <a:pt x="71638" y="127822"/>
                    <a:pt x="75047" y="126860"/>
                    <a:pt x="76822" y="128635"/>
                  </a:cubicBezTo>
                  <a:cubicBezTo>
                    <a:pt x="78597" y="130410"/>
                    <a:pt x="78081" y="133534"/>
                    <a:pt x="79203" y="135779"/>
                  </a:cubicBezTo>
                  <a:cubicBezTo>
                    <a:pt x="80483" y="138339"/>
                    <a:pt x="82545" y="140437"/>
                    <a:pt x="83965" y="142922"/>
                  </a:cubicBezTo>
                  <a:cubicBezTo>
                    <a:pt x="87761" y="149565"/>
                    <a:pt x="89663" y="156798"/>
                    <a:pt x="95872" y="161972"/>
                  </a:cubicBezTo>
                  <a:cubicBezTo>
                    <a:pt x="97800" y="163579"/>
                    <a:pt x="100634" y="163560"/>
                    <a:pt x="103015" y="164354"/>
                  </a:cubicBezTo>
                  <a:cubicBezTo>
                    <a:pt x="103809" y="166735"/>
                    <a:pt x="103622" y="169722"/>
                    <a:pt x="105397" y="171497"/>
                  </a:cubicBezTo>
                  <a:cubicBezTo>
                    <a:pt x="109444" y="175544"/>
                    <a:pt x="119684" y="181022"/>
                    <a:pt x="119684" y="181022"/>
                  </a:cubicBezTo>
                  <a:cubicBezTo>
                    <a:pt x="129917" y="196370"/>
                    <a:pt x="118216" y="179370"/>
                    <a:pt x="136353" y="202454"/>
                  </a:cubicBezTo>
                  <a:cubicBezTo>
                    <a:pt x="141257" y="208695"/>
                    <a:pt x="146236" y="214900"/>
                    <a:pt x="150640" y="221504"/>
                  </a:cubicBezTo>
                  <a:cubicBezTo>
                    <a:pt x="152228" y="223885"/>
                    <a:pt x="153571" y="226449"/>
                    <a:pt x="155403" y="228647"/>
                  </a:cubicBezTo>
                  <a:cubicBezTo>
                    <a:pt x="157559" y="231234"/>
                    <a:pt x="160166" y="233410"/>
                    <a:pt x="162547" y="235791"/>
                  </a:cubicBezTo>
                  <a:cubicBezTo>
                    <a:pt x="161753" y="228647"/>
                    <a:pt x="161646" y="221393"/>
                    <a:pt x="160165" y="214360"/>
                  </a:cubicBezTo>
                  <a:cubicBezTo>
                    <a:pt x="155674" y="193026"/>
                    <a:pt x="149216" y="182803"/>
                    <a:pt x="141115" y="161972"/>
                  </a:cubicBezTo>
                  <a:cubicBezTo>
                    <a:pt x="139296" y="157293"/>
                    <a:pt x="139137" y="151862"/>
                    <a:pt x="136353" y="147685"/>
                  </a:cubicBezTo>
                  <a:lnTo>
                    <a:pt x="126828" y="133397"/>
                  </a:lnTo>
                  <a:cubicBezTo>
                    <a:pt x="126263" y="130574"/>
                    <a:pt x="124295" y="118170"/>
                    <a:pt x="122065" y="114347"/>
                  </a:cubicBezTo>
                  <a:cubicBezTo>
                    <a:pt x="117739" y="106931"/>
                    <a:pt x="112195" y="100278"/>
                    <a:pt x="107778" y="92916"/>
                  </a:cubicBezTo>
                  <a:cubicBezTo>
                    <a:pt x="105397" y="88947"/>
                    <a:pt x="103907" y="84283"/>
                    <a:pt x="100634" y="81010"/>
                  </a:cubicBezTo>
                  <a:cubicBezTo>
                    <a:pt x="98124" y="78500"/>
                    <a:pt x="94191" y="78008"/>
                    <a:pt x="91109" y="76247"/>
                  </a:cubicBezTo>
                  <a:cubicBezTo>
                    <a:pt x="88624" y="74827"/>
                    <a:pt x="86346" y="73072"/>
                    <a:pt x="83965" y="71485"/>
                  </a:cubicBezTo>
                  <a:cubicBezTo>
                    <a:pt x="82397" y="66780"/>
                    <a:pt x="81018" y="60554"/>
                    <a:pt x="76822" y="57197"/>
                  </a:cubicBezTo>
                  <a:cubicBezTo>
                    <a:pt x="74862" y="55629"/>
                    <a:pt x="72059" y="55610"/>
                    <a:pt x="69678" y="54816"/>
                  </a:cubicBezTo>
                  <a:cubicBezTo>
                    <a:pt x="74677" y="84815"/>
                    <a:pt x="67205" y="57049"/>
                    <a:pt x="79203" y="76247"/>
                  </a:cubicBezTo>
                  <a:cubicBezTo>
                    <a:pt x="93335" y="98859"/>
                    <a:pt x="71729" y="78366"/>
                    <a:pt x="95872" y="97679"/>
                  </a:cubicBezTo>
                  <a:cubicBezTo>
                    <a:pt x="97459" y="100854"/>
                    <a:pt x="99236" y="103941"/>
                    <a:pt x="100634" y="107204"/>
                  </a:cubicBezTo>
                  <a:cubicBezTo>
                    <a:pt x="105561" y="118700"/>
                    <a:pt x="99880" y="110708"/>
                    <a:pt x="107778" y="123872"/>
                  </a:cubicBezTo>
                  <a:cubicBezTo>
                    <a:pt x="110723" y="128780"/>
                    <a:pt x="114743" y="133040"/>
                    <a:pt x="117303" y="138160"/>
                  </a:cubicBezTo>
                  <a:cubicBezTo>
                    <a:pt x="118890" y="141335"/>
                    <a:pt x="119817" y="144938"/>
                    <a:pt x="122065" y="147685"/>
                  </a:cubicBezTo>
                  <a:cubicBezTo>
                    <a:pt x="127041" y="153767"/>
                    <a:pt x="133477" y="158513"/>
                    <a:pt x="138734" y="164354"/>
                  </a:cubicBezTo>
                  <a:cubicBezTo>
                    <a:pt x="147966" y="174611"/>
                    <a:pt x="138084" y="169692"/>
                    <a:pt x="150640" y="173879"/>
                  </a:cubicBezTo>
                  <a:cubicBezTo>
                    <a:pt x="153021" y="176260"/>
                    <a:pt x="155717" y="178364"/>
                    <a:pt x="157784" y="181022"/>
                  </a:cubicBezTo>
                  <a:cubicBezTo>
                    <a:pt x="161298" y="185540"/>
                    <a:pt x="164134" y="190547"/>
                    <a:pt x="167309" y="195310"/>
                  </a:cubicBezTo>
                  <a:cubicBezTo>
                    <a:pt x="168897" y="197691"/>
                    <a:pt x="170600" y="200000"/>
                    <a:pt x="172072" y="202454"/>
                  </a:cubicBezTo>
                  <a:cubicBezTo>
                    <a:pt x="174453" y="206423"/>
                    <a:pt x="176493" y="210617"/>
                    <a:pt x="179215" y="214360"/>
                  </a:cubicBezTo>
                  <a:cubicBezTo>
                    <a:pt x="182861" y="219374"/>
                    <a:pt x="187153" y="223885"/>
                    <a:pt x="191122" y="228647"/>
                  </a:cubicBezTo>
                  <a:cubicBezTo>
                    <a:pt x="189534" y="221503"/>
                    <a:pt x="189174" y="213971"/>
                    <a:pt x="186359" y="207216"/>
                  </a:cubicBezTo>
                  <a:cubicBezTo>
                    <a:pt x="184596" y="202985"/>
                    <a:pt x="175726" y="197746"/>
                    <a:pt x="172072" y="195310"/>
                  </a:cubicBezTo>
                  <a:cubicBezTo>
                    <a:pt x="162471" y="180909"/>
                    <a:pt x="171526" y="192368"/>
                    <a:pt x="148259" y="176260"/>
                  </a:cubicBezTo>
                  <a:cubicBezTo>
                    <a:pt x="144080" y="173367"/>
                    <a:pt x="140322" y="169910"/>
                    <a:pt x="136353" y="166735"/>
                  </a:cubicBezTo>
                  <a:cubicBezTo>
                    <a:pt x="131718" y="152827"/>
                    <a:pt x="137599" y="165599"/>
                    <a:pt x="126828" y="154829"/>
                  </a:cubicBezTo>
                  <a:cubicBezTo>
                    <a:pt x="124022" y="152023"/>
                    <a:pt x="122490" y="148110"/>
                    <a:pt x="119684" y="145304"/>
                  </a:cubicBezTo>
                  <a:cubicBezTo>
                    <a:pt x="104352" y="129972"/>
                    <a:pt x="115471" y="147182"/>
                    <a:pt x="100634" y="128635"/>
                  </a:cubicBezTo>
                  <a:cubicBezTo>
                    <a:pt x="86739" y="111266"/>
                    <a:pt x="97845" y="116592"/>
                    <a:pt x="83965" y="111966"/>
                  </a:cubicBezTo>
                  <a:cubicBezTo>
                    <a:pt x="80790" y="109585"/>
                    <a:pt x="77246" y="107628"/>
                    <a:pt x="74440" y="104822"/>
                  </a:cubicBezTo>
                  <a:cubicBezTo>
                    <a:pt x="70846" y="101228"/>
                    <a:pt x="68714" y="96293"/>
                    <a:pt x="64915" y="92916"/>
                  </a:cubicBezTo>
                  <a:cubicBezTo>
                    <a:pt x="61456" y="89841"/>
                    <a:pt x="56978" y="88153"/>
                    <a:pt x="53009" y="85772"/>
                  </a:cubicBezTo>
                  <a:cubicBezTo>
                    <a:pt x="51422" y="83391"/>
                    <a:pt x="50079" y="80827"/>
                    <a:pt x="48247" y="78629"/>
                  </a:cubicBezTo>
                  <a:cubicBezTo>
                    <a:pt x="46091" y="76042"/>
                    <a:pt x="37908" y="72550"/>
                    <a:pt x="41103" y="71485"/>
                  </a:cubicBezTo>
                  <a:cubicBezTo>
                    <a:pt x="44186" y="70457"/>
                    <a:pt x="61205" y="78890"/>
                    <a:pt x="64915" y="81010"/>
                  </a:cubicBezTo>
                  <a:cubicBezTo>
                    <a:pt x="70463" y="84180"/>
                    <a:pt x="80169" y="91817"/>
                    <a:pt x="83965" y="95297"/>
                  </a:cubicBezTo>
                  <a:cubicBezTo>
                    <a:pt x="88551" y="99500"/>
                    <a:pt x="101868" y="114965"/>
                    <a:pt x="110159" y="119110"/>
                  </a:cubicBezTo>
                  <a:cubicBezTo>
                    <a:pt x="113086" y="120574"/>
                    <a:pt x="116509" y="120697"/>
                    <a:pt x="119684" y="121491"/>
                  </a:cubicBezTo>
                  <a:cubicBezTo>
                    <a:pt x="122065" y="123872"/>
                    <a:pt x="125157" y="125711"/>
                    <a:pt x="126828" y="128635"/>
                  </a:cubicBezTo>
                  <a:cubicBezTo>
                    <a:pt x="128452" y="131477"/>
                    <a:pt x="127284" y="135513"/>
                    <a:pt x="129209" y="138160"/>
                  </a:cubicBezTo>
                  <a:cubicBezTo>
                    <a:pt x="133831" y="144515"/>
                    <a:pt x="140969" y="148693"/>
                    <a:pt x="145878" y="154829"/>
                  </a:cubicBezTo>
                  <a:cubicBezTo>
                    <a:pt x="148863" y="158561"/>
                    <a:pt x="157537" y="170300"/>
                    <a:pt x="162547" y="173879"/>
                  </a:cubicBezTo>
                  <a:cubicBezTo>
                    <a:pt x="165436" y="175942"/>
                    <a:pt x="168897" y="177054"/>
                    <a:pt x="172072" y="178641"/>
                  </a:cubicBezTo>
                  <a:cubicBezTo>
                    <a:pt x="172866" y="181022"/>
                    <a:pt x="172678" y="184010"/>
                    <a:pt x="174453" y="185785"/>
                  </a:cubicBezTo>
                  <a:cubicBezTo>
                    <a:pt x="176963" y="188295"/>
                    <a:pt x="186195" y="193319"/>
                    <a:pt x="183978" y="190547"/>
                  </a:cubicBezTo>
                  <a:cubicBezTo>
                    <a:pt x="175563" y="180028"/>
                    <a:pt x="163485" y="172748"/>
                    <a:pt x="155403" y="161972"/>
                  </a:cubicBezTo>
                  <a:cubicBezTo>
                    <a:pt x="153022" y="158797"/>
                    <a:pt x="150566" y="155677"/>
                    <a:pt x="148259" y="152447"/>
                  </a:cubicBezTo>
                  <a:cubicBezTo>
                    <a:pt x="146596" y="150118"/>
                    <a:pt x="144598" y="147945"/>
                    <a:pt x="143497" y="145304"/>
                  </a:cubicBezTo>
                  <a:cubicBezTo>
                    <a:pt x="140601" y="138353"/>
                    <a:pt x="136353" y="123872"/>
                    <a:pt x="136353" y="123872"/>
                  </a:cubicBezTo>
                  <a:cubicBezTo>
                    <a:pt x="134656" y="111996"/>
                    <a:pt x="132948" y="96988"/>
                    <a:pt x="129209" y="85772"/>
                  </a:cubicBezTo>
                  <a:cubicBezTo>
                    <a:pt x="128304" y="83057"/>
                    <a:pt x="125727" y="81188"/>
                    <a:pt x="124447" y="78629"/>
                  </a:cubicBezTo>
                  <a:cubicBezTo>
                    <a:pt x="122535" y="74806"/>
                    <a:pt x="121950" y="70347"/>
                    <a:pt x="119684" y="66722"/>
                  </a:cubicBezTo>
                  <a:cubicBezTo>
                    <a:pt x="117899" y="63866"/>
                    <a:pt x="112540" y="56212"/>
                    <a:pt x="112540" y="59579"/>
                  </a:cubicBezTo>
                  <a:cubicBezTo>
                    <a:pt x="112540" y="63548"/>
                    <a:pt x="117303" y="65929"/>
                    <a:pt x="119684" y="69104"/>
                  </a:cubicBezTo>
                  <a:cubicBezTo>
                    <a:pt x="120478" y="71485"/>
                    <a:pt x="120618" y="74197"/>
                    <a:pt x="122065" y="76247"/>
                  </a:cubicBezTo>
                  <a:cubicBezTo>
                    <a:pt x="130215" y="87793"/>
                    <a:pt x="141247" y="97315"/>
                    <a:pt x="148259" y="109585"/>
                  </a:cubicBezTo>
                  <a:cubicBezTo>
                    <a:pt x="152666" y="117298"/>
                    <a:pt x="158738" y="127208"/>
                    <a:pt x="162547" y="135779"/>
                  </a:cubicBezTo>
                  <a:cubicBezTo>
                    <a:pt x="164590" y="140375"/>
                    <a:pt x="167470" y="150802"/>
                    <a:pt x="172072" y="154829"/>
                  </a:cubicBezTo>
                  <a:cubicBezTo>
                    <a:pt x="176379" y="158598"/>
                    <a:pt x="181597" y="161179"/>
                    <a:pt x="186359" y="164354"/>
                  </a:cubicBezTo>
                  <a:cubicBezTo>
                    <a:pt x="194522" y="188844"/>
                    <a:pt x="181370" y="155735"/>
                    <a:pt x="195884" y="173879"/>
                  </a:cubicBezTo>
                  <a:cubicBezTo>
                    <a:pt x="197928" y="176435"/>
                    <a:pt x="196641" y="180563"/>
                    <a:pt x="198265" y="183404"/>
                  </a:cubicBezTo>
                  <a:cubicBezTo>
                    <a:pt x="199936" y="186328"/>
                    <a:pt x="203253" y="187960"/>
                    <a:pt x="205409" y="190547"/>
                  </a:cubicBezTo>
                  <a:cubicBezTo>
                    <a:pt x="207241" y="192746"/>
                    <a:pt x="213034" y="197691"/>
                    <a:pt x="210172" y="197691"/>
                  </a:cubicBezTo>
                  <a:cubicBezTo>
                    <a:pt x="206804" y="197691"/>
                    <a:pt x="205132" y="193177"/>
                    <a:pt x="203028" y="190547"/>
                  </a:cubicBezTo>
                  <a:cubicBezTo>
                    <a:pt x="195590" y="181250"/>
                    <a:pt x="189035" y="171269"/>
                    <a:pt x="181597" y="161972"/>
                  </a:cubicBezTo>
                  <a:cubicBezTo>
                    <a:pt x="179493" y="159342"/>
                    <a:pt x="176834" y="157210"/>
                    <a:pt x="174453" y="154829"/>
                  </a:cubicBezTo>
                  <a:cubicBezTo>
                    <a:pt x="164423" y="124735"/>
                    <a:pt x="181154" y="172845"/>
                    <a:pt x="167309" y="140541"/>
                  </a:cubicBezTo>
                  <a:cubicBezTo>
                    <a:pt x="153659" y="108692"/>
                    <a:pt x="179508" y="157796"/>
                    <a:pt x="160165" y="119110"/>
                  </a:cubicBezTo>
                  <a:cubicBezTo>
                    <a:pt x="158095" y="114970"/>
                    <a:pt x="155092" y="111344"/>
                    <a:pt x="153022" y="107204"/>
                  </a:cubicBezTo>
                  <a:cubicBezTo>
                    <a:pt x="151578" y="104315"/>
                    <a:pt x="147115" y="92689"/>
                    <a:pt x="145878" y="88154"/>
                  </a:cubicBezTo>
                  <a:cubicBezTo>
                    <a:pt x="144156" y="81839"/>
                    <a:pt x="143185" y="75314"/>
                    <a:pt x="141115" y="69104"/>
                  </a:cubicBezTo>
                  <a:cubicBezTo>
                    <a:pt x="139203" y="63369"/>
                    <a:pt x="136838" y="57758"/>
                    <a:pt x="133972" y="52435"/>
                  </a:cubicBezTo>
                  <a:cubicBezTo>
                    <a:pt x="131258" y="47395"/>
                    <a:pt x="122637" y="32717"/>
                    <a:pt x="124447" y="38147"/>
                  </a:cubicBezTo>
                  <a:cubicBezTo>
                    <a:pt x="129448" y="53153"/>
                    <a:pt x="134496" y="69628"/>
                    <a:pt x="145878" y="81010"/>
                  </a:cubicBezTo>
                  <a:lnTo>
                    <a:pt x="155403" y="90535"/>
                  </a:lnTo>
                  <a:cubicBezTo>
                    <a:pt x="159637" y="107474"/>
                    <a:pt x="154265" y="94160"/>
                    <a:pt x="169690" y="109585"/>
                  </a:cubicBezTo>
                  <a:cubicBezTo>
                    <a:pt x="173284" y="113179"/>
                    <a:pt x="175868" y="117666"/>
                    <a:pt x="179215" y="121491"/>
                  </a:cubicBezTo>
                  <a:cubicBezTo>
                    <a:pt x="185633" y="128826"/>
                    <a:pt x="185893" y="128325"/>
                    <a:pt x="193503" y="133397"/>
                  </a:cubicBezTo>
                  <a:cubicBezTo>
                    <a:pt x="216440" y="163980"/>
                    <a:pt x="203639" y="158206"/>
                    <a:pt x="222078" y="164354"/>
                  </a:cubicBezTo>
                  <a:cubicBezTo>
                    <a:pt x="223665" y="167529"/>
                    <a:pt x="224330" y="171369"/>
                    <a:pt x="226840" y="173879"/>
                  </a:cubicBezTo>
                  <a:cubicBezTo>
                    <a:pt x="228615" y="175654"/>
                    <a:pt x="233375" y="178695"/>
                    <a:pt x="233984" y="176260"/>
                  </a:cubicBezTo>
                  <a:cubicBezTo>
                    <a:pt x="235021" y="172113"/>
                    <a:pt x="230991" y="168245"/>
                    <a:pt x="229222" y="164354"/>
                  </a:cubicBezTo>
                  <a:cubicBezTo>
                    <a:pt x="227019" y="159506"/>
                    <a:pt x="224957" y="154545"/>
                    <a:pt x="222078" y="150066"/>
                  </a:cubicBezTo>
                  <a:cubicBezTo>
                    <a:pt x="217786" y="143389"/>
                    <a:pt x="211340" y="138116"/>
                    <a:pt x="207790" y="131016"/>
                  </a:cubicBezTo>
                  <a:cubicBezTo>
                    <a:pt x="205409" y="126254"/>
                    <a:pt x="202744" y="121623"/>
                    <a:pt x="200647" y="116729"/>
                  </a:cubicBezTo>
                  <a:cubicBezTo>
                    <a:pt x="197976" y="110495"/>
                    <a:pt x="196309" y="103853"/>
                    <a:pt x="193503" y="97679"/>
                  </a:cubicBezTo>
                  <a:cubicBezTo>
                    <a:pt x="192319" y="95073"/>
                    <a:pt x="190404" y="92864"/>
                    <a:pt x="188740" y="90535"/>
                  </a:cubicBezTo>
                  <a:cubicBezTo>
                    <a:pt x="186947" y="88024"/>
                    <a:pt x="178702" y="77602"/>
                    <a:pt x="176834" y="73866"/>
                  </a:cubicBezTo>
                  <a:cubicBezTo>
                    <a:pt x="174922" y="70043"/>
                    <a:pt x="173808" y="65866"/>
                    <a:pt x="172072" y="61960"/>
                  </a:cubicBezTo>
                  <a:cubicBezTo>
                    <a:pt x="170630" y="58716"/>
                    <a:pt x="168627" y="55731"/>
                    <a:pt x="167309" y="52435"/>
                  </a:cubicBezTo>
                  <a:cubicBezTo>
                    <a:pt x="160470" y="35338"/>
                    <a:pt x="167951" y="39948"/>
                    <a:pt x="155403" y="35766"/>
                  </a:cubicBezTo>
                  <a:cubicBezTo>
                    <a:pt x="153980" y="31495"/>
                    <a:pt x="151203" y="22041"/>
                    <a:pt x="148259" y="19097"/>
                  </a:cubicBezTo>
                  <a:cubicBezTo>
                    <a:pt x="146484" y="17322"/>
                    <a:pt x="143496" y="17510"/>
                    <a:pt x="141115" y="16716"/>
                  </a:cubicBezTo>
                  <a:cubicBezTo>
                    <a:pt x="139688" y="14576"/>
                    <a:pt x="130392" y="343"/>
                    <a:pt x="129209" y="47"/>
                  </a:cubicBezTo>
                  <a:cubicBezTo>
                    <a:pt x="126774" y="-562"/>
                    <a:pt x="127622" y="4810"/>
                    <a:pt x="126828" y="7191"/>
                  </a:cubicBezTo>
                  <a:cubicBezTo>
                    <a:pt x="130797" y="11954"/>
                    <a:pt x="135610" y="16124"/>
                    <a:pt x="138734" y="21479"/>
                  </a:cubicBezTo>
                  <a:cubicBezTo>
                    <a:pt x="141263" y="25815"/>
                    <a:pt x="141633" y="31105"/>
                    <a:pt x="143497" y="35766"/>
                  </a:cubicBezTo>
                  <a:cubicBezTo>
                    <a:pt x="158446" y="73137"/>
                    <a:pt x="146397" y="44692"/>
                    <a:pt x="160165" y="66722"/>
                  </a:cubicBezTo>
                  <a:cubicBezTo>
                    <a:pt x="168796" y="80533"/>
                    <a:pt x="159888" y="72886"/>
                    <a:pt x="172072" y="81010"/>
                  </a:cubicBezTo>
                  <a:cubicBezTo>
                    <a:pt x="178707" y="90963"/>
                    <a:pt x="180349" y="95448"/>
                    <a:pt x="188740" y="102441"/>
                  </a:cubicBezTo>
                  <a:cubicBezTo>
                    <a:pt x="190939" y="104273"/>
                    <a:pt x="193503" y="105616"/>
                    <a:pt x="195884" y="107204"/>
                  </a:cubicBezTo>
                  <a:cubicBezTo>
                    <a:pt x="196678" y="109585"/>
                    <a:pt x="196759" y="112339"/>
                    <a:pt x="198265" y="114347"/>
                  </a:cubicBezTo>
                  <a:cubicBezTo>
                    <a:pt x="205764" y="124345"/>
                    <a:pt x="216617" y="131343"/>
                    <a:pt x="226840" y="138160"/>
                  </a:cubicBezTo>
                  <a:cubicBezTo>
                    <a:pt x="228124" y="140086"/>
                    <a:pt x="237763" y="154829"/>
                    <a:pt x="238747" y="154829"/>
                  </a:cubicBezTo>
                  <a:cubicBezTo>
                    <a:pt x="242020" y="154829"/>
                    <a:pt x="237483" y="148380"/>
                    <a:pt x="236365" y="145304"/>
                  </a:cubicBezTo>
                  <a:cubicBezTo>
                    <a:pt x="233529" y="137505"/>
                    <a:pt x="226284" y="121917"/>
                    <a:pt x="222078" y="114347"/>
                  </a:cubicBezTo>
                  <a:cubicBezTo>
                    <a:pt x="220688" y="111845"/>
                    <a:pt x="218903" y="109585"/>
                    <a:pt x="217315" y="107204"/>
                  </a:cubicBezTo>
                  <a:cubicBezTo>
                    <a:pt x="203216" y="43751"/>
                    <a:pt x="220525" y="118178"/>
                    <a:pt x="207790" y="71485"/>
                  </a:cubicBezTo>
                  <a:cubicBezTo>
                    <a:pt x="206725" y="67580"/>
                    <a:pt x="206770" y="63390"/>
                    <a:pt x="205409" y="59579"/>
                  </a:cubicBezTo>
                  <a:cubicBezTo>
                    <a:pt x="202780" y="52217"/>
                    <a:pt x="199059" y="45291"/>
                    <a:pt x="195884" y="38147"/>
                  </a:cubicBezTo>
                  <a:cubicBezTo>
                    <a:pt x="195090" y="34178"/>
                    <a:pt x="195178" y="29925"/>
                    <a:pt x="193503" y="26241"/>
                  </a:cubicBezTo>
                  <a:cubicBezTo>
                    <a:pt x="191135" y="21030"/>
                    <a:pt x="183978" y="11954"/>
                    <a:pt x="183978" y="11954"/>
                  </a:cubicBezTo>
                  <a:cubicBezTo>
                    <a:pt x="183978" y="11954"/>
                    <a:pt x="184565" y="27993"/>
                    <a:pt x="186359" y="35766"/>
                  </a:cubicBezTo>
                  <a:cubicBezTo>
                    <a:pt x="187003" y="38555"/>
                    <a:pt x="189534" y="40529"/>
                    <a:pt x="191122" y="42910"/>
                  </a:cubicBezTo>
                  <a:cubicBezTo>
                    <a:pt x="193468" y="54642"/>
                    <a:pt x="191872" y="55565"/>
                    <a:pt x="200647" y="64341"/>
                  </a:cubicBezTo>
                  <a:cubicBezTo>
                    <a:pt x="202671" y="66365"/>
                    <a:pt x="205766" y="67080"/>
                    <a:pt x="207790" y="69104"/>
                  </a:cubicBezTo>
                  <a:cubicBezTo>
                    <a:pt x="210596" y="71910"/>
                    <a:pt x="212393" y="75580"/>
                    <a:pt x="214934" y="78629"/>
                  </a:cubicBezTo>
                  <a:cubicBezTo>
                    <a:pt x="220796" y="85663"/>
                    <a:pt x="237803" y="105349"/>
                    <a:pt x="245890" y="111966"/>
                  </a:cubicBezTo>
                  <a:cubicBezTo>
                    <a:pt x="249472" y="114897"/>
                    <a:pt x="254054" y="116388"/>
                    <a:pt x="257797" y="119110"/>
                  </a:cubicBezTo>
                  <a:cubicBezTo>
                    <a:pt x="262811" y="122756"/>
                    <a:pt x="267191" y="127210"/>
                    <a:pt x="272084" y="131016"/>
                  </a:cubicBezTo>
                  <a:cubicBezTo>
                    <a:pt x="274343" y="132773"/>
                    <a:pt x="280648" y="138264"/>
                    <a:pt x="279228" y="135779"/>
                  </a:cubicBezTo>
                  <a:cubicBezTo>
                    <a:pt x="274738" y="127921"/>
                    <a:pt x="267049" y="122205"/>
                    <a:pt x="262559" y="114347"/>
                  </a:cubicBezTo>
                  <a:cubicBezTo>
                    <a:pt x="248578" y="89882"/>
                    <a:pt x="257559" y="102204"/>
                    <a:pt x="233984" y="78629"/>
                  </a:cubicBezTo>
                  <a:cubicBezTo>
                    <a:pt x="233190" y="76248"/>
                    <a:pt x="232848" y="73664"/>
                    <a:pt x="231603" y="71485"/>
                  </a:cubicBezTo>
                  <a:cubicBezTo>
                    <a:pt x="225117" y="60135"/>
                    <a:pt x="224992" y="64029"/>
                    <a:pt x="217315" y="54816"/>
                  </a:cubicBezTo>
                  <a:cubicBezTo>
                    <a:pt x="211205" y="47484"/>
                    <a:pt x="208957" y="36949"/>
                    <a:pt x="198265" y="33385"/>
                  </a:cubicBezTo>
                  <a:lnTo>
                    <a:pt x="191122" y="31004"/>
                  </a:lnTo>
                  <a:cubicBezTo>
                    <a:pt x="187947" y="27829"/>
                    <a:pt x="185251" y="24089"/>
                    <a:pt x="181597" y="21479"/>
                  </a:cubicBezTo>
                  <a:cubicBezTo>
                    <a:pt x="179554" y="20020"/>
                    <a:pt x="176698" y="20220"/>
                    <a:pt x="174453" y="19097"/>
                  </a:cubicBezTo>
                  <a:cubicBezTo>
                    <a:pt x="149467" y="6604"/>
                    <a:pt x="167097" y="11434"/>
                    <a:pt x="145878" y="7191"/>
                  </a:cubicBezTo>
                  <a:cubicBezTo>
                    <a:pt x="144290" y="9572"/>
                    <a:pt x="141520" y="11502"/>
                    <a:pt x="141115" y="14335"/>
                  </a:cubicBezTo>
                  <a:cubicBezTo>
                    <a:pt x="140652" y="17575"/>
                    <a:pt x="142168" y="20869"/>
                    <a:pt x="143497" y="23860"/>
                  </a:cubicBezTo>
                  <a:cubicBezTo>
                    <a:pt x="146839" y="31379"/>
                    <a:pt x="152874" y="38744"/>
                    <a:pt x="157784" y="45291"/>
                  </a:cubicBezTo>
                  <a:cubicBezTo>
                    <a:pt x="160093" y="54528"/>
                    <a:pt x="162179" y="63276"/>
                    <a:pt x="167309" y="71485"/>
                  </a:cubicBezTo>
                  <a:cubicBezTo>
                    <a:pt x="169412" y="74851"/>
                    <a:pt x="172526" y="77541"/>
                    <a:pt x="174453" y="81010"/>
                  </a:cubicBezTo>
                  <a:cubicBezTo>
                    <a:pt x="176529" y="84746"/>
                    <a:pt x="177479" y="89010"/>
                    <a:pt x="179215" y="92916"/>
                  </a:cubicBezTo>
                  <a:cubicBezTo>
                    <a:pt x="180657" y="96160"/>
                    <a:pt x="182490" y="99218"/>
                    <a:pt x="183978" y="102441"/>
                  </a:cubicBezTo>
                  <a:cubicBezTo>
                    <a:pt x="187254" y="109539"/>
                    <a:pt x="190424" y="116687"/>
                    <a:pt x="193503" y="123872"/>
                  </a:cubicBezTo>
                  <a:cubicBezTo>
                    <a:pt x="195187" y="127801"/>
                    <a:pt x="196025" y="132138"/>
                    <a:pt x="198265" y="135779"/>
                  </a:cubicBezTo>
                  <a:cubicBezTo>
                    <a:pt x="202425" y="142539"/>
                    <a:pt x="208035" y="148303"/>
                    <a:pt x="212553" y="154829"/>
                  </a:cubicBezTo>
                  <a:cubicBezTo>
                    <a:pt x="215188" y="158634"/>
                    <a:pt x="217130" y="162884"/>
                    <a:pt x="219697" y="166735"/>
                  </a:cubicBezTo>
                  <a:cubicBezTo>
                    <a:pt x="225808" y="175902"/>
                    <a:pt x="226624" y="176044"/>
                    <a:pt x="233984" y="183404"/>
                  </a:cubicBezTo>
                  <a:cubicBezTo>
                    <a:pt x="241772" y="171723"/>
                    <a:pt x="239326" y="178833"/>
                    <a:pt x="236365" y="159591"/>
                  </a:cubicBezTo>
                  <a:cubicBezTo>
                    <a:pt x="235101" y="151375"/>
                    <a:pt x="234893" y="142584"/>
                    <a:pt x="229222" y="135779"/>
                  </a:cubicBezTo>
                  <a:cubicBezTo>
                    <a:pt x="227390" y="133580"/>
                    <a:pt x="224459" y="132604"/>
                    <a:pt x="222078" y="131016"/>
                  </a:cubicBezTo>
                  <a:cubicBezTo>
                    <a:pt x="219697" y="120697"/>
                    <a:pt x="217922" y="110220"/>
                    <a:pt x="214934" y="100060"/>
                  </a:cubicBezTo>
                  <a:cubicBezTo>
                    <a:pt x="213932" y="96655"/>
                    <a:pt x="211418" y="93859"/>
                    <a:pt x="210172" y="90535"/>
                  </a:cubicBezTo>
                  <a:cubicBezTo>
                    <a:pt x="209023" y="87471"/>
                    <a:pt x="209254" y="83937"/>
                    <a:pt x="207790" y="81010"/>
                  </a:cubicBezTo>
                  <a:cubicBezTo>
                    <a:pt x="204441" y="74312"/>
                    <a:pt x="199470" y="68534"/>
                    <a:pt x="195884" y="61960"/>
                  </a:cubicBezTo>
                  <a:cubicBezTo>
                    <a:pt x="189935" y="51053"/>
                    <a:pt x="184771" y="39735"/>
                    <a:pt x="179215" y="28622"/>
                  </a:cubicBezTo>
                  <a:cubicBezTo>
                    <a:pt x="179215" y="28622"/>
                    <a:pt x="183497" y="46230"/>
                    <a:pt x="186359" y="54816"/>
                  </a:cubicBezTo>
                  <a:cubicBezTo>
                    <a:pt x="190550" y="67390"/>
                    <a:pt x="187348" y="59871"/>
                    <a:pt x="198265" y="76247"/>
                  </a:cubicBezTo>
                  <a:cubicBezTo>
                    <a:pt x="199059" y="79422"/>
                    <a:pt x="199318" y="82781"/>
                    <a:pt x="200647" y="85772"/>
                  </a:cubicBezTo>
                  <a:cubicBezTo>
                    <a:pt x="208762" y="104032"/>
                    <a:pt x="205930" y="91447"/>
                    <a:pt x="214934" y="107204"/>
                  </a:cubicBezTo>
                  <a:cubicBezTo>
                    <a:pt x="219337" y="114909"/>
                    <a:pt x="222722" y="123155"/>
                    <a:pt x="226840" y="131016"/>
                  </a:cubicBezTo>
                  <a:cubicBezTo>
                    <a:pt x="231455" y="139826"/>
                    <a:pt x="236448" y="148434"/>
                    <a:pt x="241128" y="157210"/>
                  </a:cubicBezTo>
                  <a:cubicBezTo>
                    <a:pt x="242798" y="160342"/>
                    <a:pt x="247359" y="169967"/>
                    <a:pt x="245890" y="166735"/>
                  </a:cubicBezTo>
                  <a:cubicBezTo>
                    <a:pt x="240453" y="154774"/>
                    <a:pt x="238187" y="140621"/>
                    <a:pt x="229222" y="131016"/>
                  </a:cubicBezTo>
                  <a:cubicBezTo>
                    <a:pt x="189709" y="88681"/>
                    <a:pt x="208740" y="105296"/>
                    <a:pt x="174453" y="78629"/>
                  </a:cubicBezTo>
                  <a:cubicBezTo>
                    <a:pt x="169498" y="63762"/>
                    <a:pt x="174464" y="75666"/>
                    <a:pt x="157784" y="54816"/>
                  </a:cubicBezTo>
                  <a:cubicBezTo>
                    <a:pt x="147119" y="41485"/>
                    <a:pt x="145975" y="39482"/>
                    <a:pt x="138734" y="28622"/>
                  </a:cubicBezTo>
                  <a:cubicBezTo>
                    <a:pt x="135080" y="39585"/>
                    <a:pt x="133213" y="41861"/>
                    <a:pt x="138734" y="57197"/>
                  </a:cubicBezTo>
                  <a:cubicBezTo>
                    <a:pt x="150297" y="89316"/>
                    <a:pt x="149877" y="87390"/>
                    <a:pt x="164928" y="102441"/>
                  </a:cubicBezTo>
                  <a:cubicBezTo>
                    <a:pt x="168103" y="108791"/>
                    <a:pt x="172731" y="114603"/>
                    <a:pt x="174453" y="121491"/>
                  </a:cubicBezTo>
                  <a:cubicBezTo>
                    <a:pt x="175247" y="124666"/>
                    <a:pt x="175077" y="128255"/>
                    <a:pt x="176834" y="131016"/>
                  </a:cubicBezTo>
                  <a:cubicBezTo>
                    <a:pt x="181637" y="138564"/>
                    <a:pt x="191321" y="147884"/>
                    <a:pt x="198265" y="154829"/>
                  </a:cubicBezTo>
                  <a:cubicBezTo>
                    <a:pt x="199038" y="157921"/>
                    <a:pt x="206663" y="181470"/>
                    <a:pt x="191122" y="154829"/>
                  </a:cubicBezTo>
                  <a:cubicBezTo>
                    <a:pt x="187705" y="148971"/>
                    <a:pt x="186123" y="142213"/>
                    <a:pt x="183978" y="135779"/>
                  </a:cubicBezTo>
                  <a:cubicBezTo>
                    <a:pt x="182943" y="132674"/>
                    <a:pt x="183061" y="129181"/>
                    <a:pt x="181597" y="126254"/>
                  </a:cubicBezTo>
                  <a:cubicBezTo>
                    <a:pt x="178248" y="119556"/>
                    <a:pt x="173659" y="113554"/>
                    <a:pt x="169690" y="107204"/>
                  </a:cubicBezTo>
                  <a:cubicBezTo>
                    <a:pt x="166021" y="92527"/>
                    <a:pt x="170551" y="101572"/>
                    <a:pt x="160165" y="92916"/>
                  </a:cubicBezTo>
                  <a:cubicBezTo>
                    <a:pt x="157578" y="90760"/>
                    <a:pt x="155946" y="87443"/>
                    <a:pt x="153022" y="85772"/>
                  </a:cubicBezTo>
                  <a:cubicBezTo>
                    <a:pt x="150181" y="84148"/>
                    <a:pt x="146518" y="84650"/>
                    <a:pt x="143497" y="83391"/>
                  </a:cubicBezTo>
                  <a:cubicBezTo>
                    <a:pt x="136944" y="80660"/>
                    <a:pt x="130797" y="77041"/>
                    <a:pt x="124447" y="73866"/>
                  </a:cubicBezTo>
                  <a:cubicBezTo>
                    <a:pt x="121272" y="72279"/>
                    <a:pt x="117966" y="70930"/>
                    <a:pt x="114922" y="69104"/>
                  </a:cubicBezTo>
                  <a:cubicBezTo>
                    <a:pt x="100561" y="60488"/>
                    <a:pt x="106866" y="64528"/>
                    <a:pt x="95872" y="57197"/>
                  </a:cubicBezTo>
                  <a:cubicBezTo>
                    <a:pt x="94778" y="55009"/>
                    <a:pt x="87155" y="34441"/>
                    <a:pt x="79203" y="35766"/>
                  </a:cubicBezTo>
                  <a:cubicBezTo>
                    <a:pt x="75701" y="36350"/>
                    <a:pt x="76028" y="42116"/>
                    <a:pt x="74440" y="45291"/>
                  </a:cubicBezTo>
                  <a:cubicBezTo>
                    <a:pt x="76821" y="49260"/>
                    <a:pt x="79704" y="52968"/>
                    <a:pt x="81584" y="57197"/>
                  </a:cubicBezTo>
                  <a:cubicBezTo>
                    <a:pt x="82913" y="60188"/>
                    <a:pt x="82564" y="63764"/>
                    <a:pt x="83965" y="66722"/>
                  </a:cubicBezTo>
                  <a:cubicBezTo>
                    <a:pt x="90511" y="80542"/>
                    <a:pt x="101977" y="102645"/>
                    <a:pt x="112540" y="116729"/>
                  </a:cubicBezTo>
                  <a:cubicBezTo>
                    <a:pt x="116260" y="121688"/>
                    <a:pt x="120892" y="125937"/>
                    <a:pt x="124447" y="131016"/>
                  </a:cubicBezTo>
                  <a:cubicBezTo>
                    <a:pt x="139077" y="151915"/>
                    <a:pt x="118766" y="130098"/>
                    <a:pt x="136353" y="147685"/>
                  </a:cubicBezTo>
                  <a:cubicBezTo>
                    <a:pt x="144233" y="167388"/>
                    <a:pt x="136735" y="153174"/>
                    <a:pt x="153022" y="171497"/>
                  </a:cubicBezTo>
                  <a:cubicBezTo>
                    <a:pt x="155659" y="174463"/>
                    <a:pt x="157858" y="177793"/>
                    <a:pt x="160165" y="181022"/>
                  </a:cubicBezTo>
                  <a:cubicBezTo>
                    <a:pt x="161829" y="183351"/>
                    <a:pt x="163027" y="186027"/>
                    <a:pt x="164928" y="188166"/>
                  </a:cubicBezTo>
                  <a:cubicBezTo>
                    <a:pt x="169403" y="193200"/>
                    <a:pt x="179215" y="202454"/>
                    <a:pt x="179215" y="202454"/>
                  </a:cubicBezTo>
                  <a:cubicBezTo>
                    <a:pt x="165584" y="211541"/>
                    <a:pt x="179291" y="204835"/>
                    <a:pt x="160165" y="204835"/>
                  </a:cubicBezTo>
                  <a:cubicBezTo>
                    <a:pt x="156118" y="204835"/>
                    <a:pt x="152266" y="206644"/>
                    <a:pt x="148259" y="207216"/>
                  </a:cubicBezTo>
                  <a:cubicBezTo>
                    <a:pt x="141144" y="208232"/>
                    <a:pt x="133972" y="208803"/>
                    <a:pt x="126828" y="209597"/>
                  </a:cubicBezTo>
                  <a:cubicBezTo>
                    <a:pt x="123653" y="210391"/>
                    <a:pt x="114989" y="209665"/>
                    <a:pt x="117303" y="211979"/>
                  </a:cubicBezTo>
                  <a:cubicBezTo>
                    <a:pt x="120717" y="215393"/>
                    <a:pt x="126779" y="213959"/>
                    <a:pt x="131590" y="214360"/>
                  </a:cubicBezTo>
                  <a:cubicBezTo>
                    <a:pt x="145850" y="215548"/>
                    <a:pt x="160165" y="215947"/>
                    <a:pt x="174453" y="216741"/>
                  </a:cubicBezTo>
                  <a:cubicBezTo>
                    <a:pt x="179215" y="215154"/>
                    <a:pt x="184613" y="214836"/>
                    <a:pt x="188740" y="211979"/>
                  </a:cubicBezTo>
                  <a:cubicBezTo>
                    <a:pt x="202256" y="202622"/>
                    <a:pt x="204116" y="191394"/>
                    <a:pt x="219697" y="185785"/>
                  </a:cubicBezTo>
                  <a:cubicBezTo>
                    <a:pt x="234370" y="180503"/>
                    <a:pt x="250992" y="180854"/>
                    <a:pt x="264940" y="173879"/>
                  </a:cubicBezTo>
                  <a:cubicBezTo>
                    <a:pt x="276761" y="167968"/>
                    <a:pt x="277412" y="168551"/>
                    <a:pt x="288753" y="157210"/>
                  </a:cubicBezTo>
                  <a:cubicBezTo>
                    <a:pt x="290777" y="155186"/>
                    <a:pt x="292235" y="152626"/>
                    <a:pt x="293515" y="150066"/>
                  </a:cubicBezTo>
                  <a:cubicBezTo>
                    <a:pt x="294638" y="147821"/>
                    <a:pt x="298367" y="143371"/>
                    <a:pt x="295897" y="142922"/>
                  </a:cubicBezTo>
                  <a:cubicBezTo>
                    <a:pt x="286493" y="141212"/>
                    <a:pt x="276847" y="144510"/>
                    <a:pt x="267322" y="145304"/>
                  </a:cubicBezTo>
                  <a:cubicBezTo>
                    <a:pt x="259384" y="148479"/>
                    <a:pt x="251065" y="150829"/>
                    <a:pt x="243509" y="154829"/>
                  </a:cubicBezTo>
                  <a:cubicBezTo>
                    <a:pt x="237474" y="158024"/>
                    <a:pt x="232655" y="163156"/>
                    <a:pt x="226840" y="166735"/>
                  </a:cubicBezTo>
                  <a:cubicBezTo>
                    <a:pt x="222305" y="169526"/>
                    <a:pt x="216983" y="170926"/>
                    <a:pt x="212553" y="173879"/>
                  </a:cubicBezTo>
                  <a:cubicBezTo>
                    <a:pt x="209751" y="175747"/>
                    <a:pt x="208103" y="179002"/>
                    <a:pt x="205409" y="181022"/>
                  </a:cubicBezTo>
                  <a:cubicBezTo>
                    <a:pt x="196425" y="187760"/>
                    <a:pt x="171535" y="199128"/>
                    <a:pt x="164928" y="200072"/>
                  </a:cubicBezTo>
                  <a:lnTo>
                    <a:pt x="148259" y="202454"/>
                  </a:lnTo>
                  <a:cubicBezTo>
                    <a:pt x="177736" y="187716"/>
                    <a:pt x="162883" y="196264"/>
                    <a:pt x="198265" y="171497"/>
                  </a:cubicBezTo>
                  <a:cubicBezTo>
                    <a:pt x="203859" y="167581"/>
                    <a:pt x="210106" y="164419"/>
                    <a:pt x="214934" y="159591"/>
                  </a:cubicBezTo>
                  <a:cubicBezTo>
                    <a:pt x="223744" y="150781"/>
                    <a:pt x="222358" y="151641"/>
                    <a:pt x="233984" y="142922"/>
                  </a:cubicBezTo>
                  <a:cubicBezTo>
                    <a:pt x="249845" y="131026"/>
                    <a:pt x="236002" y="144629"/>
                    <a:pt x="269703" y="133397"/>
                  </a:cubicBezTo>
                  <a:cubicBezTo>
                    <a:pt x="272084" y="132603"/>
                    <a:pt x="279357" y="131016"/>
                    <a:pt x="276847" y="131016"/>
                  </a:cubicBezTo>
                  <a:cubicBezTo>
                    <a:pt x="268192" y="131016"/>
                    <a:pt x="254957" y="133965"/>
                    <a:pt x="245890" y="135779"/>
                  </a:cubicBezTo>
                  <a:cubicBezTo>
                    <a:pt x="229221" y="143716"/>
                    <a:pt x="211914" y="150431"/>
                    <a:pt x="195884" y="159591"/>
                  </a:cubicBezTo>
                  <a:cubicBezTo>
                    <a:pt x="190328" y="162766"/>
                    <a:pt x="184702" y="165823"/>
                    <a:pt x="179215" y="169116"/>
                  </a:cubicBezTo>
                  <a:cubicBezTo>
                    <a:pt x="176761" y="170588"/>
                    <a:pt x="174729" y="172816"/>
                    <a:pt x="172072" y="173879"/>
                  </a:cubicBezTo>
                  <a:cubicBezTo>
                    <a:pt x="163950" y="177128"/>
                    <a:pt x="144199" y="180990"/>
                    <a:pt x="136353" y="183404"/>
                  </a:cubicBezTo>
                  <a:cubicBezTo>
                    <a:pt x="109655" y="191619"/>
                    <a:pt x="141259" y="185765"/>
                    <a:pt x="107778" y="190547"/>
                  </a:cubicBezTo>
                  <a:cubicBezTo>
                    <a:pt x="113334" y="186578"/>
                    <a:pt x="118412" y="181836"/>
                    <a:pt x="124447" y="178641"/>
                  </a:cubicBezTo>
                  <a:cubicBezTo>
                    <a:pt x="163962" y="157721"/>
                    <a:pt x="135117" y="175086"/>
                    <a:pt x="157784" y="166735"/>
                  </a:cubicBezTo>
                  <a:cubicBezTo>
                    <a:pt x="169817" y="162302"/>
                    <a:pt x="182033" y="158182"/>
                    <a:pt x="193503" y="152447"/>
                  </a:cubicBezTo>
                  <a:cubicBezTo>
                    <a:pt x="198049" y="150174"/>
                    <a:pt x="200934" y="145332"/>
                    <a:pt x="205409" y="142922"/>
                  </a:cubicBezTo>
                  <a:cubicBezTo>
                    <a:pt x="211380" y="139707"/>
                    <a:pt x="218226" y="138450"/>
                    <a:pt x="224459" y="135779"/>
                  </a:cubicBezTo>
                  <a:cubicBezTo>
                    <a:pt x="238332" y="129834"/>
                    <a:pt x="237442" y="129614"/>
                    <a:pt x="248272" y="121491"/>
                  </a:cubicBezTo>
                  <a:cubicBezTo>
                    <a:pt x="230071" y="109359"/>
                    <a:pt x="240695" y="113803"/>
                    <a:pt x="200647" y="128635"/>
                  </a:cubicBezTo>
                  <a:cubicBezTo>
                    <a:pt x="192325" y="131717"/>
                    <a:pt x="184927" y="136899"/>
                    <a:pt x="176834" y="140541"/>
                  </a:cubicBezTo>
                  <a:cubicBezTo>
                    <a:pt x="169038" y="144049"/>
                    <a:pt x="160793" y="146504"/>
                    <a:pt x="153022" y="150066"/>
                  </a:cubicBezTo>
                  <a:cubicBezTo>
                    <a:pt x="141727" y="155243"/>
                    <a:pt x="131220" y="162121"/>
                    <a:pt x="119684" y="166735"/>
                  </a:cubicBezTo>
                  <a:cubicBezTo>
                    <a:pt x="115715" y="168322"/>
                    <a:pt x="111684" y="169761"/>
                    <a:pt x="107778" y="171497"/>
                  </a:cubicBezTo>
                  <a:cubicBezTo>
                    <a:pt x="104534" y="172939"/>
                    <a:pt x="101549" y="174942"/>
                    <a:pt x="98253" y="176260"/>
                  </a:cubicBezTo>
                  <a:cubicBezTo>
                    <a:pt x="93592" y="178124"/>
                    <a:pt x="83965" y="181022"/>
                    <a:pt x="83965" y="181022"/>
                  </a:cubicBezTo>
                  <a:cubicBezTo>
                    <a:pt x="91903" y="176260"/>
                    <a:pt x="98996" y="169663"/>
                    <a:pt x="107778" y="166735"/>
                  </a:cubicBezTo>
                  <a:cubicBezTo>
                    <a:pt x="124639" y="161114"/>
                    <a:pt x="123460" y="162255"/>
                    <a:pt x="141115" y="152447"/>
                  </a:cubicBezTo>
                  <a:cubicBezTo>
                    <a:pt x="149207" y="147952"/>
                    <a:pt x="156649" y="142300"/>
                    <a:pt x="164928" y="138160"/>
                  </a:cubicBezTo>
                  <a:cubicBezTo>
                    <a:pt x="172167" y="134540"/>
                    <a:pt x="179786" y="131034"/>
                    <a:pt x="186359" y="126254"/>
                  </a:cubicBezTo>
                  <a:cubicBezTo>
                    <a:pt x="211315" y="108104"/>
                    <a:pt x="190555" y="119392"/>
                    <a:pt x="210172" y="109585"/>
                  </a:cubicBezTo>
                  <a:cubicBezTo>
                    <a:pt x="214934" y="104822"/>
                    <a:pt x="230712" y="97798"/>
                    <a:pt x="224459" y="95297"/>
                  </a:cubicBezTo>
                  <a:cubicBezTo>
                    <a:pt x="215833" y="91846"/>
                    <a:pt x="206828" y="101217"/>
                    <a:pt x="198265" y="104822"/>
                  </a:cubicBezTo>
                  <a:cubicBezTo>
                    <a:pt x="191722" y="107577"/>
                    <a:pt x="185780" y="111644"/>
                    <a:pt x="179215" y="114347"/>
                  </a:cubicBezTo>
                  <a:cubicBezTo>
                    <a:pt x="172252" y="117214"/>
                    <a:pt x="164683" y="118473"/>
                    <a:pt x="157784" y="121491"/>
                  </a:cubicBezTo>
                  <a:cubicBezTo>
                    <a:pt x="151921" y="124056"/>
                    <a:pt x="146839" y="128154"/>
                    <a:pt x="141115" y="131016"/>
                  </a:cubicBezTo>
                  <a:cubicBezTo>
                    <a:pt x="134483" y="134332"/>
                    <a:pt x="121597" y="138316"/>
                    <a:pt x="114922" y="140541"/>
                  </a:cubicBezTo>
                  <a:cubicBezTo>
                    <a:pt x="110159" y="143716"/>
                    <a:pt x="97058" y="145596"/>
                    <a:pt x="100634" y="150066"/>
                  </a:cubicBezTo>
                  <a:cubicBezTo>
                    <a:pt x="105337" y="155945"/>
                    <a:pt x="143555" y="150536"/>
                    <a:pt x="148259" y="150066"/>
                  </a:cubicBezTo>
                  <a:cubicBezTo>
                    <a:pt x="181276" y="141811"/>
                    <a:pt x="182194" y="143050"/>
                    <a:pt x="217315" y="126254"/>
                  </a:cubicBezTo>
                  <a:cubicBezTo>
                    <a:pt x="222479" y="123784"/>
                    <a:pt x="227024" y="120163"/>
                    <a:pt x="231603" y="116729"/>
                  </a:cubicBezTo>
                  <a:cubicBezTo>
                    <a:pt x="242909" y="108250"/>
                    <a:pt x="252822" y="97806"/>
                    <a:pt x="264940" y="90535"/>
                  </a:cubicBezTo>
                  <a:cubicBezTo>
                    <a:pt x="268909" y="88154"/>
                    <a:pt x="272996" y="85958"/>
                    <a:pt x="276847" y="83391"/>
                  </a:cubicBezTo>
                  <a:cubicBezTo>
                    <a:pt x="280149" y="81190"/>
                    <a:pt x="289179" y="79053"/>
                    <a:pt x="286372" y="76247"/>
                  </a:cubicBezTo>
                  <a:cubicBezTo>
                    <a:pt x="283349" y="73225"/>
                    <a:pt x="278288" y="79098"/>
                    <a:pt x="274465" y="81010"/>
                  </a:cubicBezTo>
                  <a:cubicBezTo>
                    <a:pt x="265570" y="85458"/>
                    <a:pt x="257228" y="90973"/>
                    <a:pt x="248272" y="95297"/>
                  </a:cubicBezTo>
                  <a:cubicBezTo>
                    <a:pt x="197350" y="119880"/>
                    <a:pt x="216428" y="113735"/>
                    <a:pt x="162547" y="116729"/>
                  </a:cubicBezTo>
                  <a:cubicBezTo>
                    <a:pt x="147366" y="119259"/>
                    <a:pt x="122351" y="123929"/>
                    <a:pt x="110159" y="121491"/>
                  </a:cubicBezTo>
                  <a:cubicBezTo>
                    <a:pt x="101457" y="119751"/>
                    <a:pt x="127622" y="118316"/>
                    <a:pt x="136353" y="116729"/>
                  </a:cubicBezTo>
                  <a:cubicBezTo>
                    <a:pt x="140322" y="115141"/>
                    <a:pt x="144257" y="113467"/>
                    <a:pt x="148259" y="111966"/>
                  </a:cubicBezTo>
                  <a:cubicBezTo>
                    <a:pt x="150609" y="111085"/>
                    <a:pt x="153158" y="110708"/>
                    <a:pt x="155403" y="109585"/>
                  </a:cubicBezTo>
                  <a:cubicBezTo>
                    <a:pt x="165168" y="104703"/>
                    <a:pt x="181087" y="92618"/>
                    <a:pt x="188740" y="88154"/>
                  </a:cubicBezTo>
                  <a:cubicBezTo>
                    <a:pt x="190908" y="86889"/>
                    <a:pt x="193503" y="86566"/>
                    <a:pt x="195884" y="85772"/>
                  </a:cubicBezTo>
                  <a:cubicBezTo>
                    <a:pt x="200647" y="86566"/>
                    <a:pt x="212331" y="83835"/>
                    <a:pt x="210172" y="88154"/>
                  </a:cubicBezTo>
                  <a:cubicBezTo>
                    <a:pt x="207662" y="93174"/>
                    <a:pt x="199047" y="89660"/>
                    <a:pt x="193503" y="90535"/>
                  </a:cubicBezTo>
                  <a:cubicBezTo>
                    <a:pt x="183965" y="92041"/>
                    <a:pt x="174364" y="93246"/>
                    <a:pt x="164928" y="95297"/>
                  </a:cubicBezTo>
                  <a:cubicBezTo>
                    <a:pt x="155291" y="97392"/>
                    <a:pt x="124922" y="106460"/>
                    <a:pt x="114922" y="109585"/>
                  </a:cubicBezTo>
                  <a:lnTo>
                    <a:pt x="55390" y="128635"/>
                  </a:lnTo>
                  <a:cubicBezTo>
                    <a:pt x="38301" y="140028"/>
                    <a:pt x="45150" y="134113"/>
                    <a:pt x="33959" y="145304"/>
                  </a:cubicBezTo>
                  <a:cubicBezTo>
                    <a:pt x="38722" y="146891"/>
                    <a:pt x="43227" y="150066"/>
                    <a:pt x="48247" y="150066"/>
                  </a:cubicBezTo>
                  <a:cubicBezTo>
                    <a:pt x="63800" y="150066"/>
                    <a:pt x="91826" y="139771"/>
                    <a:pt x="105397" y="135779"/>
                  </a:cubicBezTo>
                  <a:cubicBezTo>
                    <a:pt x="130895" y="128279"/>
                    <a:pt x="97255" y="142381"/>
                    <a:pt x="150640" y="121491"/>
                  </a:cubicBezTo>
                  <a:cubicBezTo>
                    <a:pt x="160090" y="117793"/>
                    <a:pt x="172560" y="110470"/>
                    <a:pt x="181597" y="104822"/>
                  </a:cubicBezTo>
                  <a:cubicBezTo>
                    <a:pt x="184024" y="103305"/>
                    <a:pt x="186180" y="101340"/>
                    <a:pt x="188740" y="100060"/>
                  </a:cubicBezTo>
                  <a:cubicBezTo>
                    <a:pt x="190985" y="98938"/>
                    <a:pt x="193577" y="98668"/>
                    <a:pt x="195884" y="97679"/>
                  </a:cubicBezTo>
                  <a:cubicBezTo>
                    <a:pt x="199147" y="96281"/>
                    <a:pt x="208453" y="91090"/>
                    <a:pt x="205409" y="92916"/>
                  </a:cubicBezTo>
                  <a:cubicBezTo>
                    <a:pt x="188612" y="102995"/>
                    <a:pt x="190810" y="102289"/>
                    <a:pt x="167309" y="111966"/>
                  </a:cubicBezTo>
                  <a:cubicBezTo>
                    <a:pt x="162667" y="113877"/>
                    <a:pt x="157636" y="114751"/>
                    <a:pt x="153022" y="116729"/>
                  </a:cubicBezTo>
                  <a:cubicBezTo>
                    <a:pt x="146497" y="119526"/>
                    <a:pt x="140460" y="123371"/>
                    <a:pt x="133972" y="126254"/>
                  </a:cubicBezTo>
                  <a:cubicBezTo>
                    <a:pt x="123060" y="131104"/>
                    <a:pt x="107957" y="136916"/>
                    <a:pt x="95872" y="140541"/>
                  </a:cubicBezTo>
                  <a:cubicBezTo>
                    <a:pt x="92737" y="141481"/>
                    <a:pt x="89494" y="142023"/>
                    <a:pt x="86347" y="142922"/>
                  </a:cubicBezTo>
                  <a:cubicBezTo>
                    <a:pt x="83933" y="143612"/>
                    <a:pt x="76768" y="145913"/>
                    <a:pt x="79203" y="145304"/>
                  </a:cubicBezTo>
                  <a:cubicBezTo>
                    <a:pt x="87983" y="143109"/>
                    <a:pt x="96666" y="140541"/>
                    <a:pt x="105397" y="138160"/>
                  </a:cubicBezTo>
                  <a:cubicBezTo>
                    <a:pt x="122066" y="125460"/>
                    <a:pt x="139040" y="113151"/>
                    <a:pt x="155403" y="100060"/>
                  </a:cubicBezTo>
                  <a:cubicBezTo>
                    <a:pt x="159372" y="96885"/>
                    <a:pt x="162866" y="93003"/>
                    <a:pt x="167309" y="90535"/>
                  </a:cubicBezTo>
                  <a:cubicBezTo>
                    <a:pt x="170170" y="88946"/>
                    <a:pt x="173699" y="89094"/>
                    <a:pt x="176834" y="88154"/>
                  </a:cubicBezTo>
                  <a:cubicBezTo>
                    <a:pt x="181643" y="86711"/>
                    <a:pt x="186461" y="85255"/>
                    <a:pt x="191122" y="83391"/>
                  </a:cubicBezTo>
                  <a:cubicBezTo>
                    <a:pt x="194418" y="82073"/>
                    <a:pt x="197222" y="79563"/>
                    <a:pt x="200647" y="78629"/>
                  </a:cubicBezTo>
                  <a:cubicBezTo>
                    <a:pt x="206062" y="77152"/>
                    <a:pt x="211759" y="77041"/>
                    <a:pt x="217315" y="76247"/>
                  </a:cubicBezTo>
                  <a:cubicBezTo>
                    <a:pt x="222078" y="73072"/>
                    <a:pt x="227556" y="70769"/>
                    <a:pt x="231603" y="66722"/>
                  </a:cubicBezTo>
                  <a:cubicBezTo>
                    <a:pt x="235572" y="62753"/>
                    <a:pt x="249012" y="53715"/>
                    <a:pt x="243509" y="54816"/>
                  </a:cubicBezTo>
                  <a:cubicBezTo>
                    <a:pt x="234432" y="56632"/>
                    <a:pt x="227865" y="64748"/>
                    <a:pt x="219697" y="69104"/>
                  </a:cubicBezTo>
                  <a:cubicBezTo>
                    <a:pt x="207791" y="75454"/>
                    <a:pt x="196245" y="82532"/>
                    <a:pt x="183978" y="88154"/>
                  </a:cubicBezTo>
                  <a:cubicBezTo>
                    <a:pt x="177133" y="91291"/>
                    <a:pt x="169468" y="92331"/>
                    <a:pt x="162547" y="95297"/>
                  </a:cubicBezTo>
                  <a:cubicBezTo>
                    <a:pt x="158293" y="97120"/>
                    <a:pt x="155002" y="100893"/>
                    <a:pt x="150640" y="102441"/>
                  </a:cubicBezTo>
                  <a:cubicBezTo>
                    <a:pt x="130291" y="109662"/>
                    <a:pt x="108775" y="113471"/>
                    <a:pt x="88728" y="121491"/>
                  </a:cubicBezTo>
                  <a:cubicBezTo>
                    <a:pt x="74491" y="127186"/>
                    <a:pt x="80877" y="124902"/>
                    <a:pt x="69678" y="128635"/>
                  </a:cubicBezTo>
                  <a:cubicBezTo>
                    <a:pt x="98986" y="148171"/>
                    <a:pt x="77556" y="136038"/>
                    <a:pt x="157784" y="126254"/>
                  </a:cubicBezTo>
                  <a:cubicBezTo>
                    <a:pt x="163520" y="125554"/>
                    <a:pt x="168918" y="123152"/>
                    <a:pt x="174453" y="121491"/>
                  </a:cubicBezTo>
                  <a:cubicBezTo>
                    <a:pt x="176857" y="120770"/>
                    <a:pt x="179290" y="120099"/>
                    <a:pt x="181597" y="119110"/>
                  </a:cubicBezTo>
                  <a:cubicBezTo>
                    <a:pt x="184860" y="117712"/>
                    <a:pt x="187798" y="115593"/>
                    <a:pt x="191122" y="114347"/>
                  </a:cubicBezTo>
                  <a:cubicBezTo>
                    <a:pt x="205057" y="109121"/>
                    <a:pt x="197265" y="115543"/>
                    <a:pt x="212553" y="107204"/>
                  </a:cubicBezTo>
                  <a:cubicBezTo>
                    <a:pt x="217578" y="104463"/>
                    <a:pt x="232532" y="97080"/>
                    <a:pt x="226840" y="97679"/>
                  </a:cubicBezTo>
                  <a:lnTo>
                    <a:pt x="181597" y="102441"/>
                  </a:lnTo>
                  <a:cubicBezTo>
                    <a:pt x="133598" y="116156"/>
                    <a:pt x="201801" y="96407"/>
                    <a:pt x="143497" y="114347"/>
                  </a:cubicBezTo>
                  <a:cubicBezTo>
                    <a:pt x="140369" y="115309"/>
                    <a:pt x="137036" y="115580"/>
                    <a:pt x="133972" y="116729"/>
                  </a:cubicBezTo>
                  <a:cubicBezTo>
                    <a:pt x="117260" y="122996"/>
                    <a:pt x="131131" y="119340"/>
                    <a:pt x="117303" y="126254"/>
                  </a:cubicBezTo>
                  <a:cubicBezTo>
                    <a:pt x="111896" y="128957"/>
                    <a:pt x="106137" y="130896"/>
                    <a:pt x="100634" y="133397"/>
                  </a:cubicBezTo>
                  <a:cubicBezTo>
                    <a:pt x="97402" y="134866"/>
                    <a:pt x="94284" y="136572"/>
                    <a:pt x="91109" y="138160"/>
                  </a:cubicBezTo>
                  <a:cubicBezTo>
                    <a:pt x="87934" y="136572"/>
                    <a:pt x="81584" y="136947"/>
                    <a:pt x="81584" y="133397"/>
                  </a:cubicBezTo>
                  <a:cubicBezTo>
                    <a:pt x="81584" y="128907"/>
                    <a:pt x="87210" y="126100"/>
                    <a:pt x="91109" y="123872"/>
                  </a:cubicBezTo>
                  <a:cubicBezTo>
                    <a:pt x="98532" y="119631"/>
                    <a:pt x="106917" y="117349"/>
                    <a:pt x="114922" y="114347"/>
                  </a:cubicBezTo>
                  <a:cubicBezTo>
                    <a:pt x="145010" y="103064"/>
                    <a:pt x="123681" y="115921"/>
                    <a:pt x="174453" y="90535"/>
                  </a:cubicBezTo>
                  <a:cubicBezTo>
                    <a:pt x="180803" y="87360"/>
                    <a:pt x="186911" y="83647"/>
                    <a:pt x="193503" y="81010"/>
                  </a:cubicBezTo>
                  <a:cubicBezTo>
                    <a:pt x="202318" y="77484"/>
                    <a:pt x="212732" y="75735"/>
                    <a:pt x="222078" y="73866"/>
                  </a:cubicBezTo>
                  <a:cubicBezTo>
                    <a:pt x="222872" y="70691"/>
                    <a:pt x="223560" y="67488"/>
                    <a:pt x="224459" y="64341"/>
                  </a:cubicBezTo>
                  <a:cubicBezTo>
                    <a:pt x="228426" y="50454"/>
                    <a:pt x="231301" y="56701"/>
                    <a:pt x="205409" y="59579"/>
                  </a:cubicBezTo>
                  <a:cubicBezTo>
                    <a:pt x="167508" y="69054"/>
                    <a:pt x="169451" y="66054"/>
                    <a:pt x="136353" y="83391"/>
                  </a:cubicBezTo>
                  <a:cubicBezTo>
                    <a:pt x="119258" y="92346"/>
                    <a:pt x="102346" y="107129"/>
                    <a:pt x="86347" y="116729"/>
                  </a:cubicBezTo>
                  <a:cubicBezTo>
                    <a:pt x="81163" y="119839"/>
                    <a:pt x="75291" y="121627"/>
                    <a:pt x="69678" y="123872"/>
                  </a:cubicBezTo>
                  <a:cubicBezTo>
                    <a:pt x="65133" y="125690"/>
                    <a:pt x="57533" y="127730"/>
                    <a:pt x="53009" y="128635"/>
                  </a:cubicBezTo>
                  <a:cubicBezTo>
                    <a:pt x="48275" y="129582"/>
                    <a:pt x="43435" y="129969"/>
                    <a:pt x="38722" y="131016"/>
                  </a:cubicBezTo>
                  <a:cubicBezTo>
                    <a:pt x="36272" y="131560"/>
                    <a:pt x="29117" y="133889"/>
                    <a:pt x="31578" y="133397"/>
                  </a:cubicBezTo>
                  <a:cubicBezTo>
                    <a:pt x="37996" y="132113"/>
                    <a:pt x="44250" y="130107"/>
                    <a:pt x="50628" y="128635"/>
                  </a:cubicBezTo>
                  <a:cubicBezTo>
                    <a:pt x="54572" y="127725"/>
                    <a:pt x="58565" y="127048"/>
                    <a:pt x="62534" y="126254"/>
                  </a:cubicBezTo>
                  <a:cubicBezTo>
                    <a:pt x="70472" y="122285"/>
                    <a:pt x="78698" y="118847"/>
                    <a:pt x="86347" y="114347"/>
                  </a:cubicBezTo>
                  <a:cubicBezTo>
                    <a:pt x="111502" y="99550"/>
                    <a:pt x="96447" y="101502"/>
                    <a:pt x="129209" y="88154"/>
                  </a:cubicBezTo>
                  <a:cubicBezTo>
                    <a:pt x="141531" y="83134"/>
                    <a:pt x="154686" y="80455"/>
                    <a:pt x="167309" y="76247"/>
                  </a:cubicBezTo>
                  <a:cubicBezTo>
                    <a:pt x="185502" y="70182"/>
                    <a:pt x="173228" y="74017"/>
                    <a:pt x="186359" y="66722"/>
                  </a:cubicBezTo>
                  <a:cubicBezTo>
                    <a:pt x="191014" y="64136"/>
                    <a:pt x="196048" y="62262"/>
                    <a:pt x="200647" y="59579"/>
                  </a:cubicBezTo>
                  <a:cubicBezTo>
                    <a:pt x="205591" y="56695"/>
                    <a:pt x="214934" y="50054"/>
                    <a:pt x="214934" y="50054"/>
                  </a:cubicBezTo>
                  <a:cubicBezTo>
                    <a:pt x="216522" y="47673"/>
                    <a:pt x="221932" y="44698"/>
                    <a:pt x="219697" y="42910"/>
                  </a:cubicBezTo>
                  <a:cubicBezTo>
                    <a:pt x="215314" y="39404"/>
                    <a:pt x="208621" y="40063"/>
                    <a:pt x="203028" y="40529"/>
                  </a:cubicBezTo>
                  <a:cubicBezTo>
                    <a:pt x="189373" y="41667"/>
                    <a:pt x="176041" y="45291"/>
                    <a:pt x="162547" y="47672"/>
                  </a:cubicBezTo>
                  <a:cubicBezTo>
                    <a:pt x="152228" y="51641"/>
                    <a:pt x="141710" y="55126"/>
                    <a:pt x="131590" y="59579"/>
                  </a:cubicBezTo>
                  <a:cubicBezTo>
                    <a:pt x="121843" y="63868"/>
                    <a:pt x="111875" y="67958"/>
                    <a:pt x="103015" y="73866"/>
                  </a:cubicBezTo>
                  <a:cubicBezTo>
                    <a:pt x="100634" y="75454"/>
                    <a:pt x="98587" y="77724"/>
                    <a:pt x="95872" y="78629"/>
                  </a:cubicBezTo>
                  <a:cubicBezTo>
                    <a:pt x="91291" y="80156"/>
                    <a:pt x="86268" y="79839"/>
                    <a:pt x="81584" y="81010"/>
                  </a:cubicBezTo>
                  <a:cubicBezTo>
                    <a:pt x="73545" y="83020"/>
                    <a:pt x="65569" y="85347"/>
                    <a:pt x="57772" y="88154"/>
                  </a:cubicBezTo>
                  <a:cubicBezTo>
                    <a:pt x="45707" y="92498"/>
                    <a:pt x="34219" y="98386"/>
                    <a:pt x="22053" y="102441"/>
                  </a:cubicBezTo>
                  <a:lnTo>
                    <a:pt x="14909" y="104822"/>
                  </a:lnTo>
                  <a:cubicBezTo>
                    <a:pt x="12528" y="107203"/>
                    <a:pt x="10352" y="109810"/>
                    <a:pt x="7765" y="111966"/>
                  </a:cubicBezTo>
                  <a:cubicBezTo>
                    <a:pt x="5567" y="113798"/>
                    <a:pt x="-2240" y="116729"/>
                    <a:pt x="622" y="116729"/>
                  </a:cubicBezTo>
                  <a:cubicBezTo>
                    <a:pt x="5642" y="116729"/>
                    <a:pt x="10209" y="113729"/>
                    <a:pt x="14909" y="111966"/>
                  </a:cubicBezTo>
                  <a:cubicBezTo>
                    <a:pt x="21259" y="109585"/>
                    <a:pt x="27740" y="107526"/>
                    <a:pt x="33959" y="104822"/>
                  </a:cubicBezTo>
                  <a:cubicBezTo>
                    <a:pt x="46008" y="99583"/>
                    <a:pt x="57926" y="94030"/>
                    <a:pt x="69678" y="88154"/>
                  </a:cubicBezTo>
                  <a:cubicBezTo>
                    <a:pt x="76987" y="84499"/>
                    <a:pt x="83598" y="79466"/>
                    <a:pt x="91109" y="76247"/>
                  </a:cubicBezTo>
                  <a:cubicBezTo>
                    <a:pt x="100337" y="72292"/>
                    <a:pt x="110159" y="69897"/>
                    <a:pt x="119684" y="66722"/>
                  </a:cubicBezTo>
                  <a:cubicBezTo>
                    <a:pt x="123653" y="63547"/>
                    <a:pt x="126841" y="59006"/>
                    <a:pt x="131590" y="57197"/>
                  </a:cubicBezTo>
                  <a:cubicBezTo>
                    <a:pt x="144292" y="52358"/>
                    <a:pt x="177414" y="46127"/>
                    <a:pt x="193503" y="42910"/>
                  </a:cubicBezTo>
                  <a:cubicBezTo>
                    <a:pt x="196678" y="41322"/>
                    <a:pt x="204150" y="41515"/>
                    <a:pt x="203028" y="38147"/>
                  </a:cubicBezTo>
                  <a:cubicBezTo>
                    <a:pt x="201748" y="34307"/>
                    <a:pt x="194892" y="34295"/>
                    <a:pt x="191122" y="35766"/>
                  </a:cubicBezTo>
                  <a:cubicBezTo>
                    <a:pt x="161683" y="47254"/>
                    <a:pt x="133361" y="61529"/>
                    <a:pt x="105397" y="76247"/>
                  </a:cubicBezTo>
                  <a:cubicBezTo>
                    <a:pt x="54804" y="102876"/>
                    <a:pt x="75818" y="93346"/>
                    <a:pt x="43484" y="107204"/>
                  </a:cubicBezTo>
                  <a:cubicBezTo>
                    <a:pt x="46833" y="102181"/>
                    <a:pt x="50085" y="96292"/>
                    <a:pt x="55390" y="92916"/>
                  </a:cubicBezTo>
                  <a:cubicBezTo>
                    <a:pt x="61380" y="89104"/>
                    <a:pt x="68394" y="87112"/>
                    <a:pt x="74440" y="83391"/>
                  </a:cubicBezTo>
                  <a:cubicBezTo>
                    <a:pt x="78769" y="80727"/>
                    <a:pt x="82211" y="76820"/>
                    <a:pt x="86347" y="73866"/>
                  </a:cubicBezTo>
                  <a:cubicBezTo>
                    <a:pt x="93333" y="68876"/>
                    <a:pt x="100792" y="64569"/>
                    <a:pt x="107778" y="59579"/>
                  </a:cubicBezTo>
                  <a:cubicBezTo>
                    <a:pt x="111914" y="56625"/>
                    <a:pt x="115374" y="52748"/>
                    <a:pt x="119684" y="50054"/>
                  </a:cubicBezTo>
                  <a:cubicBezTo>
                    <a:pt x="124636" y="46959"/>
                    <a:pt x="141150" y="45652"/>
                    <a:pt x="143497" y="45291"/>
                  </a:cubicBezTo>
                  <a:cubicBezTo>
                    <a:pt x="159062" y="42897"/>
                    <a:pt x="153826" y="44229"/>
                    <a:pt x="164928" y="40529"/>
                  </a:cubicBezTo>
                  <a:cubicBezTo>
                    <a:pt x="167309" y="38941"/>
                    <a:pt x="169382" y="36744"/>
                    <a:pt x="172072" y="35766"/>
                  </a:cubicBezTo>
                  <a:cubicBezTo>
                    <a:pt x="177200" y="33901"/>
                    <a:pt x="208235" y="27201"/>
                    <a:pt x="212553" y="26241"/>
                  </a:cubicBezTo>
                  <a:cubicBezTo>
                    <a:pt x="206001" y="22965"/>
                    <a:pt x="189083" y="14092"/>
                    <a:pt x="183978" y="14335"/>
                  </a:cubicBezTo>
                  <a:cubicBezTo>
                    <a:pt x="156731" y="15632"/>
                    <a:pt x="103015" y="26241"/>
                    <a:pt x="103015" y="26241"/>
                  </a:cubicBezTo>
                  <a:cubicBezTo>
                    <a:pt x="97459" y="27829"/>
                    <a:pt x="91681" y="28782"/>
                    <a:pt x="86347" y="31004"/>
                  </a:cubicBezTo>
                  <a:cubicBezTo>
                    <a:pt x="82075" y="32784"/>
                    <a:pt x="78580" y="36077"/>
                    <a:pt x="74440" y="38147"/>
                  </a:cubicBezTo>
                  <a:cubicBezTo>
                    <a:pt x="70617" y="40059"/>
                    <a:pt x="66440" y="41174"/>
                    <a:pt x="62534" y="42910"/>
                  </a:cubicBezTo>
                  <a:cubicBezTo>
                    <a:pt x="59290" y="44352"/>
                    <a:pt x="56184" y="46085"/>
                    <a:pt x="53009" y="47672"/>
                  </a:cubicBezTo>
                  <a:cubicBezTo>
                    <a:pt x="50136" y="50545"/>
                    <a:pt x="37953" y="60086"/>
                    <a:pt x="43484" y="66722"/>
                  </a:cubicBezTo>
                  <a:cubicBezTo>
                    <a:pt x="46575" y="70431"/>
                    <a:pt x="53009" y="68310"/>
                    <a:pt x="57772" y="69104"/>
                  </a:cubicBezTo>
                  <a:cubicBezTo>
                    <a:pt x="88417" y="66549"/>
                    <a:pt x="103303" y="66314"/>
                    <a:pt x="136353" y="57197"/>
                  </a:cubicBezTo>
                  <a:cubicBezTo>
                    <a:pt x="143197" y="55309"/>
                    <a:pt x="148949" y="50630"/>
                    <a:pt x="155403" y="47672"/>
                  </a:cubicBezTo>
                  <a:cubicBezTo>
                    <a:pt x="168005" y="41896"/>
                    <a:pt x="180353" y="35389"/>
                    <a:pt x="193503" y="31004"/>
                  </a:cubicBezTo>
                  <a:cubicBezTo>
                    <a:pt x="195884" y="30210"/>
                    <a:pt x="198297" y="29503"/>
                    <a:pt x="200647" y="28622"/>
                  </a:cubicBezTo>
                  <a:cubicBezTo>
                    <a:pt x="204649" y="27121"/>
                    <a:pt x="208498" y="25212"/>
                    <a:pt x="212553" y="23860"/>
                  </a:cubicBezTo>
                  <a:cubicBezTo>
                    <a:pt x="218035" y="22033"/>
                    <a:pt x="223666" y="20685"/>
                    <a:pt x="229222" y="19097"/>
                  </a:cubicBezTo>
                  <a:cubicBezTo>
                    <a:pt x="231603" y="17510"/>
                    <a:pt x="239188" y="14805"/>
                    <a:pt x="236365" y="14335"/>
                  </a:cubicBezTo>
                  <a:cubicBezTo>
                    <a:pt x="229275" y="13154"/>
                    <a:pt x="222049" y="15699"/>
                    <a:pt x="214934" y="16716"/>
                  </a:cubicBezTo>
                  <a:cubicBezTo>
                    <a:pt x="160647" y="24472"/>
                    <a:pt x="211468" y="19197"/>
                    <a:pt x="160165" y="23860"/>
                  </a:cubicBezTo>
                  <a:cubicBezTo>
                    <a:pt x="155403" y="26241"/>
                    <a:pt x="150532" y="28418"/>
                    <a:pt x="145878" y="31004"/>
                  </a:cubicBezTo>
                  <a:cubicBezTo>
                    <a:pt x="143376" y="32394"/>
                    <a:pt x="137262" y="33312"/>
                    <a:pt x="138734" y="35766"/>
                  </a:cubicBezTo>
                  <a:cubicBezTo>
                    <a:pt x="143829" y="44257"/>
                    <a:pt x="180104" y="47423"/>
                    <a:pt x="181597" y="47672"/>
                  </a:cubicBezTo>
                  <a:cubicBezTo>
                    <a:pt x="196678" y="45291"/>
                    <a:pt x="212110" y="44546"/>
                    <a:pt x="226840" y="40529"/>
                  </a:cubicBezTo>
                  <a:cubicBezTo>
                    <a:pt x="230089" y="39643"/>
                    <a:pt x="231182" y="35253"/>
                    <a:pt x="233984" y="33385"/>
                  </a:cubicBezTo>
                  <a:cubicBezTo>
                    <a:pt x="236073" y="31993"/>
                    <a:pt x="243235" y="29640"/>
                    <a:pt x="241128" y="31004"/>
                  </a:cubicBezTo>
                  <a:cubicBezTo>
                    <a:pt x="225585" y="41061"/>
                    <a:pt x="209378" y="50054"/>
                    <a:pt x="193503" y="59579"/>
                  </a:cubicBezTo>
                  <a:lnTo>
                    <a:pt x="181597" y="66722"/>
                  </a:lnTo>
                  <a:cubicBezTo>
                    <a:pt x="184772" y="67516"/>
                    <a:pt x="187849" y="69104"/>
                    <a:pt x="191122" y="69104"/>
                  </a:cubicBezTo>
                  <a:cubicBezTo>
                    <a:pt x="208084" y="69104"/>
                    <a:pt x="218257" y="65628"/>
                    <a:pt x="233984" y="59579"/>
                  </a:cubicBezTo>
                  <a:cubicBezTo>
                    <a:pt x="237297" y="58305"/>
                    <a:pt x="239959" y="54816"/>
                    <a:pt x="243509" y="54816"/>
                  </a:cubicBezTo>
                  <a:cubicBezTo>
                    <a:pt x="246371" y="54816"/>
                    <a:pt x="238624" y="57822"/>
                    <a:pt x="236365" y="59579"/>
                  </a:cubicBezTo>
                  <a:cubicBezTo>
                    <a:pt x="231472" y="63385"/>
                    <a:pt x="226840" y="67516"/>
                    <a:pt x="222078" y="71485"/>
                  </a:cubicBezTo>
                  <a:cubicBezTo>
                    <a:pt x="220490" y="74660"/>
                    <a:pt x="217817" y="77496"/>
                    <a:pt x="217315" y="81010"/>
                  </a:cubicBezTo>
                  <a:cubicBezTo>
                    <a:pt x="215280" y="95259"/>
                    <a:pt x="242767" y="92348"/>
                    <a:pt x="245890" y="92916"/>
                  </a:cubicBezTo>
                  <a:cubicBezTo>
                    <a:pt x="241921" y="95297"/>
                    <a:pt x="235447" y="95669"/>
                    <a:pt x="233984" y="100060"/>
                  </a:cubicBezTo>
                  <a:cubicBezTo>
                    <a:pt x="232919" y="103255"/>
                    <a:pt x="238076" y="105780"/>
                    <a:pt x="241128" y="107204"/>
                  </a:cubicBezTo>
                  <a:cubicBezTo>
                    <a:pt x="250226" y="111450"/>
                    <a:pt x="260178" y="113554"/>
                    <a:pt x="269703" y="116729"/>
                  </a:cubicBezTo>
                  <a:cubicBezTo>
                    <a:pt x="263353" y="121491"/>
                    <a:pt x="256796" y="125990"/>
                    <a:pt x="250653" y="131016"/>
                  </a:cubicBezTo>
                  <a:cubicBezTo>
                    <a:pt x="248047" y="133149"/>
                    <a:pt x="242692" y="134893"/>
                    <a:pt x="243509" y="138160"/>
                  </a:cubicBezTo>
                  <a:cubicBezTo>
                    <a:pt x="244303" y="141335"/>
                    <a:pt x="249859" y="139747"/>
                    <a:pt x="253034" y="140541"/>
                  </a:cubicBezTo>
                  <a:cubicBezTo>
                    <a:pt x="256209" y="142922"/>
                    <a:pt x="259113" y="145716"/>
                    <a:pt x="262559" y="147685"/>
                  </a:cubicBezTo>
                  <a:cubicBezTo>
                    <a:pt x="264738" y="148930"/>
                    <a:pt x="269703" y="147556"/>
                    <a:pt x="269703" y="150066"/>
                  </a:cubicBezTo>
                  <a:cubicBezTo>
                    <a:pt x="269703" y="152928"/>
                    <a:pt x="264940" y="153241"/>
                    <a:pt x="262559" y="154829"/>
                  </a:cubicBezTo>
                  <a:cubicBezTo>
                    <a:pt x="268392" y="158717"/>
                    <a:pt x="271540" y="161972"/>
                    <a:pt x="279228" y="161972"/>
                  </a:cubicBezTo>
                  <a:cubicBezTo>
                    <a:pt x="281738" y="161972"/>
                    <a:pt x="274584" y="159818"/>
                    <a:pt x="272084" y="159591"/>
                  </a:cubicBezTo>
                  <a:cubicBezTo>
                    <a:pt x="265760" y="159016"/>
                    <a:pt x="259384" y="159591"/>
                    <a:pt x="253034" y="159591"/>
                  </a:cubicBezTo>
                </a:path>
              </a:pathLst>
            </a:custGeom>
            <a:noFill/>
            <a:ln w="28575">
              <a:solidFill>
                <a:srgbClr val="984E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60325" y="3876046"/>
              <a:ext cx="192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Female Choice &amp; Competition</a:t>
              </a:r>
              <a:endParaRPr lang="en-US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690479" y="4574415"/>
              <a:ext cx="2255103" cy="907116"/>
              <a:chOff x="6690479" y="4630860"/>
              <a:chExt cx="2255103" cy="907116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6690479" y="4630861"/>
                <a:ext cx="395633" cy="336613"/>
              </a:xfrm>
              <a:custGeom>
                <a:avLst/>
                <a:gdLst>
                  <a:gd name="connsiteX0" fmla="*/ 145878 w 296725"/>
                  <a:gd name="connsiteY0" fmla="*/ 252460 h 252460"/>
                  <a:gd name="connsiteX1" fmla="*/ 143497 w 296725"/>
                  <a:gd name="connsiteY1" fmla="*/ 240554 h 252460"/>
                  <a:gd name="connsiteX2" fmla="*/ 136353 w 296725"/>
                  <a:gd name="connsiteY2" fmla="*/ 223885 h 252460"/>
                  <a:gd name="connsiteX3" fmla="*/ 119684 w 296725"/>
                  <a:gd name="connsiteY3" fmla="*/ 209597 h 252460"/>
                  <a:gd name="connsiteX4" fmla="*/ 112540 w 296725"/>
                  <a:gd name="connsiteY4" fmla="*/ 190547 h 252460"/>
                  <a:gd name="connsiteX5" fmla="*/ 100634 w 296725"/>
                  <a:gd name="connsiteY5" fmla="*/ 171497 h 252460"/>
                  <a:gd name="connsiteX6" fmla="*/ 98253 w 296725"/>
                  <a:gd name="connsiteY6" fmla="*/ 159591 h 252460"/>
                  <a:gd name="connsiteX7" fmla="*/ 88728 w 296725"/>
                  <a:gd name="connsiteY7" fmla="*/ 142922 h 252460"/>
                  <a:gd name="connsiteX8" fmla="*/ 79203 w 296725"/>
                  <a:gd name="connsiteY8" fmla="*/ 131016 h 252460"/>
                  <a:gd name="connsiteX9" fmla="*/ 69678 w 296725"/>
                  <a:gd name="connsiteY9" fmla="*/ 116729 h 252460"/>
                  <a:gd name="connsiteX10" fmla="*/ 55390 w 296725"/>
                  <a:gd name="connsiteY10" fmla="*/ 100060 h 252460"/>
                  <a:gd name="connsiteX11" fmla="*/ 50628 w 296725"/>
                  <a:gd name="connsiteY11" fmla="*/ 92916 h 252460"/>
                  <a:gd name="connsiteX12" fmla="*/ 55390 w 296725"/>
                  <a:gd name="connsiteY12" fmla="*/ 107204 h 252460"/>
                  <a:gd name="connsiteX13" fmla="*/ 57772 w 296725"/>
                  <a:gd name="connsiteY13" fmla="*/ 116729 h 252460"/>
                  <a:gd name="connsiteX14" fmla="*/ 64915 w 296725"/>
                  <a:gd name="connsiteY14" fmla="*/ 119110 h 252460"/>
                  <a:gd name="connsiteX15" fmla="*/ 69678 w 296725"/>
                  <a:gd name="connsiteY15" fmla="*/ 126254 h 252460"/>
                  <a:gd name="connsiteX16" fmla="*/ 76822 w 296725"/>
                  <a:gd name="connsiteY16" fmla="*/ 128635 h 252460"/>
                  <a:gd name="connsiteX17" fmla="*/ 79203 w 296725"/>
                  <a:gd name="connsiteY17" fmla="*/ 135779 h 252460"/>
                  <a:gd name="connsiteX18" fmla="*/ 83965 w 296725"/>
                  <a:gd name="connsiteY18" fmla="*/ 142922 h 252460"/>
                  <a:gd name="connsiteX19" fmla="*/ 95872 w 296725"/>
                  <a:gd name="connsiteY19" fmla="*/ 161972 h 252460"/>
                  <a:gd name="connsiteX20" fmla="*/ 103015 w 296725"/>
                  <a:gd name="connsiteY20" fmla="*/ 164354 h 252460"/>
                  <a:gd name="connsiteX21" fmla="*/ 105397 w 296725"/>
                  <a:gd name="connsiteY21" fmla="*/ 171497 h 252460"/>
                  <a:gd name="connsiteX22" fmla="*/ 119684 w 296725"/>
                  <a:gd name="connsiteY22" fmla="*/ 181022 h 252460"/>
                  <a:gd name="connsiteX23" fmla="*/ 136353 w 296725"/>
                  <a:gd name="connsiteY23" fmla="*/ 202454 h 252460"/>
                  <a:gd name="connsiteX24" fmla="*/ 150640 w 296725"/>
                  <a:gd name="connsiteY24" fmla="*/ 221504 h 252460"/>
                  <a:gd name="connsiteX25" fmla="*/ 155403 w 296725"/>
                  <a:gd name="connsiteY25" fmla="*/ 228647 h 252460"/>
                  <a:gd name="connsiteX26" fmla="*/ 162547 w 296725"/>
                  <a:gd name="connsiteY26" fmla="*/ 235791 h 252460"/>
                  <a:gd name="connsiteX27" fmla="*/ 160165 w 296725"/>
                  <a:gd name="connsiteY27" fmla="*/ 214360 h 252460"/>
                  <a:gd name="connsiteX28" fmla="*/ 141115 w 296725"/>
                  <a:gd name="connsiteY28" fmla="*/ 161972 h 252460"/>
                  <a:gd name="connsiteX29" fmla="*/ 136353 w 296725"/>
                  <a:gd name="connsiteY29" fmla="*/ 147685 h 252460"/>
                  <a:gd name="connsiteX30" fmla="*/ 126828 w 296725"/>
                  <a:gd name="connsiteY30" fmla="*/ 133397 h 252460"/>
                  <a:gd name="connsiteX31" fmla="*/ 122065 w 296725"/>
                  <a:gd name="connsiteY31" fmla="*/ 114347 h 252460"/>
                  <a:gd name="connsiteX32" fmla="*/ 107778 w 296725"/>
                  <a:gd name="connsiteY32" fmla="*/ 92916 h 252460"/>
                  <a:gd name="connsiteX33" fmla="*/ 100634 w 296725"/>
                  <a:gd name="connsiteY33" fmla="*/ 81010 h 252460"/>
                  <a:gd name="connsiteX34" fmla="*/ 91109 w 296725"/>
                  <a:gd name="connsiteY34" fmla="*/ 76247 h 252460"/>
                  <a:gd name="connsiteX35" fmla="*/ 83965 w 296725"/>
                  <a:gd name="connsiteY35" fmla="*/ 71485 h 252460"/>
                  <a:gd name="connsiteX36" fmla="*/ 76822 w 296725"/>
                  <a:gd name="connsiteY36" fmla="*/ 57197 h 252460"/>
                  <a:gd name="connsiteX37" fmla="*/ 69678 w 296725"/>
                  <a:gd name="connsiteY37" fmla="*/ 54816 h 252460"/>
                  <a:gd name="connsiteX38" fmla="*/ 79203 w 296725"/>
                  <a:gd name="connsiteY38" fmla="*/ 76247 h 252460"/>
                  <a:gd name="connsiteX39" fmla="*/ 95872 w 296725"/>
                  <a:gd name="connsiteY39" fmla="*/ 97679 h 252460"/>
                  <a:gd name="connsiteX40" fmla="*/ 100634 w 296725"/>
                  <a:gd name="connsiteY40" fmla="*/ 107204 h 252460"/>
                  <a:gd name="connsiteX41" fmla="*/ 107778 w 296725"/>
                  <a:gd name="connsiteY41" fmla="*/ 123872 h 252460"/>
                  <a:gd name="connsiteX42" fmla="*/ 117303 w 296725"/>
                  <a:gd name="connsiteY42" fmla="*/ 138160 h 252460"/>
                  <a:gd name="connsiteX43" fmla="*/ 122065 w 296725"/>
                  <a:gd name="connsiteY43" fmla="*/ 147685 h 252460"/>
                  <a:gd name="connsiteX44" fmla="*/ 138734 w 296725"/>
                  <a:gd name="connsiteY44" fmla="*/ 164354 h 252460"/>
                  <a:gd name="connsiteX45" fmla="*/ 150640 w 296725"/>
                  <a:gd name="connsiteY45" fmla="*/ 173879 h 252460"/>
                  <a:gd name="connsiteX46" fmla="*/ 157784 w 296725"/>
                  <a:gd name="connsiteY46" fmla="*/ 181022 h 252460"/>
                  <a:gd name="connsiteX47" fmla="*/ 167309 w 296725"/>
                  <a:gd name="connsiteY47" fmla="*/ 195310 h 252460"/>
                  <a:gd name="connsiteX48" fmla="*/ 172072 w 296725"/>
                  <a:gd name="connsiteY48" fmla="*/ 202454 h 252460"/>
                  <a:gd name="connsiteX49" fmla="*/ 179215 w 296725"/>
                  <a:gd name="connsiteY49" fmla="*/ 214360 h 252460"/>
                  <a:gd name="connsiteX50" fmla="*/ 191122 w 296725"/>
                  <a:gd name="connsiteY50" fmla="*/ 228647 h 252460"/>
                  <a:gd name="connsiteX51" fmla="*/ 186359 w 296725"/>
                  <a:gd name="connsiteY51" fmla="*/ 207216 h 252460"/>
                  <a:gd name="connsiteX52" fmla="*/ 172072 w 296725"/>
                  <a:gd name="connsiteY52" fmla="*/ 195310 h 252460"/>
                  <a:gd name="connsiteX53" fmla="*/ 148259 w 296725"/>
                  <a:gd name="connsiteY53" fmla="*/ 176260 h 252460"/>
                  <a:gd name="connsiteX54" fmla="*/ 136353 w 296725"/>
                  <a:gd name="connsiteY54" fmla="*/ 166735 h 252460"/>
                  <a:gd name="connsiteX55" fmla="*/ 126828 w 296725"/>
                  <a:gd name="connsiteY55" fmla="*/ 154829 h 252460"/>
                  <a:gd name="connsiteX56" fmla="*/ 119684 w 296725"/>
                  <a:gd name="connsiteY56" fmla="*/ 145304 h 252460"/>
                  <a:gd name="connsiteX57" fmla="*/ 100634 w 296725"/>
                  <a:gd name="connsiteY57" fmla="*/ 128635 h 252460"/>
                  <a:gd name="connsiteX58" fmla="*/ 83965 w 296725"/>
                  <a:gd name="connsiteY58" fmla="*/ 111966 h 252460"/>
                  <a:gd name="connsiteX59" fmla="*/ 74440 w 296725"/>
                  <a:gd name="connsiteY59" fmla="*/ 104822 h 252460"/>
                  <a:gd name="connsiteX60" fmla="*/ 64915 w 296725"/>
                  <a:gd name="connsiteY60" fmla="*/ 92916 h 252460"/>
                  <a:gd name="connsiteX61" fmla="*/ 53009 w 296725"/>
                  <a:gd name="connsiteY61" fmla="*/ 85772 h 252460"/>
                  <a:gd name="connsiteX62" fmla="*/ 48247 w 296725"/>
                  <a:gd name="connsiteY62" fmla="*/ 78629 h 252460"/>
                  <a:gd name="connsiteX63" fmla="*/ 41103 w 296725"/>
                  <a:gd name="connsiteY63" fmla="*/ 71485 h 252460"/>
                  <a:gd name="connsiteX64" fmla="*/ 64915 w 296725"/>
                  <a:gd name="connsiteY64" fmla="*/ 81010 h 252460"/>
                  <a:gd name="connsiteX65" fmla="*/ 83965 w 296725"/>
                  <a:gd name="connsiteY65" fmla="*/ 95297 h 252460"/>
                  <a:gd name="connsiteX66" fmla="*/ 110159 w 296725"/>
                  <a:gd name="connsiteY66" fmla="*/ 119110 h 252460"/>
                  <a:gd name="connsiteX67" fmla="*/ 119684 w 296725"/>
                  <a:gd name="connsiteY67" fmla="*/ 121491 h 252460"/>
                  <a:gd name="connsiteX68" fmla="*/ 126828 w 296725"/>
                  <a:gd name="connsiteY68" fmla="*/ 128635 h 252460"/>
                  <a:gd name="connsiteX69" fmla="*/ 129209 w 296725"/>
                  <a:gd name="connsiteY69" fmla="*/ 138160 h 252460"/>
                  <a:gd name="connsiteX70" fmla="*/ 145878 w 296725"/>
                  <a:gd name="connsiteY70" fmla="*/ 154829 h 252460"/>
                  <a:gd name="connsiteX71" fmla="*/ 162547 w 296725"/>
                  <a:gd name="connsiteY71" fmla="*/ 173879 h 252460"/>
                  <a:gd name="connsiteX72" fmla="*/ 172072 w 296725"/>
                  <a:gd name="connsiteY72" fmla="*/ 178641 h 252460"/>
                  <a:gd name="connsiteX73" fmla="*/ 174453 w 296725"/>
                  <a:gd name="connsiteY73" fmla="*/ 185785 h 252460"/>
                  <a:gd name="connsiteX74" fmla="*/ 183978 w 296725"/>
                  <a:gd name="connsiteY74" fmla="*/ 190547 h 252460"/>
                  <a:gd name="connsiteX75" fmla="*/ 155403 w 296725"/>
                  <a:gd name="connsiteY75" fmla="*/ 161972 h 252460"/>
                  <a:gd name="connsiteX76" fmla="*/ 148259 w 296725"/>
                  <a:gd name="connsiteY76" fmla="*/ 152447 h 252460"/>
                  <a:gd name="connsiteX77" fmla="*/ 143497 w 296725"/>
                  <a:gd name="connsiteY77" fmla="*/ 145304 h 252460"/>
                  <a:gd name="connsiteX78" fmla="*/ 136353 w 296725"/>
                  <a:gd name="connsiteY78" fmla="*/ 123872 h 252460"/>
                  <a:gd name="connsiteX79" fmla="*/ 129209 w 296725"/>
                  <a:gd name="connsiteY79" fmla="*/ 85772 h 252460"/>
                  <a:gd name="connsiteX80" fmla="*/ 124447 w 296725"/>
                  <a:gd name="connsiteY80" fmla="*/ 78629 h 252460"/>
                  <a:gd name="connsiteX81" fmla="*/ 119684 w 296725"/>
                  <a:gd name="connsiteY81" fmla="*/ 66722 h 252460"/>
                  <a:gd name="connsiteX82" fmla="*/ 112540 w 296725"/>
                  <a:gd name="connsiteY82" fmla="*/ 59579 h 252460"/>
                  <a:gd name="connsiteX83" fmla="*/ 119684 w 296725"/>
                  <a:gd name="connsiteY83" fmla="*/ 69104 h 252460"/>
                  <a:gd name="connsiteX84" fmla="*/ 122065 w 296725"/>
                  <a:gd name="connsiteY84" fmla="*/ 76247 h 252460"/>
                  <a:gd name="connsiteX85" fmla="*/ 148259 w 296725"/>
                  <a:gd name="connsiteY85" fmla="*/ 109585 h 252460"/>
                  <a:gd name="connsiteX86" fmla="*/ 162547 w 296725"/>
                  <a:gd name="connsiteY86" fmla="*/ 135779 h 252460"/>
                  <a:gd name="connsiteX87" fmla="*/ 172072 w 296725"/>
                  <a:gd name="connsiteY87" fmla="*/ 154829 h 252460"/>
                  <a:gd name="connsiteX88" fmla="*/ 186359 w 296725"/>
                  <a:gd name="connsiteY88" fmla="*/ 164354 h 252460"/>
                  <a:gd name="connsiteX89" fmla="*/ 195884 w 296725"/>
                  <a:gd name="connsiteY89" fmla="*/ 173879 h 252460"/>
                  <a:gd name="connsiteX90" fmla="*/ 198265 w 296725"/>
                  <a:gd name="connsiteY90" fmla="*/ 183404 h 252460"/>
                  <a:gd name="connsiteX91" fmla="*/ 205409 w 296725"/>
                  <a:gd name="connsiteY91" fmla="*/ 190547 h 252460"/>
                  <a:gd name="connsiteX92" fmla="*/ 210172 w 296725"/>
                  <a:gd name="connsiteY92" fmla="*/ 197691 h 252460"/>
                  <a:gd name="connsiteX93" fmla="*/ 203028 w 296725"/>
                  <a:gd name="connsiteY93" fmla="*/ 190547 h 252460"/>
                  <a:gd name="connsiteX94" fmla="*/ 181597 w 296725"/>
                  <a:gd name="connsiteY94" fmla="*/ 161972 h 252460"/>
                  <a:gd name="connsiteX95" fmla="*/ 174453 w 296725"/>
                  <a:gd name="connsiteY95" fmla="*/ 154829 h 252460"/>
                  <a:gd name="connsiteX96" fmla="*/ 167309 w 296725"/>
                  <a:gd name="connsiteY96" fmla="*/ 140541 h 252460"/>
                  <a:gd name="connsiteX97" fmla="*/ 160165 w 296725"/>
                  <a:gd name="connsiteY97" fmla="*/ 119110 h 252460"/>
                  <a:gd name="connsiteX98" fmla="*/ 153022 w 296725"/>
                  <a:gd name="connsiteY98" fmla="*/ 107204 h 252460"/>
                  <a:gd name="connsiteX99" fmla="*/ 145878 w 296725"/>
                  <a:gd name="connsiteY99" fmla="*/ 88154 h 252460"/>
                  <a:gd name="connsiteX100" fmla="*/ 141115 w 296725"/>
                  <a:gd name="connsiteY100" fmla="*/ 69104 h 252460"/>
                  <a:gd name="connsiteX101" fmla="*/ 133972 w 296725"/>
                  <a:gd name="connsiteY101" fmla="*/ 52435 h 252460"/>
                  <a:gd name="connsiteX102" fmla="*/ 124447 w 296725"/>
                  <a:gd name="connsiteY102" fmla="*/ 38147 h 252460"/>
                  <a:gd name="connsiteX103" fmla="*/ 145878 w 296725"/>
                  <a:gd name="connsiteY103" fmla="*/ 81010 h 252460"/>
                  <a:gd name="connsiteX104" fmla="*/ 155403 w 296725"/>
                  <a:gd name="connsiteY104" fmla="*/ 90535 h 252460"/>
                  <a:gd name="connsiteX105" fmla="*/ 169690 w 296725"/>
                  <a:gd name="connsiteY105" fmla="*/ 109585 h 252460"/>
                  <a:gd name="connsiteX106" fmla="*/ 179215 w 296725"/>
                  <a:gd name="connsiteY106" fmla="*/ 121491 h 252460"/>
                  <a:gd name="connsiteX107" fmla="*/ 193503 w 296725"/>
                  <a:gd name="connsiteY107" fmla="*/ 133397 h 252460"/>
                  <a:gd name="connsiteX108" fmla="*/ 222078 w 296725"/>
                  <a:gd name="connsiteY108" fmla="*/ 164354 h 252460"/>
                  <a:gd name="connsiteX109" fmla="*/ 226840 w 296725"/>
                  <a:gd name="connsiteY109" fmla="*/ 173879 h 252460"/>
                  <a:gd name="connsiteX110" fmla="*/ 233984 w 296725"/>
                  <a:gd name="connsiteY110" fmla="*/ 176260 h 252460"/>
                  <a:gd name="connsiteX111" fmla="*/ 229222 w 296725"/>
                  <a:gd name="connsiteY111" fmla="*/ 164354 h 252460"/>
                  <a:gd name="connsiteX112" fmla="*/ 222078 w 296725"/>
                  <a:gd name="connsiteY112" fmla="*/ 150066 h 252460"/>
                  <a:gd name="connsiteX113" fmla="*/ 207790 w 296725"/>
                  <a:gd name="connsiteY113" fmla="*/ 131016 h 252460"/>
                  <a:gd name="connsiteX114" fmla="*/ 200647 w 296725"/>
                  <a:gd name="connsiteY114" fmla="*/ 116729 h 252460"/>
                  <a:gd name="connsiteX115" fmla="*/ 193503 w 296725"/>
                  <a:gd name="connsiteY115" fmla="*/ 97679 h 252460"/>
                  <a:gd name="connsiteX116" fmla="*/ 188740 w 296725"/>
                  <a:gd name="connsiteY116" fmla="*/ 90535 h 252460"/>
                  <a:gd name="connsiteX117" fmla="*/ 176834 w 296725"/>
                  <a:gd name="connsiteY117" fmla="*/ 73866 h 252460"/>
                  <a:gd name="connsiteX118" fmla="*/ 172072 w 296725"/>
                  <a:gd name="connsiteY118" fmla="*/ 61960 h 252460"/>
                  <a:gd name="connsiteX119" fmla="*/ 167309 w 296725"/>
                  <a:gd name="connsiteY119" fmla="*/ 52435 h 252460"/>
                  <a:gd name="connsiteX120" fmla="*/ 155403 w 296725"/>
                  <a:gd name="connsiteY120" fmla="*/ 35766 h 252460"/>
                  <a:gd name="connsiteX121" fmla="*/ 148259 w 296725"/>
                  <a:gd name="connsiteY121" fmla="*/ 19097 h 252460"/>
                  <a:gd name="connsiteX122" fmla="*/ 141115 w 296725"/>
                  <a:gd name="connsiteY122" fmla="*/ 16716 h 252460"/>
                  <a:gd name="connsiteX123" fmla="*/ 129209 w 296725"/>
                  <a:gd name="connsiteY123" fmla="*/ 47 h 252460"/>
                  <a:gd name="connsiteX124" fmla="*/ 126828 w 296725"/>
                  <a:gd name="connsiteY124" fmla="*/ 7191 h 252460"/>
                  <a:gd name="connsiteX125" fmla="*/ 138734 w 296725"/>
                  <a:gd name="connsiteY125" fmla="*/ 21479 h 252460"/>
                  <a:gd name="connsiteX126" fmla="*/ 143497 w 296725"/>
                  <a:gd name="connsiteY126" fmla="*/ 35766 h 252460"/>
                  <a:gd name="connsiteX127" fmla="*/ 160165 w 296725"/>
                  <a:gd name="connsiteY127" fmla="*/ 66722 h 252460"/>
                  <a:gd name="connsiteX128" fmla="*/ 172072 w 296725"/>
                  <a:gd name="connsiteY128" fmla="*/ 81010 h 252460"/>
                  <a:gd name="connsiteX129" fmla="*/ 188740 w 296725"/>
                  <a:gd name="connsiteY129" fmla="*/ 102441 h 252460"/>
                  <a:gd name="connsiteX130" fmla="*/ 195884 w 296725"/>
                  <a:gd name="connsiteY130" fmla="*/ 107204 h 252460"/>
                  <a:gd name="connsiteX131" fmla="*/ 198265 w 296725"/>
                  <a:gd name="connsiteY131" fmla="*/ 114347 h 252460"/>
                  <a:gd name="connsiteX132" fmla="*/ 226840 w 296725"/>
                  <a:gd name="connsiteY132" fmla="*/ 138160 h 252460"/>
                  <a:gd name="connsiteX133" fmla="*/ 238747 w 296725"/>
                  <a:gd name="connsiteY133" fmla="*/ 154829 h 252460"/>
                  <a:gd name="connsiteX134" fmla="*/ 236365 w 296725"/>
                  <a:gd name="connsiteY134" fmla="*/ 145304 h 252460"/>
                  <a:gd name="connsiteX135" fmla="*/ 222078 w 296725"/>
                  <a:gd name="connsiteY135" fmla="*/ 114347 h 252460"/>
                  <a:gd name="connsiteX136" fmla="*/ 217315 w 296725"/>
                  <a:gd name="connsiteY136" fmla="*/ 107204 h 252460"/>
                  <a:gd name="connsiteX137" fmla="*/ 207790 w 296725"/>
                  <a:gd name="connsiteY137" fmla="*/ 71485 h 252460"/>
                  <a:gd name="connsiteX138" fmla="*/ 205409 w 296725"/>
                  <a:gd name="connsiteY138" fmla="*/ 59579 h 252460"/>
                  <a:gd name="connsiteX139" fmla="*/ 195884 w 296725"/>
                  <a:gd name="connsiteY139" fmla="*/ 38147 h 252460"/>
                  <a:gd name="connsiteX140" fmla="*/ 193503 w 296725"/>
                  <a:gd name="connsiteY140" fmla="*/ 26241 h 252460"/>
                  <a:gd name="connsiteX141" fmla="*/ 183978 w 296725"/>
                  <a:gd name="connsiteY141" fmla="*/ 11954 h 252460"/>
                  <a:gd name="connsiteX142" fmla="*/ 186359 w 296725"/>
                  <a:gd name="connsiteY142" fmla="*/ 35766 h 252460"/>
                  <a:gd name="connsiteX143" fmla="*/ 191122 w 296725"/>
                  <a:gd name="connsiteY143" fmla="*/ 42910 h 252460"/>
                  <a:gd name="connsiteX144" fmla="*/ 200647 w 296725"/>
                  <a:gd name="connsiteY144" fmla="*/ 64341 h 252460"/>
                  <a:gd name="connsiteX145" fmla="*/ 207790 w 296725"/>
                  <a:gd name="connsiteY145" fmla="*/ 69104 h 252460"/>
                  <a:gd name="connsiteX146" fmla="*/ 214934 w 296725"/>
                  <a:gd name="connsiteY146" fmla="*/ 78629 h 252460"/>
                  <a:gd name="connsiteX147" fmla="*/ 245890 w 296725"/>
                  <a:gd name="connsiteY147" fmla="*/ 111966 h 252460"/>
                  <a:gd name="connsiteX148" fmla="*/ 257797 w 296725"/>
                  <a:gd name="connsiteY148" fmla="*/ 119110 h 252460"/>
                  <a:gd name="connsiteX149" fmla="*/ 272084 w 296725"/>
                  <a:gd name="connsiteY149" fmla="*/ 131016 h 252460"/>
                  <a:gd name="connsiteX150" fmla="*/ 279228 w 296725"/>
                  <a:gd name="connsiteY150" fmla="*/ 135779 h 252460"/>
                  <a:gd name="connsiteX151" fmla="*/ 262559 w 296725"/>
                  <a:gd name="connsiteY151" fmla="*/ 114347 h 252460"/>
                  <a:gd name="connsiteX152" fmla="*/ 233984 w 296725"/>
                  <a:gd name="connsiteY152" fmla="*/ 78629 h 252460"/>
                  <a:gd name="connsiteX153" fmla="*/ 231603 w 296725"/>
                  <a:gd name="connsiteY153" fmla="*/ 71485 h 252460"/>
                  <a:gd name="connsiteX154" fmla="*/ 217315 w 296725"/>
                  <a:gd name="connsiteY154" fmla="*/ 54816 h 252460"/>
                  <a:gd name="connsiteX155" fmla="*/ 198265 w 296725"/>
                  <a:gd name="connsiteY155" fmla="*/ 33385 h 252460"/>
                  <a:gd name="connsiteX156" fmla="*/ 191122 w 296725"/>
                  <a:gd name="connsiteY156" fmla="*/ 31004 h 252460"/>
                  <a:gd name="connsiteX157" fmla="*/ 181597 w 296725"/>
                  <a:gd name="connsiteY157" fmla="*/ 21479 h 252460"/>
                  <a:gd name="connsiteX158" fmla="*/ 174453 w 296725"/>
                  <a:gd name="connsiteY158" fmla="*/ 19097 h 252460"/>
                  <a:gd name="connsiteX159" fmla="*/ 145878 w 296725"/>
                  <a:gd name="connsiteY159" fmla="*/ 7191 h 252460"/>
                  <a:gd name="connsiteX160" fmla="*/ 141115 w 296725"/>
                  <a:gd name="connsiteY160" fmla="*/ 14335 h 252460"/>
                  <a:gd name="connsiteX161" fmla="*/ 143497 w 296725"/>
                  <a:gd name="connsiteY161" fmla="*/ 23860 h 252460"/>
                  <a:gd name="connsiteX162" fmla="*/ 157784 w 296725"/>
                  <a:gd name="connsiteY162" fmla="*/ 45291 h 252460"/>
                  <a:gd name="connsiteX163" fmla="*/ 167309 w 296725"/>
                  <a:gd name="connsiteY163" fmla="*/ 71485 h 252460"/>
                  <a:gd name="connsiteX164" fmla="*/ 174453 w 296725"/>
                  <a:gd name="connsiteY164" fmla="*/ 81010 h 252460"/>
                  <a:gd name="connsiteX165" fmla="*/ 179215 w 296725"/>
                  <a:gd name="connsiteY165" fmla="*/ 92916 h 252460"/>
                  <a:gd name="connsiteX166" fmla="*/ 183978 w 296725"/>
                  <a:gd name="connsiteY166" fmla="*/ 102441 h 252460"/>
                  <a:gd name="connsiteX167" fmla="*/ 193503 w 296725"/>
                  <a:gd name="connsiteY167" fmla="*/ 123872 h 252460"/>
                  <a:gd name="connsiteX168" fmla="*/ 198265 w 296725"/>
                  <a:gd name="connsiteY168" fmla="*/ 135779 h 252460"/>
                  <a:gd name="connsiteX169" fmla="*/ 212553 w 296725"/>
                  <a:gd name="connsiteY169" fmla="*/ 154829 h 252460"/>
                  <a:gd name="connsiteX170" fmla="*/ 219697 w 296725"/>
                  <a:gd name="connsiteY170" fmla="*/ 166735 h 252460"/>
                  <a:gd name="connsiteX171" fmla="*/ 233984 w 296725"/>
                  <a:gd name="connsiteY171" fmla="*/ 183404 h 252460"/>
                  <a:gd name="connsiteX172" fmla="*/ 236365 w 296725"/>
                  <a:gd name="connsiteY172" fmla="*/ 159591 h 252460"/>
                  <a:gd name="connsiteX173" fmla="*/ 229222 w 296725"/>
                  <a:gd name="connsiteY173" fmla="*/ 135779 h 252460"/>
                  <a:gd name="connsiteX174" fmla="*/ 222078 w 296725"/>
                  <a:gd name="connsiteY174" fmla="*/ 131016 h 252460"/>
                  <a:gd name="connsiteX175" fmla="*/ 214934 w 296725"/>
                  <a:gd name="connsiteY175" fmla="*/ 100060 h 252460"/>
                  <a:gd name="connsiteX176" fmla="*/ 210172 w 296725"/>
                  <a:gd name="connsiteY176" fmla="*/ 90535 h 252460"/>
                  <a:gd name="connsiteX177" fmla="*/ 207790 w 296725"/>
                  <a:gd name="connsiteY177" fmla="*/ 81010 h 252460"/>
                  <a:gd name="connsiteX178" fmla="*/ 195884 w 296725"/>
                  <a:gd name="connsiteY178" fmla="*/ 61960 h 252460"/>
                  <a:gd name="connsiteX179" fmla="*/ 179215 w 296725"/>
                  <a:gd name="connsiteY179" fmla="*/ 28622 h 252460"/>
                  <a:gd name="connsiteX180" fmla="*/ 186359 w 296725"/>
                  <a:gd name="connsiteY180" fmla="*/ 54816 h 252460"/>
                  <a:gd name="connsiteX181" fmla="*/ 198265 w 296725"/>
                  <a:gd name="connsiteY181" fmla="*/ 76247 h 252460"/>
                  <a:gd name="connsiteX182" fmla="*/ 200647 w 296725"/>
                  <a:gd name="connsiteY182" fmla="*/ 85772 h 252460"/>
                  <a:gd name="connsiteX183" fmla="*/ 214934 w 296725"/>
                  <a:gd name="connsiteY183" fmla="*/ 107204 h 252460"/>
                  <a:gd name="connsiteX184" fmla="*/ 226840 w 296725"/>
                  <a:gd name="connsiteY184" fmla="*/ 131016 h 252460"/>
                  <a:gd name="connsiteX185" fmla="*/ 241128 w 296725"/>
                  <a:gd name="connsiteY185" fmla="*/ 157210 h 252460"/>
                  <a:gd name="connsiteX186" fmla="*/ 245890 w 296725"/>
                  <a:gd name="connsiteY186" fmla="*/ 166735 h 252460"/>
                  <a:gd name="connsiteX187" fmla="*/ 229222 w 296725"/>
                  <a:gd name="connsiteY187" fmla="*/ 131016 h 252460"/>
                  <a:gd name="connsiteX188" fmla="*/ 174453 w 296725"/>
                  <a:gd name="connsiteY188" fmla="*/ 78629 h 252460"/>
                  <a:gd name="connsiteX189" fmla="*/ 157784 w 296725"/>
                  <a:gd name="connsiteY189" fmla="*/ 54816 h 252460"/>
                  <a:gd name="connsiteX190" fmla="*/ 138734 w 296725"/>
                  <a:gd name="connsiteY190" fmla="*/ 28622 h 252460"/>
                  <a:gd name="connsiteX191" fmla="*/ 138734 w 296725"/>
                  <a:gd name="connsiteY191" fmla="*/ 57197 h 252460"/>
                  <a:gd name="connsiteX192" fmla="*/ 164928 w 296725"/>
                  <a:gd name="connsiteY192" fmla="*/ 102441 h 252460"/>
                  <a:gd name="connsiteX193" fmla="*/ 174453 w 296725"/>
                  <a:gd name="connsiteY193" fmla="*/ 121491 h 252460"/>
                  <a:gd name="connsiteX194" fmla="*/ 176834 w 296725"/>
                  <a:gd name="connsiteY194" fmla="*/ 131016 h 252460"/>
                  <a:gd name="connsiteX195" fmla="*/ 198265 w 296725"/>
                  <a:gd name="connsiteY195" fmla="*/ 154829 h 252460"/>
                  <a:gd name="connsiteX196" fmla="*/ 191122 w 296725"/>
                  <a:gd name="connsiteY196" fmla="*/ 154829 h 252460"/>
                  <a:gd name="connsiteX197" fmla="*/ 183978 w 296725"/>
                  <a:gd name="connsiteY197" fmla="*/ 135779 h 252460"/>
                  <a:gd name="connsiteX198" fmla="*/ 181597 w 296725"/>
                  <a:gd name="connsiteY198" fmla="*/ 126254 h 252460"/>
                  <a:gd name="connsiteX199" fmla="*/ 169690 w 296725"/>
                  <a:gd name="connsiteY199" fmla="*/ 107204 h 252460"/>
                  <a:gd name="connsiteX200" fmla="*/ 160165 w 296725"/>
                  <a:gd name="connsiteY200" fmla="*/ 92916 h 252460"/>
                  <a:gd name="connsiteX201" fmla="*/ 153022 w 296725"/>
                  <a:gd name="connsiteY201" fmla="*/ 85772 h 252460"/>
                  <a:gd name="connsiteX202" fmla="*/ 143497 w 296725"/>
                  <a:gd name="connsiteY202" fmla="*/ 83391 h 252460"/>
                  <a:gd name="connsiteX203" fmla="*/ 124447 w 296725"/>
                  <a:gd name="connsiteY203" fmla="*/ 73866 h 252460"/>
                  <a:gd name="connsiteX204" fmla="*/ 114922 w 296725"/>
                  <a:gd name="connsiteY204" fmla="*/ 69104 h 252460"/>
                  <a:gd name="connsiteX205" fmla="*/ 95872 w 296725"/>
                  <a:gd name="connsiteY205" fmla="*/ 57197 h 252460"/>
                  <a:gd name="connsiteX206" fmla="*/ 79203 w 296725"/>
                  <a:gd name="connsiteY206" fmla="*/ 35766 h 252460"/>
                  <a:gd name="connsiteX207" fmla="*/ 74440 w 296725"/>
                  <a:gd name="connsiteY207" fmla="*/ 45291 h 252460"/>
                  <a:gd name="connsiteX208" fmla="*/ 81584 w 296725"/>
                  <a:gd name="connsiteY208" fmla="*/ 57197 h 252460"/>
                  <a:gd name="connsiteX209" fmla="*/ 83965 w 296725"/>
                  <a:gd name="connsiteY209" fmla="*/ 66722 h 252460"/>
                  <a:gd name="connsiteX210" fmla="*/ 112540 w 296725"/>
                  <a:gd name="connsiteY210" fmla="*/ 116729 h 252460"/>
                  <a:gd name="connsiteX211" fmla="*/ 124447 w 296725"/>
                  <a:gd name="connsiteY211" fmla="*/ 131016 h 252460"/>
                  <a:gd name="connsiteX212" fmla="*/ 136353 w 296725"/>
                  <a:gd name="connsiteY212" fmla="*/ 147685 h 252460"/>
                  <a:gd name="connsiteX213" fmla="*/ 153022 w 296725"/>
                  <a:gd name="connsiteY213" fmla="*/ 171497 h 252460"/>
                  <a:gd name="connsiteX214" fmla="*/ 160165 w 296725"/>
                  <a:gd name="connsiteY214" fmla="*/ 181022 h 252460"/>
                  <a:gd name="connsiteX215" fmla="*/ 164928 w 296725"/>
                  <a:gd name="connsiteY215" fmla="*/ 188166 h 252460"/>
                  <a:gd name="connsiteX216" fmla="*/ 179215 w 296725"/>
                  <a:gd name="connsiteY216" fmla="*/ 202454 h 252460"/>
                  <a:gd name="connsiteX217" fmla="*/ 160165 w 296725"/>
                  <a:gd name="connsiteY217" fmla="*/ 204835 h 252460"/>
                  <a:gd name="connsiteX218" fmla="*/ 148259 w 296725"/>
                  <a:gd name="connsiteY218" fmla="*/ 207216 h 252460"/>
                  <a:gd name="connsiteX219" fmla="*/ 126828 w 296725"/>
                  <a:gd name="connsiteY219" fmla="*/ 209597 h 252460"/>
                  <a:gd name="connsiteX220" fmla="*/ 117303 w 296725"/>
                  <a:gd name="connsiteY220" fmla="*/ 211979 h 252460"/>
                  <a:gd name="connsiteX221" fmla="*/ 131590 w 296725"/>
                  <a:gd name="connsiteY221" fmla="*/ 214360 h 252460"/>
                  <a:gd name="connsiteX222" fmla="*/ 174453 w 296725"/>
                  <a:gd name="connsiteY222" fmla="*/ 216741 h 252460"/>
                  <a:gd name="connsiteX223" fmla="*/ 188740 w 296725"/>
                  <a:gd name="connsiteY223" fmla="*/ 211979 h 252460"/>
                  <a:gd name="connsiteX224" fmla="*/ 219697 w 296725"/>
                  <a:gd name="connsiteY224" fmla="*/ 185785 h 252460"/>
                  <a:gd name="connsiteX225" fmla="*/ 264940 w 296725"/>
                  <a:gd name="connsiteY225" fmla="*/ 173879 h 252460"/>
                  <a:gd name="connsiteX226" fmla="*/ 288753 w 296725"/>
                  <a:gd name="connsiteY226" fmla="*/ 157210 h 252460"/>
                  <a:gd name="connsiteX227" fmla="*/ 293515 w 296725"/>
                  <a:gd name="connsiteY227" fmla="*/ 150066 h 252460"/>
                  <a:gd name="connsiteX228" fmla="*/ 295897 w 296725"/>
                  <a:gd name="connsiteY228" fmla="*/ 142922 h 252460"/>
                  <a:gd name="connsiteX229" fmla="*/ 267322 w 296725"/>
                  <a:gd name="connsiteY229" fmla="*/ 145304 h 252460"/>
                  <a:gd name="connsiteX230" fmla="*/ 243509 w 296725"/>
                  <a:gd name="connsiteY230" fmla="*/ 154829 h 252460"/>
                  <a:gd name="connsiteX231" fmla="*/ 226840 w 296725"/>
                  <a:gd name="connsiteY231" fmla="*/ 166735 h 252460"/>
                  <a:gd name="connsiteX232" fmla="*/ 212553 w 296725"/>
                  <a:gd name="connsiteY232" fmla="*/ 173879 h 252460"/>
                  <a:gd name="connsiteX233" fmla="*/ 205409 w 296725"/>
                  <a:gd name="connsiteY233" fmla="*/ 181022 h 252460"/>
                  <a:gd name="connsiteX234" fmla="*/ 164928 w 296725"/>
                  <a:gd name="connsiteY234" fmla="*/ 200072 h 252460"/>
                  <a:gd name="connsiteX235" fmla="*/ 148259 w 296725"/>
                  <a:gd name="connsiteY235" fmla="*/ 202454 h 252460"/>
                  <a:gd name="connsiteX236" fmla="*/ 198265 w 296725"/>
                  <a:gd name="connsiteY236" fmla="*/ 171497 h 252460"/>
                  <a:gd name="connsiteX237" fmla="*/ 214934 w 296725"/>
                  <a:gd name="connsiteY237" fmla="*/ 159591 h 252460"/>
                  <a:gd name="connsiteX238" fmla="*/ 233984 w 296725"/>
                  <a:gd name="connsiteY238" fmla="*/ 142922 h 252460"/>
                  <a:gd name="connsiteX239" fmla="*/ 269703 w 296725"/>
                  <a:gd name="connsiteY239" fmla="*/ 133397 h 252460"/>
                  <a:gd name="connsiteX240" fmla="*/ 276847 w 296725"/>
                  <a:gd name="connsiteY240" fmla="*/ 131016 h 252460"/>
                  <a:gd name="connsiteX241" fmla="*/ 245890 w 296725"/>
                  <a:gd name="connsiteY241" fmla="*/ 135779 h 252460"/>
                  <a:gd name="connsiteX242" fmla="*/ 195884 w 296725"/>
                  <a:gd name="connsiteY242" fmla="*/ 159591 h 252460"/>
                  <a:gd name="connsiteX243" fmla="*/ 179215 w 296725"/>
                  <a:gd name="connsiteY243" fmla="*/ 169116 h 252460"/>
                  <a:gd name="connsiteX244" fmla="*/ 172072 w 296725"/>
                  <a:gd name="connsiteY244" fmla="*/ 173879 h 252460"/>
                  <a:gd name="connsiteX245" fmla="*/ 136353 w 296725"/>
                  <a:gd name="connsiteY245" fmla="*/ 183404 h 252460"/>
                  <a:gd name="connsiteX246" fmla="*/ 107778 w 296725"/>
                  <a:gd name="connsiteY246" fmla="*/ 190547 h 252460"/>
                  <a:gd name="connsiteX247" fmla="*/ 124447 w 296725"/>
                  <a:gd name="connsiteY247" fmla="*/ 178641 h 252460"/>
                  <a:gd name="connsiteX248" fmla="*/ 157784 w 296725"/>
                  <a:gd name="connsiteY248" fmla="*/ 166735 h 252460"/>
                  <a:gd name="connsiteX249" fmla="*/ 193503 w 296725"/>
                  <a:gd name="connsiteY249" fmla="*/ 152447 h 252460"/>
                  <a:gd name="connsiteX250" fmla="*/ 205409 w 296725"/>
                  <a:gd name="connsiteY250" fmla="*/ 142922 h 252460"/>
                  <a:gd name="connsiteX251" fmla="*/ 224459 w 296725"/>
                  <a:gd name="connsiteY251" fmla="*/ 135779 h 252460"/>
                  <a:gd name="connsiteX252" fmla="*/ 248272 w 296725"/>
                  <a:gd name="connsiteY252" fmla="*/ 121491 h 252460"/>
                  <a:gd name="connsiteX253" fmla="*/ 200647 w 296725"/>
                  <a:gd name="connsiteY253" fmla="*/ 128635 h 252460"/>
                  <a:gd name="connsiteX254" fmla="*/ 176834 w 296725"/>
                  <a:gd name="connsiteY254" fmla="*/ 140541 h 252460"/>
                  <a:gd name="connsiteX255" fmla="*/ 153022 w 296725"/>
                  <a:gd name="connsiteY255" fmla="*/ 150066 h 252460"/>
                  <a:gd name="connsiteX256" fmla="*/ 119684 w 296725"/>
                  <a:gd name="connsiteY256" fmla="*/ 166735 h 252460"/>
                  <a:gd name="connsiteX257" fmla="*/ 107778 w 296725"/>
                  <a:gd name="connsiteY257" fmla="*/ 171497 h 252460"/>
                  <a:gd name="connsiteX258" fmla="*/ 98253 w 296725"/>
                  <a:gd name="connsiteY258" fmla="*/ 176260 h 252460"/>
                  <a:gd name="connsiteX259" fmla="*/ 83965 w 296725"/>
                  <a:gd name="connsiteY259" fmla="*/ 181022 h 252460"/>
                  <a:gd name="connsiteX260" fmla="*/ 107778 w 296725"/>
                  <a:gd name="connsiteY260" fmla="*/ 166735 h 252460"/>
                  <a:gd name="connsiteX261" fmla="*/ 141115 w 296725"/>
                  <a:gd name="connsiteY261" fmla="*/ 152447 h 252460"/>
                  <a:gd name="connsiteX262" fmla="*/ 164928 w 296725"/>
                  <a:gd name="connsiteY262" fmla="*/ 138160 h 252460"/>
                  <a:gd name="connsiteX263" fmla="*/ 186359 w 296725"/>
                  <a:gd name="connsiteY263" fmla="*/ 126254 h 252460"/>
                  <a:gd name="connsiteX264" fmla="*/ 210172 w 296725"/>
                  <a:gd name="connsiteY264" fmla="*/ 109585 h 252460"/>
                  <a:gd name="connsiteX265" fmla="*/ 224459 w 296725"/>
                  <a:gd name="connsiteY265" fmla="*/ 95297 h 252460"/>
                  <a:gd name="connsiteX266" fmla="*/ 198265 w 296725"/>
                  <a:gd name="connsiteY266" fmla="*/ 104822 h 252460"/>
                  <a:gd name="connsiteX267" fmla="*/ 179215 w 296725"/>
                  <a:gd name="connsiteY267" fmla="*/ 114347 h 252460"/>
                  <a:gd name="connsiteX268" fmla="*/ 157784 w 296725"/>
                  <a:gd name="connsiteY268" fmla="*/ 121491 h 252460"/>
                  <a:gd name="connsiteX269" fmla="*/ 141115 w 296725"/>
                  <a:gd name="connsiteY269" fmla="*/ 131016 h 252460"/>
                  <a:gd name="connsiteX270" fmla="*/ 114922 w 296725"/>
                  <a:gd name="connsiteY270" fmla="*/ 140541 h 252460"/>
                  <a:gd name="connsiteX271" fmla="*/ 100634 w 296725"/>
                  <a:gd name="connsiteY271" fmla="*/ 150066 h 252460"/>
                  <a:gd name="connsiteX272" fmla="*/ 148259 w 296725"/>
                  <a:gd name="connsiteY272" fmla="*/ 150066 h 252460"/>
                  <a:gd name="connsiteX273" fmla="*/ 217315 w 296725"/>
                  <a:gd name="connsiteY273" fmla="*/ 126254 h 252460"/>
                  <a:gd name="connsiteX274" fmla="*/ 231603 w 296725"/>
                  <a:gd name="connsiteY274" fmla="*/ 116729 h 252460"/>
                  <a:gd name="connsiteX275" fmla="*/ 264940 w 296725"/>
                  <a:gd name="connsiteY275" fmla="*/ 90535 h 252460"/>
                  <a:gd name="connsiteX276" fmla="*/ 276847 w 296725"/>
                  <a:gd name="connsiteY276" fmla="*/ 83391 h 252460"/>
                  <a:gd name="connsiteX277" fmla="*/ 286372 w 296725"/>
                  <a:gd name="connsiteY277" fmla="*/ 76247 h 252460"/>
                  <a:gd name="connsiteX278" fmla="*/ 274465 w 296725"/>
                  <a:gd name="connsiteY278" fmla="*/ 81010 h 252460"/>
                  <a:gd name="connsiteX279" fmla="*/ 248272 w 296725"/>
                  <a:gd name="connsiteY279" fmla="*/ 95297 h 252460"/>
                  <a:gd name="connsiteX280" fmla="*/ 162547 w 296725"/>
                  <a:gd name="connsiteY280" fmla="*/ 116729 h 252460"/>
                  <a:gd name="connsiteX281" fmla="*/ 110159 w 296725"/>
                  <a:gd name="connsiteY281" fmla="*/ 121491 h 252460"/>
                  <a:gd name="connsiteX282" fmla="*/ 136353 w 296725"/>
                  <a:gd name="connsiteY282" fmla="*/ 116729 h 252460"/>
                  <a:gd name="connsiteX283" fmla="*/ 148259 w 296725"/>
                  <a:gd name="connsiteY283" fmla="*/ 111966 h 252460"/>
                  <a:gd name="connsiteX284" fmla="*/ 155403 w 296725"/>
                  <a:gd name="connsiteY284" fmla="*/ 109585 h 252460"/>
                  <a:gd name="connsiteX285" fmla="*/ 188740 w 296725"/>
                  <a:gd name="connsiteY285" fmla="*/ 88154 h 252460"/>
                  <a:gd name="connsiteX286" fmla="*/ 195884 w 296725"/>
                  <a:gd name="connsiteY286" fmla="*/ 85772 h 252460"/>
                  <a:gd name="connsiteX287" fmla="*/ 210172 w 296725"/>
                  <a:gd name="connsiteY287" fmla="*/ 88154 h 252460"/>
                  <a:gd name="connsiteX288" fmla="*/ 193503 w 296725"/>
                  <a:gd name="connsiteY288" fmla="*/ 90535 h 252460"/>
                  <a:gd name="connsiteX289" fmla="*/ 164928 w 296725"/>
                  <a:gd name="connsiteY289" fmla="*/ 95297 h 252460"/>
                  <a:gd name="connsiteX290" fmla="*/ 114922 w 296725"/>
                  <a:gd name="connsiteY290" fmla="*/ 109585 h 252460"/>
                  <a:gd name="connsiteX291" fmla="*/ 55390 w 296725"/>
                  <a:gd name="connsiteY291" fmla="*/ 128635 h 252460"/>
                  <a:gd name="connsiteX292" fmla="*/ 33959 w 296725"/>
                  <a:gd name="connsiteY292" fmla="*/ 145304 h 252460"/>
                  <a:gd name="connsiteX293" fmla="*/ 48247 w 296725"/>
                  <a:gd name="connsiteY293" fmla="*/ 150066 h 252460"/>
                  <a:gd name="connsiteX294" fmla="*/ 105397 w 296725"/>
                  <a:gd name="connsiteY294" fmla="*/ 135779 h 252460"/>
                  <a:gd name="connsiteX295" fmla="*/ 150640 w 296725"/>
                  <a:gd name="connsiteY295" fmla="*/ 121491 h 252460"/>
                  <a:gd name="connsiteX296" fmla="*/ 181597 w 296725"/>
                  <a:gd name="connsiteY296" fmla="*/ 104822 h 252460"/>
                  <a:gd name="connsiteX297" fmla="*/ 188740 w 296725"/>
                  <a:gd name="connsiteY297" fmla="*/ 100060 h 252460"/>
                  <a:gd name="connsiteX298" fmla="*/ 195884 w 296725"/>
                  <a:gd name="connsiteY298" fmla="*/ 97679 h 252460"/>
                  <a:gd name="connsiteX299" fmla="*/ 205409 w 296725"/>
                  <a:gd name="connsiteY299" fmla="*/ 92916 h 252460"/>
                  <a:gd name="connsiteX300" fmla="*/ 167309 w 296725"/>
                  <a:gd name="connsiteY300" fmla="*/ 111966 h 252460"/>
                  <a:gd name="connsiteX301" fmla="*/ 153022 w 296725"/>
                  <a:gd name="connsiteY301" fmla="*/ 116729 h 252460"/>
                  <a:gd name="connsiteX302" fmla="*/ 133972 w 296725"/>
                  <a:gd name="connsiteY302" fmla="*/ 126254 h 252460"/>
                  <a:gd name="connsiteX303" fmla="*/ 95872 w 296725"/>
                  <a:gd name="connsiteY303" fmla="*/ 140541 h 252460"/>
                  <a:gd name="connsiteX304" fmla="*/ 86347 w 296725"/>
                  <a:gd name="connsiteY304" fmla="*/ 142922 h 252460"/>
                  <a:gd name="connsiteX305" fmla="*/ 79203 w 296725"/>
                  <a:gd name="connsiteY305" fmla="*/ 145304 h 252460"/>
                  <a:gd name="connsiteX306" fmla="*/ 105397 w 296725"/>
                  <a:gd name="connsiteY306" fmla="*/ 138160 h 252460"/>
                  <a:gd name="connsiteX307" fmla="*/ 155403 w 296725"/>
                  <a:gd name="connsiteY307" fmla="*/ 100060 h 252460"/>
                  <a:gd name="connsiteX308" fmla="*/ 167309 w 296725"/>
                  <a:gd name="connsiteY308" fmla="*/ 90535 h 252460"/>
                  <a:gd name="connsiteX309" fmla="*/ 176834 w 296725"/>
                  <a:gd name="connsiteY309" fmla="*/ 88154 h 252460"/>
                  <a:gd name="connsiteX310" fmla="*/ 191122 w 296725"/>
                  <a:gd name="connsiteY310" fmla="*/ 83391 h 252460"/>
                  <a:gd name="connsiteX311" fmla="*/ 200647 w 296725"/>
                  <a:gd name="connsiteY311" fmla="*/ 78629 h 252460"/>
                  <a:gd name="connsiteX312" fmla="*/ 217315 w 296725"/>
                  <a:gd name="connsiteY312" fmla="*/ 76247 h 252460"/>
                  <a:gd name="connsiteX313" fmla="*/ 231603 w 296725"/>
                  <a:gd name="connsiteY313" fmla="*/ 66722 h 252460"/>
                  <a:gd name="connsiteX314" fmla="*/ 243509 w 296725"/>
                  <a:gd name="connsiteY314" fmla="*/ 54816 h 252460"/>
                  <a:gd name="connsiteX315" fmla="*/ 219697 w 296725"/>
                  <a:gd name="connsiteY315" fmla="*/ 69104 h 252460"/>
                  <a:gd name="connsiteX316" fmla="*/ 183978 w 296725"/>
                  <a:gd name="connsiteY316" fmla="*/ 88154 h 252460"/>
                  <a:gd name="connsiteX317" fmla="*/ 162547 w 296725"/>
                  <a:gd name="connsiteY317" fmla="*/ 95297 h 252460"/>
                  <a:gd name="connsiteX318" fmla="*/ 150640 w 296725"/>
                  <a:gd name="connsiteY318" fmla="*/ 102441 h 252460"/>
                  <a:gd name="connsiteX319" fmla="*/ 88728 w 296725"/>
                  <a:gd name="connsiteY319" fmla="*/ 121491 h 252460"/>
                  <a:gd name="connsiteX320" fmla="*/ 69678 w 296725"/>
                  <a:gd name="connsiteY320" fmla="*/ 128635 h 252460"/>
                  <a:gd name="connsiteX321" fmla="*/ 157784 w 296725"/>
                  <a:gd name="connsiteY321" fmla="*/ 126254 h 252460"/>
                  <a:gd name="connsiteX322" fmla="*/ 174453 w 296725"/>
                  <a:gd name="connsiteY322" fmla="*/ 121491 h 252460"/>
                  <a:gd name="connsiteX323" fmla="*/ 181597 w 296725"/>
                  <a:gd name="connsiteY323" fmla="*/ 119110 h 252460"/>
                  <a:gd name="connsiteX324" fmla="*/ 191122 w 296725"/>
                  <a:gd name="connsiteY324" fmla="*/ 114347 h 252460"/>
                  <a:gd name="connsiteX325" fmla="*/ 212553 w 296725"/>
                  <a:gd name="connsiteY325" fmla="*/ 107204 h 252460"/>
                  <a:gd name="connsiteX326" fmla="*/ 226840 w 296725"/>
                  <a:gd name="connsiteY326" fmla="*/ 97679 h 252460"/>
                  <a:gd name="connsiteX327" fmla="*/ 181597 w 296725"/>
                  <a:gd name="connsiteY327" fmla="*/ 102441 h 252460"/>
                  <a:gd name="connsiteX328" fmla="*/ 143497 w 296725"/>
                  <a:gd name="connsiteY328" fmla="*/ 114347 h 252460"/>
                  <a:gd name="connsiteX329" fmla="*/ 133972 w 296725"/>
                  <a:gd name="connsiteY329" fmla="*/ 116729 h 252460"/>
                  <a:gd name="connsiteX330" fmla="*/ 117303 w 296725"/>
                  <a:gd name="connsiteY330" fmla="*/ 126254 h 252460"/>
                  <a:gd name="connsiteX331" fmla="*/ 100634 w 296725"/>
                  <a:gd name="connsiteY331" fmla="*/ 133397 h 252460"/>
                  <a:gd name="connsiteX332" fmla="*/ 91109 w 296725"/>
                  <a:gd name="connsiteY332" fmla="*/ 138160 h 252460"/>
                  <a:gd name="connsiteX333" fmla="*/ 81584 w 296725"/>
                  <a:gd name="connsiteY333" fmla="*/ 133397 h 252460"/>
                  <a:gd name="connsiteX334" fmla="*/ 91109 w 296725"/>
                  <a:gd name="connsiteY334" fmla="*/ 123872 h 252460"/>
                  <a:gd name="connsiteX335" fmla="*/ 114922 w 296725"/>
                  <a:gd name="connsiteY335" fmla="*/ 114347 h 252460"/>
                  <a:gd name="connsiteX336" fmla="*/ 174453 w 296725"/>
                  <a:gd name="connsiteY336" fmla="*/ 90535 h 252460"/>
                  <a:gd name="connsiteX337" fmla="*/ 193503 w 296725"/>
                  <a:gd name="connsiteY337" fmla="*/ 81010 h 252460"/>
                  <a:gd name="connsiteX338" fmla="*/ 222078 w 296725"/>
                  <a:gd name="connsiteY338" fmla="*/ 73866 h 252460"/>
                  <a:gd name="connsiteX339" fmla="*/ 224459 w 296725"/>
                  <a:gd name="connsiteY339" fmla="*/ 64341 h 252460"/>
                  <a:gd name="connsiteX340" fmla="*/ 205409 w 296725"/>
                  <a:gd name="connsiteY340" fmla="*/ 59579 h 252460"/>
                  <a:gd name="connsiteX341" fmla="*/ 136353 w 296725"/>
                  <a:gd name="connsiteY341" fmla="*/ 83391 h 252460"/>
                  <a:gd name="connsiteX342" fmla="*/ 86347 w 296725"/>
                  <a:gd name="connsiteY342" fmla="*/ 116729 h 252460"/>
                  <a:gd name="connsiteX343" fmla="*/ 69678 w 296725"/>
                  <a:gd name="connsiteY343" fmla="*/ 123872 h 252460"/>
                  <a:gd name="connsiteX344" fmla="*/ 53009 w 296725"/>
                  <a:gd name="connsiteY344" fmla="*/ 128635 h 252460"/>
                  <a:gd name="connsiteX345" fmla="*/ 38722 w 296725"/>
                  <a:gd name="connsiteY345" fmla="*/ 131016 h 252460"/>
                  <a:gd name="connsiteX346" fmla="*/ 31578 w 296725"/>
                  <a:gd name="connsiteY346" fmla="*/ 133397 h 252460"/>
                  <a:gd name="connsiteX347" fmla="*/ 50628 w 296725"/>
                  <a:gd name="connsiteY347" fmla="*/ 128635 h 252460"/>
                  <a:gd name="connsiteX348" fmla="*/ 62534 w 296725"/>
                  <a:gd name="connsiteY348" fmla="*/ 126254 h 252460"/>
                  <a:gd name="connsiteX349" fmla="*/ 86347 w 296725"/>
                  <a:gd name="connsiteY349" fmla="*/ 114347 h 252460"/>
                  <a:gd name="connsiteX350" fmla="*/ 129209 w 296725"/>
                  <a:gd name="connsiteY350" fmla="*/ 88154 h 252460"/>
                  <a:gd name="connsiteX351" fmla="*/ 167309 w 296725"/>
                  <a:gd name="connsiteY351" fmla="*/ 76247 h 252460"/>
                  <a:gd name="connsiteX352" fmla="*/ 186359 w 296725"/>
                  <a:gd name="connsiteY352" fmla="*/ 66722 h 252460"/>
                  <a:gd name="connsiteX353" fmla="*/ 200647 w 296725"/>
                  <a:gd name="connsiteY353" fmla="*/ 59579 h 252460"/>
                  <a:gd name="connsiteX354" fmla="*/ 214934 w 296725"/>
                  <a:gd name="connsiteY354" fmla="*/ 50054 h 252460"/>
                  <a:gd name="connsiteX355" fmla="*/ 219697 w 296725"/>
                  <a:gd name="connsiteY355" fmla="*/ 42910 h 252460"/>
                  <a:gd name="connsiteX356" fmla="*/ 203028 w 296725"/>
                  <a:gd name="connsiteY356" fmla="*/ 40529 h 252460"/>
                  <a:gd name="connsiteX357" fmla="*/ 162547 w 296725"/>
                  <a:gd name="connsiteY357" fmla="*/ 47672 h 252460"/>
                  <a:gd name="connsiteX358" fmla="*/ 131590 w 296725"/>
                  <a:gd name="connsiteY358" fmla="*/ 59579 h 252460"/>
                  <a:gd name="connsiteX359" fmla="*/ 103015 w 296725"/>
                  <a:gd name="connsiteY359" fmla="*/ 73866 h 252460"/>
                  <a:gd name="connsiteX360" fmla="*/ 95872 w 296725"/>
                  <a:gd name="connsiteY360" fmla="*/ 78629 h 252460"/>
                  <a:gd name="connsiteX361" fmla="*/ 81584 w 296725"/>
                  <a:gd name="connsiteY361" fmla="*/ 81010 h 252460"/>
                  <a:gd name="connsiteX362" fmla="*/ 57772 w 296725"/>
                  <a:gd name="connsiteY362" fmla="*/ 88154 h 252460"/>
                  <a:gd name="connsiteX363" fmla="*/ 22053 w 296725"/>
                  <a:gd name="connsiteY363" fmla="*/ 102441 h 252460"/>
                  <a:gd name="connsiteX364" fmla="*/ 14909 w 296725"/>
                  <a:gd name="connsiteY364" fmla="*/ 104822 h 252460"/>
                  <a:gd name="connsiteX365" fmla="*/ 7765 w 296725"/>
                  <a:gd name="connsiteY365" fmla="*/ 111966 h 252460"/>
                  <a:gd name="connsiteX366" fmla="*/ 622 w 296725"/>
                  <a:gd name="connsiteY366" fmla="*/ 116729 h 252460"/>
                  <a:gd name="connsiteX367" fmla="*/ 14909 w 296725"/>
                  <a:gd name="connsiteY367" fmla="*/ 111966 h 252460"/>
                  <a:gd name="connsiteX368" fmla="*/ 33959 w 296725"/>
                  <a:gd name="connsiteY368" fmla="*/ 104822 h 252460"/>
                  <a:gd name="connsiteX369" fmla="*/ 69678 w 296725"/>
                  <a:gd name="connsiteY369" fmla="*/ 88154 h 252460"/>
                  <a:gd name="connsiteX370" fmla="*/ 91109 w 296725"/>
                  <a:gd name="connsiteY370" fmla="*/ 76247 h 252460"/>
                  <a:gd name="connsiteX371" fmla="*/ 119684 w 296725"/>
                  <a:gd name="connsiteY371" fmla="*/ 66722 h 252460"/>
                  <a:gd name="connsiteX372" fmla="*/ 131590 w 296725"/>
                  <a:gd name="connsiteY372" fmla="*/ 57197 h 252460"/>
                  <a:gd name="connsiteX373" fmla="*/ 193503 w 296725"/>
                  <a:gd name="connsiteY373" fmla="*/ 42910 h 252460"/>
                  <a:gd name="connsiteX374" fmla="*/ 203028 w 296725"/>
                  <a:gd name="connsiteY374" fmla="*/ 38147 h 252460"/>
                  <a:gd name="connsiteX375" fmla="*/ 191122 w 296725"/>
                  <a:gd name="connsiteY375" fmla="*/ 35766 h 252460"/>
                  <a:gd name="connsiteX376" fmla="*/ 105397 w 296725"/>
                  <a:gd name="connsiteY376" fmla="*/ 76247 h 252460"/>
                  <a:gd name="connsiteX377" fmla="*/ 43484 w 296725"/>
                  <a:gd name="connsiteY377" fmla="*/ 107204 h 252460"/>
                  <a:gd name="connsiteX378" fmla="*/ 55390 w 296725"/>
                  <a:gd name="connsiteY378" fmla="*/ 92916 h 252460"/>
                  <a:gd name="connsiteX379" fmla="*/ 74440 w 296725"/>
                  <a:gd name="connsiteY379" fmla="*/ 83391 h 252460"/>
                  <a:gd name="connsiteX380" fmla="*/ 86347 w 296725"/>
                  <a:gd name="connsiteY380" fmla="*/ 73866 h 252460"/>
                  <a:gd name="connsiteX381" fmla="*/ 107778 w 296725"/>
                  <a:gd name="connsiteY381" fmla="*/ 59579 h 252460"/>
                  <a:gd name="connsiteX382" fmla="*/ 119684 w 296725"/>
                  <a:gd name="connsiteY382" fmla="*/ 50054 h 252460"/>
                  <a:gd name="connsiteX383" fmla="*/ 143497 w 296725"/>
                  <a:gd name="connsiteY383" fmla="*/ 45291 h 252460"/>
                  <a:gd name="connsiteX384" fmla="*/ 164928 w 296725"/>
                  <a:gd name="connsiteY384" fmla="*/ 40529 h 252460"/>
                  <a:gd name="connsiteX385" fmla="*/ 172072 w 296725"/>
                  <a:gd name="connsiteY385" fmla="*/ 35766 h 252460"/>
                  <a:gd name="connsiteX386" fmla="*/ 212553 w 296725"/>
                  <a:gd name="connsiteY386" fmla="*/ 26241 h 252460"/>
                  <a:gd name="connsiteX387" fmla="*/ 183978 w 296725"/>
                  <a:gd name="connsiteY387" fmla="*/ 14335 h 252460"/>
                  <a:gd name="connsiteX388" fmla="*/ 103015 w 296725"/>
                  <a:gd name="connsiteY388" fmla="*/ 26241 h 252460"/>
                  <a:gd name="connsiteX389" fmla="*/ 86347 w 296725"/>
                  <a:gd name="connsiteY389" fmla="*/ 31004 h 252460"/>
                  <a:gd name="connsiteX390" fmla="*/ 74440 w 296725"/>
                  <a:gd name="connsiteY390" fmla="*/ 38147 h 252460"/>
                  <a:gd name="connsiteX391" fmla="*/ 62534 w 296725"/>
                  <a:gd name="connsiteY391" fmla="*/ 42910 h 252460"/>
                  <a:gd name="connsiteX392" fmla="*/ 53009 w 296725"/>
                  <a:gd name="connsiteY392" fmla="*/ 47672 h 252460"/>
                  <a:gd name="connsiteX393" fmla="*/ 43484 w 296725"/>
                  <a:gd name="connsiteY393" fmla="*/ 66722 h 252460"/>
                  <a:gd name="connsiteX394" fmla="*/ 57772 w 296725"/>
                  <a:gd name="connsiteY394" fmla="*/ 69104 h 252460"/>
                  <a:gd name="connsiteX395" fmla="*/ 136353 w 296725"/>
                  <a:gd name="connsiteY395" fmla="*/ 57197 h 252460"/>
                  <a:gd name="connsiteX396" fmla="*/ 155403 w 296725"/>
                  <a:gd name="connsiteY396" fmla="*/ 47672 h 252460"/>
                  <a:gd name="connsiteX397" fmla="*/ 193503 w 296725"/>
                  <a:gd name="connsiteY397" fmla="*/ 31004 h 252460"/>
                  <a:gd name="connsiteX398" fmla="*/ 200647 w 296725"/>
                  <a:gd name="connsiteY398" fmla="*/ 28622 h 252460"/>
                  <a:gd name="connsiteX399" fmla="*/ 212553 w 296725"/>
                  <a:gd name="connsiteY399" fmla="*/ 23860 h 252460"/>
                  <a:gd name="connsiteX400" fmla="*/ 229222 w 296725"/>
                  <a:gd name="connsiteY400" fmla="*/ 19097 h 252460"/>
                  <a:gd name="connsiteX401" fmla="*/ 236365 w 296725"/>
                  <a:gd name="connsiteY401" fmla="*/ 14335 h 252460"/>
                  <a:gd name="connsiteX402" fmla="*/ 214934 w 296725"/>
                  <a:gd name="connsiteY402" fmla="*/ 16716 h 252460"/>
                  <a:gd name="connsiteX403" fmla="*/ 160165 w 296725"/>
                  <a:gd name="connsiteY403" fmla="*/ 23860 h 252460"/>
                  <a:gd name="connsiteX404" fmla="*/ 145878 w 296725"/>
                  <a:gd name="connsiteY404" fmla="*/ 31004 h 252460"/>
                  <a:gd name="connsiteX405" fmla="*/ 138734 w 296725"/>
                  <a:gd name="connsiteY405" fmla="*/ 35766 h 252460"/>
                  <a:gd name="connsiteX406" fmla="*/ 181597 w 296725"/>
                  <a:gd name="connsiteY406" fmla="*/ 47672 h 252460"/>
                  <a:gd name="connsiteX407" fmla="*/ 226840 w 296725"/>
                  <a:gd name="connsiteY407" fmla="*/ 40529 h 252460"/>
                  <a:gd name="connsiteX408" fmla="*/ 233984 w 296725"/>
                  <a:gd name="connsiteY408" fmla="*/ 33385 h 252460"/>
                  <a:gd name="connsiteX409" fmla="*/ 241128 w 296725"/>
                  <a:gd name="connsiteY409" fmla="*/ 31004 h 252460"/>
                  <a:gd name="connsiteX410" fmla="*/ 193503 w 296725"/>
                  <a:gd name="connsiteY410" fmla="*/ 59579 h 252460"/>
                  <a:gd name="connsiteX411" fmla="*/ 181597 w 296725"/>
                  <a:gd name="connsiteY411" fmla="*/ 66722 h 252460"/>
                  <a:gd name="connsiteX412" fmla="*/ 191122 w 296725"/>
                  <a:gd name="connsiteY412" fmla="*/ 69104 h 252460"/>
                  <a:gd name="connsiteX413" fmla="*/ 233984 w 296725"/>
                  <a:gd name="connsiteY413" fmla="*/ 59579 h 252460"/>
                  <a:gd name="connsiteX414" fmla="*/ 243509 w 296725"/>
                  <a:gd name="connsiteY414" fmla="*/ 54816 h 252460"/>
                  <a:gd name="connsiteX415" fmla="*/ 236365 w 296725"/>
                  <a:gd name="connsiteY415" fmla="*/ 59579 h 252460"/>
                  <a:gd name="connsiteX416" fmla="*/ 222078 w 296725"/>
                  <a:gd name="connsiteY416" fmla="*/ 71485 h 252460"/>
                  <a:gd name="connsiteX417" fmla="*/ 217315 w 296725"/>
                  <a:gd name="connsiteY417" fmla="*/ 81010 h 252460"/>
                  <a:gd name="connsiteX418" fmla="*/ 245890 w 296725"/>
                  <a:gd name="connsiteY418" fmla="*/ 92916 h 252460"/>
                  <a:gd name="connsiteX419" fmla="*/ 233984 w 296725"/>
                  <a:gd name="connsiteY419" fmla="*/ 100060 h 252460"/>
                  <a:gd name="connsiteX420" fmla="*/ 241128 w 296725"/>
                  <a:gd name="connsiteY420" fmla="*/ 107204 h 252460"/>
                  <a:gd name="connsiteX421" fmla="*/ 269703 w 296725"/>
                  <a:gd name="connsiteY421" fmla="*/ 116729 h 252460"/>
                  <a:gd name="connsiteX422" fmla="*/ 250653 w 296725"/>
                  <a:gd name="connsiteY422" fmla="*/ 131016 h 252460"/>
                  <a:gd name="connsiteX423" fmla="*/ 243509 w 296725"/>
                  <a:gd name="connsiteY423" fmla="*/ 138160 h 252460"/>
                  <a:gd name="connsiteX424" fmla="*/ 253034 w 296725"/>
                  <a:gd name="connsiteY424" fmla="*/ 140541 h 252460"/>
                  <a:gd name="connsiteX425" fmla="*/ 262559 w 296725"/>
                  <a:gd name="connsiteY425" fmla="*/ 147685 h 252460"/>
                  <a:gd name="connsiteX426" fmla="*/ 269703 w 296725"/>
                  <a:gd name="connsiteY426" fmla="*/ 150066 h 252460"/>
                  <a:gd name="connsiteX427" fmla="*/ 262559 w 296725"/>
                  <a:gd name="connsiteY427" fmla="*/ 154829 h 252460"/>
                  <a:gd name="connsiteX428" fmla="*/ 279228 w 296725"/>
                  <a:gd name="connsiteY428" fmla="*/ 161972 h 252460"/>
                  <a:gd name="connsiteX429" fmla="*/ 272084 w 296725"/>
                  <a:gd name="connsiteY429" fmla="*/ 159591 h 252460"/>
                  <a:gd name="connsiteX430" fmla="*/ 253034 w 296725"/>
                  <a:gd name="connsiteY430" fmla="*/ 159591 h 25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</a:cxnLst>
                <a:rect l="l" t="t" r="r" b="b"/>
                <a:pathLst>
                  <a:path w="296725" h="252460">
                    <a:moveTo>
                      <a:pt x="145878" y="252460"/>
                    </a:moveTo>
                    <a:cubicBezTo>
                      <a:pt x="145084" y="248491"/>
                      <a:pt x="144479" y="244480"/>
                      <a:pt x="143497" y="240554"/>
                    </a:cubicBezTo>
                    <a:cubicBezTo>
                      <a:pt x="142302" y="235774"/>
                      <a:pt x="138972" y="227551"/>
                      <a:pt x="136353" y="223885"/>
                    </a:cubicBezTo>
                    <a:cubicBezTo>
                      <a:pt x="132526" y="218528"/>
                      <a:pt x="124686" y="213349"/>
                      <a:pt x="119684" y="209597"/>
                    </a:cubicBezTo>
                    <a:cubicBezTo>
                      <a:pt x="115090" y="186625"/>
                      <a:pt x="120716" y="206899"/>
                      <a:pt x="112540" y="190547"/>
                    </a:cubicBezTo>
                    <a:cubicBezTo>
                      <a:pt x="103520" y="172507"/>
                      <a:pt x="113170" y="184033"/>
                      <a:pt x="100634" y="171497"/>
                    </a:cubicBezTo>
                    <a:cubicBezTo>
                      <a:pt x="99840" y="167528"/>
                      <a:pt x="99533" y="163431"/>
                      <a:pt x="98253" y="159591"/>
                    </a:cubicBezTo>
                    <a:cubicBezTo>
                      <a:pt x="96672" y="154849"/>
                      <a:pt x="91861" y="147100"/>
                      <a:pt x="88728" y="142922"/>
                    </a:cubicBezTo>
                    <a:cubicBezTo>
                      <a:pt x="85679" y="138856"/>
                      <a:pt x="82192" y="135126"/>
                      <a:pt x="79203" y="131016"/>
                    </a:cubicBezTo>
                    <a:cubicBezTo>
                      <a:pt x="75836" y="126387"/>
                      <a:pt x="73112" y="121308"/>
                      <a:pt x="69678" y="116729"/>
                    </a:cubicBezTo>
                    <a:cubicBezTo>
                      <a:pt x="42903" y="81030"/>
                      <a:pt x="80284" y="129934"/>
                      <a:pt x="55390" y="100060"/>
                    </a:cubicBezTo>
                    <a:cubicBezTo>
                      <a:pt x="53558" y="97861"/>
                      <a:pt x="50628" y="90054"/>
                      <a:pt x="50628" y="92916"/>
                    </a:cubicBezTo>
                    <a:cubicBezTo>
                      <a:pt x="50628" y="97936"/>
                      <a:pt x="53947" y="102396"/>
                      <a:pt x="55390" y="107204"/>
                    </a:cubicBezTo>
                    <a:cubicBezTo>
                      <a:pt x="56330" y="110339"/>
                      <a:pt x="55727" y="114173"/>
                      <a:pt x="57772" y="116729"/>
                    </a:cubicBezTo>
                    <a:cubicBezTo>
                      <a:pt x="59340" y="118689"/>
                      <a:pt x="62534" y="118316"/>
                      <a:pt x="64915" y="119110"/>
                    </a:cubicBezTo>
                    <a:cubicBezTo>
                      <a:pt x="66503" y="121491"/>
                      <a:pt x="67443" y="124466"/>
                      <a:pt x="69678" y="126254"/>
                    </a:cubicBezTo>
                    <a:cubicBezTo>
                      <a:pt x="71638" y="127822"/>
                      <a:pt x="75047" y="126860"/>
                      <a:pt x="76822" y="128635"/>
                    </a:cubicBezTo>
                    <a:cubicBezTo>
                      <a:pt x="78597" y="130410"/>
                      <a:pt x="78081" y="133534"/>
                      <a:pt x="79203" y="135779"/>
                    </a:cubicBezTo>
                    <a:cubicBezTo>
                      <a:pt x="80483" y="138339"/>
                      <a:pt x="82545" y="140437"/>
                      <a:pt x="83965" y="142922"/>
                    </a:cubicBezTo>
                    <a:cubicBezTo>
                      <a:pt x="87761" y="149565"/>
                      <a:pt x="89663" y="156798"/>
                      <a:pt x="95872" y="161972"/>
                    </a:cubicBezTo>
                    <a:cubicBezTo>
                      <a:pt x="97800" y="163579"/>
                      <a:pt x="100634" y="163560"/>
                      <a:pt x="103015" y="164354"/>
                    </a:cubicBezTo>
                    <a:cubicBezTo>
                      <a:pt x="103809" y="166735"/>
                      <a:pt x="103622" y="169722"/>
                      <a:pt x="105397" y="171497"/>
                    </a:cubicBezTo>
                    <a:cubicBezTo>
                      <a:pt x="109444" y="175544"/>
                      <a:pt x="119684" y="181022"/>
                      <a:pt x="119684" y="181022"/>
                    </a:cubicBezTo>
                    <a:cubicBezTo>
                      <a:pt x="129917" y="196370"/>
                      <a:pt x="118216" y="179370"/>
                      <a:pt x="136353" y="202454"/>
                    </a:cubicBezTo>
                    <a:cubicBezTo>
                      <a:pt x="141257" y="208695"/>
                      <a:pt x="146236" y="214900"/>
                      <a:pt x="150640" y="221504"/>
                    </a:cubicBezTo>
                    <a:cubicBezTo>
                      <a:pt x="152228" y="223885"/>
                      <a:pt x="153571" y="226449"/>
                      <a:pt x="155403" y="228647"/>
                    </a:cubicBezTo>
                    <a:cubicBezTo>
                      <a:pt x="157559" y="231234"/>
                      <a:pt x="160166" y="233410"/>
                      <a:pt x="162547" y="235791"/>
                    </a:cubicBezTo>
                    <a:cubicBezTo>
                      <a:pt x="161753" y="228647"/>
                      <a:pt x="161646" y="221393"/>
                      <a:pt x="160165" y="214360"/>
                    </a:cubicBezTo>
                    <a:cubicBezTo>
                      <a:pt x="155674" y="193026"/>
                      <a:pt x="149216" y="182803"/>
                      <a:pt x="141115" y="161972"/>
                    </a:cubicBezTo>
                    <a:cubicBezTo>
                      <a:pt x="139296" y="157293"/>
                      <a:pt x="139137" y="151862"/>
                      <a:pt x="136353" y="147685"/>
                    </a:cubicBezTo>
                    <a:lnTo>
                      <a:pt x="126828" y="133397"/>
                    </a:lnTo>
                    <a:cubicBezTo>
                      <a:pt x="126263" y="130574"/>
                      <a:pt x="124295" y="118170"/>
                      <a:pt x="122065" y="114347"/>
                    </a:cubicBezTo>
                    <a:cubicBezTo>
                      <a:pt x="117739" y="106931"/>
                      <a:pt x="112195" y="100278"/>
                      <a:pt x="107778" y="92916"/>
                    </a:cubicBezTo>
                    <a:cubicBezTo>
                      <a:pt x="105397" y="88947"/>
                      <a:pt x="103907" y="84283"/>
                      <a:pt x="100634" y="81010"/>
                    </a:cubicBezTo>
                    <a:cubicBezTo>
                      <a:pt x="98124" y="78500"/>
                      <a:pt x="94191" y="78008"/>
                      <a:pt x="91109" y="76247"/>
                    </a:cubicBezTo>
                    <a:cubicBezTo>
                      <a:pt x="88624" y="74827"/>
                      <a:pt x="86346" y="73072"/>
                      <a:pt x="83965" y="71485"/>
                    </a:cubicBezTo>
                    <a:cubicBezTo>
                      <a:pt x="82397" y="66780"/>
                      <a:pt x="81018" y="60554"/>
                      <a:pt x="76822" y="57197"/>
                    </a:cubicBezTo>
                    <a:cubicBezTo>
                      <a:pt x="74862" y="55629"/>
                      <a:pt x="72059" y="55610"/>
                      <a:pt x="69678" y="54816"/>
                    </a:cubicBezTo>
                    <a:cubicBezTo>
                      <a:pt x="74677" y="84815"/>
                      <a:pt x="67205" y="57049"/>
                      <a:pt x="79203" y="76247"/>
                    </a:cubicBezTo>
                    <a:cubicBezTo>
                      <a:pt x="93335" y="98859"/>
                      <a:pt x="71729" y="78366"/>
                      <a:pt x="95872" y="97679"/>
                    </a:cubicBezTo>
                    <a:cubicBezTo>
                      <a:pt x="97459" y="100854"/>
                      <a:pt x="99236" y="103941"/>
                      <a:pt x="100634" y="107204"/>
                    </a:cubicBezTo>
                    <a:cubicBezTo>
                      <a:pt x="105561" y="118700"/>
                      <a:pt x="99880" y="110708"/>
                      <a:pt x="107778" y="123872"/>
                    </a:cubicBezTo>
                    <a:cubicBezTo>
                      <a:pt x="110723" y="128780"/>
                      <a:pt x="114743" y="133040"/>
                      <a:pt x="117303" y="138160"/>
                    </a:cubicBezTo>
                    <a:cubicBezTo>
                      <a:pt x="118890" y="141335"/>
                      <a:pt x="119817" y="144938"/>
                      <a:pt x="122065" y="147685"/>
                    </a:cubicBezTo>
                    <a:cubicBezTo>
                      <a:pt x="127041" y="153767"/>
                      <a:pt x="133477" y="158513"/>
                      <a:pt x="138734" y="164354"/>
                    </a:cubicBezTo>
                    <a:cubicBezTo>
                      <a:pt x="147966" y="174611"/>
                      <a:pt x="138084" y="169692"/>
                      <a:pt x="150640" y="173879"/>
                    </a:cubicBezTo>
                    <a:cubicBezTo>
                      <a:pt x="153021" y="176260"/>
                      <a:pt x="155717" y="178364"/>
                      <a:pt x="157784" y="181022"/>
                    </a:cubicBezTo>
                    <a:cubicBezTo>
                      <a:pt x="161298" y="185540"/>
                      <a:pt x="164134" y="190547"/>
                      <a:pt x="167309" y="195310"/>
                    </a:cubicBezTo>
                    <a:cubicBezTo>
                      <a:pt x="168897" y="197691"/>
                      <a:pt x="170600" y="200000"/>
                      <a:pt x="172072" y="202454"/>
                    </a:cubicBezTo>
                    <a:cubicBezTo>
                      <a:pt x="174453" y="206423"/>
                      <a:pt x="176493" y="210617"/>
                      <a:pt x="179215" y="214360"/>
                    </a:cubicBezTo>
                    <a:cubicBezTo>
                      <a:pt x="182861" y="219374"/>
                      <a:pt x="187153" y="223885"/>
                      <a:pt x="191122" y="228647"/>
                    </a:cubicBezTo>
                    <a:cubicBezTo>
                      <a:pt x="189534" y="221503"/>
                      <a:pt x="189174" y="213971"/>
                      <a:pt x="186359" y="207216"/>
                    </a:cubicBezTo>
                    <a:cubicBezTo>
                      <a:pt x="184596" y="202985"/>
                      <a:pt x="175726" y="197746"/>
                      <a:pt x="172072" y="195310"/>
                    </a:cubicBezTo>
                    <a:cubicBezTo>
                      <a:pt x="162471" y="180909"/>
                      <a:pt x="171526" y="192368"/>
                      <a:pt x="148259" y="176260"/>
                    </a:cubicBezTo>
                    <a:cubicBezTo>
                      <a:pt x="144080" y="173367"/>
                      <a:pt x="140322" y="169910"/>
                      <a:pt x="136353" y="166735"/>
                    </a:cubicBezTo>
                    <a:cubicBezTo>
                      <a:pt x="131718" y="152827"/>
                      <a:pt x="137599" y="165599"/>
                      <a:pt x="126828" y="154829"/>
                    </a:cubicBezTo>
                    <a:cubicBezTo>
                      <a:pt x="124022" y="152023"/>
                      <a:pt x="122490" y="148110"/>
                      <a:pt x="119684" y="145304"/>
                    </a:cubicBezTo>
                    <a:cubicBezTo>
                      <a:pt x="104352" y="129972"/>
                      <a:pt x="115471" y="147182"/>
                      <a:pt x="100634" y="128635"/>
                    </a:cubicBezTo>
                    <a:cubicBezTo>
                      <a:pt x="86739" y="111266"/>
                      <a:pt x="97845" y="116592"/>
                      <a:pt x="83965" y="111966"/>
                    </a:cubicBezTo>
                    <a:cubicBezTo>
                      <a:pt x="80790" y="109585"/>
                      <a:pt x="77246" y="107628"/>
                      <a:pt x="74440" y="104822"/>
                    </a:cubicBezTo>
                    <a:cubicBezTo>
                      <a:pt x="70846" y="101228"/>
                      <a:pt x="68714" y="96293"/>
                      <a:pt x="64915" y="92916"/>
                    </a:cubicBezTo>
                    <a:cubicBezTo>
                      <a:pt x="61456" y="89841"/>
                      <a:pt x="56978" y="88153"/>
                      <a:pt x="53009" y="85772"/>
                    </a:cubicBezTo>
                    <a:cubicBezTo>
                      <a:pt x="51422" y="83391"/>
                      <a:pt x="50079" y="80827"/>
                      <a:pt x="48247" y="78629"/>
                    </a:cubicBezTo>
                    <a:cubicBezTo>
                      <a:pt x="46091" y="76042"/>
                      <a:pt x="37908" y="72550"/>
                      <a:pt x="41103" y="71485"/>
                    </a:cubicBezTo>
                    <a:cubicBezTo>
                      <a:pt x="44186" y="70457"/>
                      <a:pt x="61205" y="78890"/>
                      <a:pt x="64915" y="81010"/>
                    </a:cubicBezTo>
                    <a:cubicBezTo>
                      <a:pt x="70463" y="84180"/>
                      <a:pt x="80169" y="91817"/>
                      <a:pt x="83965" y="95297"/>
                    </a:cubicBezTo>
                    <a:cubicBezTo>
                      <a:pt x="88551" y="99500"/>
                      <a:pt x="101868" y="114965"/>
                      <a:pt x="110159" y="119110"/>
                    </a:cubicBezTo>
                    <a:cubicBezTo>
                      <a:pt x="113086" y="120574"/>
                      <a:pt x="116509" y="120697"/>
                      <a:pt x="119684" y="121491"/>
                    </a:cubicBezTo>
                    <a:cubicBezTo>
                      <a:pt x="122065" y="123872"/>
                      <a:pt x="125157" y="125711"/>
                      <a:pt x="126828" y="128635"/>
                    </a:cubicBezTo>
                    <a:cubicBezTo>
                      <a:pt x="128452" y="131477"/>
                      <a:pt x="127284" y="135513"/>
                      <a:pt x="129209" y="138160"/>
                    </a:cubicBezTo>
                    <a:cubicBezTo>
                      <a:pt x="133831" y="144515"/>
                      <a:pt x="140969" y="148693"/>
                      <a:pt x="145878" y="154829"/>
                    </a:cubicBezTo>
                    <a:cubicBezTo>
                      <a:pt x="148863" y="158561"/>
                      <a:pt x="157537" y="170300"/>
                      <a:pt x="162547" y="173879"/>
                    </a:cubicBezTo>
                    <a:cubicBezTo>
                      <a:pt x="165436" y="175942"/>
                      <a:pt x="168897" y="177054"/>
                      <a:pt x="172072" y="178641"/>
                    </a:cubicBezTo>
                    <a:cubicBezTo>
                      <a:pt x="172866" y="181022"/>
                      <a:pt x="172678" y="184010"/>
                      <a:pt x="174453" y="185785"/>
                    </a:cubicBezTo>
                    <a:cubicBezTo>
                      <a:pt x="176963" y="188295"/>
                      <a:pt x="186195" y="193319"/>
                      <a:pt x="183978" y="190547"/>
                    </a:cubicBezTo>
                    <a:cubicBezTo>
                      <a:pt x="175563" y="180028"/>
                      <a:pt x="163485" y="172748"/>
                      <a:pt x="155403" y="161972"/>
                    </a:cubicBezTo>
                    <a:cubicBezTo>
                      <a:pt x="153022" y="158797"/>
                      <a:pt x="150566" y="155677"/>
                      <a:pt x="148259" y="152447"/>
                    </a:cubicBezTo>
                    <a:cubicBezTo>
                      <a:pt x="146596" y="150118"/>
                      <a:pt x="144598" y="147945"/>
                      <a:pt x="143497" y="145304"/>
                    </a:cubicBezTo>
                    <a:cubicBezTo>
                      <a:pt x="140601" y="138353"/>
                      <a:pt x="136353" y="123872"/>
                      <a:pt x="136353" y="123872"/>
                    </a:cubicBezTo>
                    <a:cubicBezTo>
                      <a:pt x="134656" y="111996"/>
                      <a:pt x="132948" y="96988"/>
                      <a:pt x="129209" y="85772"/>
                    </a:cubicBezTo>
                    <a:cubicBezTo>
                      <a:pt x="128304" y="83057"/>
                      <a:pt x="125727" y="81188"/>
                      <a:pt x="124447" y="78629"/>
                    </a:cubicBezTo>
                    <a:cubicBezTo>
                      <a:pt x="122535" y="74806"/>
                      <a:pt x="121950" y="70347"/>
                      <a:pt x="119684" y="66722"/>
                    </a:cubicBezTo>
                    <a:cubicBezTo>
                      <a:pt x="117899" y="63866"/>
                      <a:pt x="112540" y="56212"/>
                      <a:pt x="112540" y="59579"/>
                    </a:cubicBezTo>
                    <a:cubicBezTo>
                      <a:pt x="112540" y="63548"/>
                      <a:pt x="117303" y="65929"/>
                      <a:pt x="119684" y="69104"/>
                    </a:cubicBezTo>
                    <a:cubicBezTo>
                      <a:pt x="120478" y="71485"/>
                      <a:pt x="120618" y="74197"/>
                      <a:pt x="122065" y="76247"/>
                    </a:cubicBezTo>
                    <a:cubicBezTo>
                      <a:pt x="130215" y="87793"/>
                      <a:pt x="141247" y="97315"/>
                      <a:pt x="148259" y="109585"/>
                    </a:cubicBezTo>
                    <a:cubicBezTo>
                      <a:pt x="152666" y="117298"/>
                      <a:pt x="158738" y="127208"/>
                      <a:pt x="162547" y="135779"/>
                    </a:cubicBezTo>
                    <a:cubicBezTo>
                      <a:pt x="164590" y="140375"/>
                      <a:pt x="167470" y="150802"/>
                      <a:pt x="172072" y="154829"/>
                    </a:cubicBezTo>
                    <a:cubicBezTo>
                      <a:pt x="176379" y="158598"/>
                      <a:pt x="181597" y="161179"/>
                      <a:pt x="186359" y="164354"/>
                    </a:cubicBezTo>
                    <a:cubicBezTo>
                      <a:pt x="194522" y="188844"/>
                      <a:pt x="181370" y="155735"/>
                      <a:pt x="195884" y="173879"/>
                    </a:cubicBezTo>
                    <a:cubicBezTo>
                      <a:pt x="197928" y="176435"/>
                      <a:pt x="196641" y="180563"/>
                      <a:pt x="198265" y="183404"/>
                    </a:cubicBezTo>
                    <a:cubicBezTo>
                      <a:pt x="199936" y="186328"/>
                      <a:pt x="203253" y="187960"/>
                      <a:pt x="205409" y="190547"/>
                    </a:cubicBezTo>
                    <a:cubicBezTo>
                      <a:pt x="207241" y="192746"/>
                      <a:pt x="213034" y="197691"/>
                      <a:pt x="210172" y="197691"/>
                    </a:cubicBezTo>
                    <a:cubicBezTo>
                      <a:pt x="206804" y="197691"/>
                      <a:pt x="205132" y="193177"/>
                      <a:pt x="203028" y="190547"/>
                    </a:cubicBezTo>
                    <a:cubicBezTo>
                      <a:pt x="195590" y="181250"/>
                      <a:pt x="189035" y="171269"/>
                      <a:pt x="181597" y="161972"/>
                    </a:cubicBezTo>
                    <a:cubicBezTo>
                      <a:pt x="179493" y="159342"/>
                      <a:pt x="176834" y="157210"/>
                      <a:pt x="174453" y="154829"/>
                    </a:cubicBezTo>
                    <a:cubicBezTo>
                      <a:pt x="164423" y="124735"/>
                      <a:pt x="181154" y="172845"/>
                      <a:pt x="167309" y="140541"/>
                    </a:cubicBezTo>
                    <a:cubicBezTo>
                      <a:pt x="153659" y="108692"/>
                      <a:pt x="179508" y="157796"/>
                      <a:pt x="160165" y="119110"/>
                    </a:cubicBezTo>
                    <a:cubicBezTo>
                      <a:pt x="158095" y="114970"/>
                      <a:pt x="155092" y="111344"/>
                      <a:pt x="153022" y="107204"/>
                    </a:cubicBezTo>
                    <a:cubicBezTo>
                      <a:pt x="151578" y="104315"/>
                      <a:pt x="147115" y="92689"/>
                      <a:pt x="145878" y="88154"/>
                    </a:cubicBezTo>
                    <a:cubicBezTo>
                      <a:pt x="144156" y="81839"/>
                      <a:pt x="143185" y="75314"/>
                      <a:pt x="141115" y="69104"/>
                    </a:cubicBezTo>
                    <a:cubicBezTo>
                      <a:pt x="139203" y="63369"/>
                      <a:pt x="136838" y="57758"/>
                      <a:pt x="133972" y="52435"/>
                    </a:cubicBezTo>
                    <a:cubicBezTo>
                      <a:pt x="131258" y="47395"/>
                      <a:pt x="122637" y="32717"/>
                      <a:pt x="124447" y="38147"/>
                    </a:cubicBezTo>
                    <a:cubicBezTo>
                      <a:pt x="129448" y="53153"/>
                      <a:pt x="134496" y="69628"/>
                      <a:pt x="145878" y="81010"/>
                    </a:cubicBezTo>
                    <a:lnTo>
                      <a:pt x="155403" y="90535"/>
                    </a:lnTo>
                    <a:cubicBezTo>
                      <a:pt x="159637" y="107474"/>
                      <a:pt x="154265" y="94160"/>
                      <a:pt x="169690" y="109585"/>
                    </a:cubicBezTo>
                    <a:cubicBezTo>
                      <a:pt x="173284" y="113179"/>
                      <a:pt x="175868" y="117666"/>
                      <a:pt x="179215" y="121491"/>
                    </a:cubicBezTo>
                    <a:cubicBezTo>
                      <a:pt x="185633" y="128826"/>
                      <a:pt x="185893" y="128325"/>
                      <a:pt x="193503" y="133397"/>
                    </a:cubicBezTo>
                    <a:cubicBezTo>
                      <a:pt x="216440" y="163980"/>
                      <a:pt x="203639" y="158206"/>
                      <a:pt x="222078" y="164354"/>
                    </a:cubicBezTo>
                    <a:cubicBezTo>
                      <a:pt x="223665" y="167529"/>
                      <a:pt x="224330" y="171369"/>
                      <a:pt x="226840" y="173879"/>
                    </a:cubicBezTo>
                    <a:cubicBezTo>
                      <a:pt x="228615" y="175654"/>
                      <a:pt x="233375" y="178695"/>
                      <a:pt x="233984" y="176260"/>
                    </a:cubicBezTo>
                    <a:cubicBezTo>
                      <a:pt x="235021" y="172113"/>
                      <a:pt x="230991" y="168245"/>
                      <a:pt x="229222" y="164354"/>
                    </a:cubicBezTo>
                    <a:cubicBezTo>
                      <a:pt x="227019" y="159506"/>
                      <a:pt x="224957" y="154545"/>
                      <a:pt x="222078" y="150066"/>
                    </a:cubicBezTo>
                    <a:cubicBezTo>
                      <a:pt x="217786" y="143389"/>
                      <a:pt x="211340" y="138116"/>
                      <a:pt x="207790" y="131016"/>
                    </a:cubicBezTo>
                    <a:cubicBezTo>
                      <a:pt x="205409" y="126254"/>
                      <a:pt x="202744" y="121623"/>
                      <a:pt x="200647" y="116729"/>
                    </a:cubicBezTo>
                    <a:cubicBezTo>
                      <a:pt x="197976" y="110495"/>
                      <a:pt x="196309" y="103853"/>
                      <a:pt x="193503" y="97679"/>
                    </a:cubicBezTo>
                    <a:cubicBezTo>
                      <a:pt x="192319" y="95073"/>
                      <a:pt x="190404" y="92864"/>
                      <a:pt x="188740" y="90535"/>
                    </a:cubicBezTo>
                    <a:cubicBezTo>
                      <a:pt x="186947" y="88024"/>
                      <a:pt x="178702" y="77602"/>
                      <a:pt x="176834" y="73866"/>
                    </a:cubicBezTo>
                    <a:cubicBezTo>
                      <a:pt x="174922" y="70043"/>
                      <a:pt x="173808" y="65866"/>
                      <a:pt x="172072" y="61960"/>
                    </a:cubicBezTo>
                    <a:cubicBezTo>
                      <a:pt x="170630" y="58716"/>
                      <a:pt x="168627" y="55731"/>
                      <a:pt x="167309" y="52435"/>
                    </a:cubicBezTo>
                    <a:cubicBezTo>
                      <a:pt x="160470" y="35338"/>
                      <a:pt x="167951" y="39948"/>
                      <a:pt x="155403" y="35766"/>
                    </a:cubicBezTo>
                    <a:cubicBezTo>
                      <a:pt x="153980" y="31495"/>
                      <a:pt x="151203" y="22041"/>
                      <a:pt x="148259" y="19097"/>
                    </a:cubicBezTo>
                    <a:cubicBezTo>
                      <a:pt x="146484" y="17322"/>
                      <a:pt x="143496" y="17510"/>
                      <a:pt x="141115" y="16716"/>
                    </a:cubicBezTo>
                    <a:cubicBezTo>
                      <a:pt x="139688" y="14576"/>
                      <a:pt x="130392" y="343"/>
                      <a:pt x="129209" y="47"/>
                    </a:cubicBezTo>
                    <a:cubicBezTo>
                      <a:pt x="126774" y="-562"/>
                      <a:pt x="127622" y="4810"/>
                      <a:pt x="126828" y="7191"/>
                    </a:cubicBezTo>
                    <a:cubicBezTo>
                      <a:pt x="130797" y="11954"/>
                      <a:pt x="135610" y="16124"/>
                      <a:pt x="138734" y="21479"/>
                    </a:cubicBezTo>
                    <a:cubicBezTo>
                      <a:pt x="141263" y="25815"/>
                      <a:pt x="141633" y="31105"/>
                      <a:pt x="143497" y="35766"/>
                    </a:cubicBezTo>
                    <a:cubicBezTo>
                      <a:pt x="158446" y="73137"/>
                      <a:pt x="146397" y="44692"/>
                      <a:pt x="160165" y="66722"/>
                    </a:cubicBezTo>
                    <a:cubicBezTo>
                      <a:pt x="168796" y="80533"/>
                      <a:pt x="159888" y="72886"/>
                      <a:pt x="172072" y="81010"/>
                    </a:cubicBezTo>
                    <a:cubicBezTo>
                      <a:pt x="178707" y="90963"/>
                      <a:pt x="180349" y="95448"/>
                      <a:pt x="188740" y="102441"/>
                    </a:cubicBezTo>
                    <a:cubicBezTo>
                      <a:pt x="190939" y="104273"/>
                      <a:pt x="193503" y="105616"/>
                      <a:pt x="195884" y="107204"/>
                    </a:cubicBezTo>
                    <a:cubicBezTo>
                      <a:pt x="196678" y="109585"/>
                      <a:pt x="196759" y="112339"/>
                      <a:pt x="198265" y="114347"/>
                    </a:cubicBezTo>
                    <a:cubicBezTo>
                      <a:pt x="205764" y="124345"/>
                      <a:pt x="216617" y="131343"/>
                      <a:pt x="226840" y="138160"/>
                    </a:cubicBezTo>
                    <a:cubicBezTo>
                      <a:pt x="228124" y="140086"/>
                      <a:pt x="237763" y="154829"/>
                      <a:pt x="238747" y="154829"/>
                    </a:cubicBezTo>
                    <a:cubicBezTo>
                      <a:pt x="242020" y="154829"/>
                      <a:pt x="237483" y="148380"/>
                      <a:pt x="236365" y="145304"/>
                    </a:cubicBezTo>
                    <a:cubicBezTo>
                      <a:pt x="233529" y="137505"/>
                      <a:pt x="226284" y="121917"/>
                      <a:pt x="222078" y="114347"/>
                    </a:cubicBezTo>
                    <a:cubicBezTo>
                      <a:pt x="220688" y="111845"/>
                      <a:pt x="218903" y="109585"/>
                      <a:pt x="217315" y="107204"/>
                    </a:cubicBezTo>
                    <a:cubicBezTo>
                      <a:pt x="203216" y="43751"/>
                      <a:pt x="220525" y="118178"/>
                      <a:pt x="207790" y="71485"/>
                    </a:cubicBezTo>
                    <a:cubicBezTo>
                      <a:pt x="206725" y="67580"/>
                      <a:pt x="206770" y="63390"/>
                      <a:pt x="205409" y="59579"/>
                    </a:cubicBezTo>
                    <a:cubicBezTo>
                      <a:pt x="202780" y="52217"/>
                      <a:pt x="199059" y="45291"/>
                      <a:pt x="195884" y="38147"/>
                    </a:cubicBezTo>
                    <a:cubicBezTo>
                      <a:pt x="195090" y="34178"/>
                      <a:pt x="195178" y="29925"/>
                      <a:pt x="193503" y="26241"/>
                    </a:cubicBezTo>
                    <a:cubicBezTo>
                      <a:pt x="191135" y="21030"/>
                      <a:pt x="183978" y="11954"/>
                      <a:pt x="183978" y="11954"/>
                    </a:cubicBezTo>
                    <a:cubicBezTo>
                      <a:pt x="183978" y="11954"/>
                      <a:pt x="184565" y="27993"/>
                      <a:pt x="186359" y="35766"/>
                    </a:cubicBezTo>
                    <a:cubicBezTo>
                      <a:pt x="187003" y="38555"/>
                      <a:pt x="189534" y="40529"/>
                      <a:pt x="191122" y="42910"/>
                    </a:cubicBezTo>
                    <a:cubicBezTo>
                      <a:pt x="193468" y="54642"/>
                      <a:pt x="191872" y="55565"/>
                      <a:pt x="200647" y="64341"/>
                    </a:cubicBezTo>
                    <a:cubicBezTo>
                      <a:pt x="202671" y="66365"/>
                      <a:pt x="205766" y="67080"/>
                      <a:pt x="207790" y="69104"/>
                    </a:cubicBezTo>
                    <a:cubicBezTo>
                      <a:pt x="210596" y="71910"/>
                      <a:pt x="212393" y="75580"/>
                      <a:pt x="214934" y="78629"/>
                    </a:cubicBezTo>
                    <a:cubicBezTo>
                      <a:pt x="220796" y="85663"/>
                      <a:pt x="237803" y="105349"/>
                      <a:pt x="245890" y="111966"/>
                    </a:cubicBezTo>
                    <a:cubicBezTo>
                      <a:pt x="249472" y="114897"/>
                      <a:pt x="254054" y="116388"/>
                      <a:pt x="257797" y="119110"/>
                    </a:cubicBezTo>
                    <a:cubicBezTo>
                      <a:pt x="262811" y="122756"/>
                      <a:pt x="267191" y="127210"/>
                      <a:pt x="272084" y="131016"/>
                    </a:cubicBezTo>
                    <a:cubicBezTo>
                      <a:pt x="274343" y="132773"/>
                      <a:pt x="280648" y="138264"/>
                      <a:pt x="279228" y="135779"/>
                    </a:cubicBezTo>
                    <a:cubicBezTo>
                      <a:pt x="274738" y="127921"/>
                      <a:pt x="267049" y="122205"/>
                      <a:pt x="262559" y="114347"/>
                    </a:cubicBezTo>
                    <a:cubicBezTo>
                      <a:pt x="248578" y="89882"/>
                      <a:pt x="257559" y="102204"/>
                      <a:pt x="233984" y="78629"/>
                    </a:cubicBezTo>
                    <a:cubicBezTo>
                      <a:pt x="233190" y="76248"/>
                      <a:pt x="232848" y="73664"/>
                      <a:pt x="231603" y="71485"/>
                    </a:cubicBezTo>
                    <a:cubicBezTo>
                      <a:pt x="225117" y="60135"/>
                      <a:pt x="224992" y="64029"/>
                      <a:pt x="217315" y="54816"/>
                    </a:cubicBezTo>
                    <a:cubicBezTo>
                      <a:pt x="211205" y="47484"/>
                      <a:pt x="208957" y="36949"/>
                      <a:pt x="198265" y="33385"/>
                    </a:cubicBezTo>
                    <a:lnTo>
                      <a:pt x="191122" y="31004"/>
                    </a:lnTo>
                    <a:cubicBezTo>
                      <a:pt x="187947" y="27829"/>
                      <a:pt x="185251" y="24089"/>
                      <a:pt x="181597" y="21479"/>
                    </a:cubicBezTo>
                    <a:cubicBezTo>
                      <a:pt x="179554" y="20020"/>
                      <a:pt x="176698" y="20220"/>
                      <a:pt x="174453" y="19097"/>
                    </a:cubicBezTo>
                    <a:cubicBezTo>
                      <a:pt x="149467" y="6604"/>
                      <a:pt x="167097" y="11434"/>
                      <a:pt x="145878" y="7191"/>
                    </a:cubicBezTo>
                    <a:cubicBezTo>
                      <a:pt x="144290" y="9572"/>
                      <a:pt x="141520" y="11502"/>
                      <a:pt x="141115" y="14335"/>
                    </a:cubicBezTo>
                    <a:cubicBezTo>
                      <a:pt x="140652" y="17575"/>
                      <a:pt x="142168" y="20869"/>
                      <a:pt x="143497" y="23860"/>
                    </a:cubicBezTo>
                    <a:cubicBezTo>
                      <a:pt x="146839" y="31379"/>
                      <a:pt x="152874" y="38744"/>
                      <a:pt x="157784" y="45291"/>
                    </a:cubicBezTo>
                    <a:cubicBezTo>
                      <a:pt x="160093" y="54528"/>
                      <a:pt x="162179" y="63276"/>
                      <a:pt x="167309" y="71485"/>
                    </a:cubicBezTo>
                    <a:cubicBezTo>
                      <a:pt x="169412" y="74851"/>
                      <a:pt x="172526" y="77541"/>
                      <a:pt x="174453" y="81010"/>
                    </a:cubicBezTo>
                    <a:cubicBezTo>
                      <a:pt x="176529" y="84746"/>
                      <a:pt x="177479" y="89010"/>
                      <a:pt x="179215" y="92916"/>
                    </a:cubicBezTo>
                    <a:cubicBezTo>
                      <a:pt x="180657" y="96160"/>
                      <a:pt x="182490" y="99218"/>
                      <a:pt x="183978" y="102441"/>
                    </a:cubicBezTo>
                    <a:cubicBezTo>
                      <a:pt x="187254" y="109539"/>
                      <a:pt x="190424" y="116687"/>
                      <a:pt x="193503" y="123872"/>
                    </a:cubicBezTo>
                    <a:cubicBezTo>
                      <a:pt x="195187" y="127801"/>
                      <a:pt x="196025" y="132138"/>
                      <a:pt x="198265" y="135779"/>
                    </a:cubicBezTo>
                    <a:cubicBezTo>
                      <a:pt x="202425" y="142539"/>
                      <a:pt x="208035" y="148303"/>
                      <a:pt x="212553" y="154829"/>
                    </a:cubicBezTo>
                    <a:cubicBezTo>
                      <a:pt x="215188" y="158634"/>
                      <a:pt x="217130" y="162884"/>
                      <a:pt x="219697" y="166735"/>
                    </a:cubicBezTo>
                    <a:cubicBezTo>
                      <a:pt x="225808" y="175902"/>
                      <a:pt x="226624" y="176044"/>
                      <a:pt x="233984" y="183404"/>
                    </a:cubicBezTo>
                    <a:cubicBezTo>
                      <a:pt x="241772" y="171723"/>
                      <a:pt x="239326" y="178833"/>
                      <a:pt x="236365" y="159591"/>
                    </a:cubicBezTo>
                    <a:cubicBezTo>
                      <a:pt x="235101" y="151375"/>
                      <a:pt x="234893" y="142584"/>
                      <a:pt x="229222" y="135779"/>
                    </a:cubicBezTo>
                    <a:cubicBezTo>
                      <a:pt x="227390" y="133580"/>
                      <a:pt x="224459" y="132604"/>
                      <a:pt x="222078" y="131016"/>
                    </a:cubicBezTo>
                    <a:cubicBezTo>
                      <a:pt x="219697" y="120697"/>
                      <a:pt x="217922" y="110220"/>
                      <a:pt x="214934" y="100060"/>
                    </a:cubicBezTo>
                    <a:cubicBezTo>
                      <a:pt x="213932" y="96655"/>
                      <a:pt x="211418" y="93859"/>
                      <a:pt x="210172" y="90535"/>
                    </a:cubicBezTo>
                    <a:cubicBezTo>
                      <a:pt x="209023" y="87471"/>
                      <a:pt x="209254" y="83937"/>
                      <a:pt x="207790" y="81010"/>
                    </a:cubicBezTo>
                    <a:cubicBezTo>
                      <a:pt x="204441" y="74312"/>
                      <a:pt x="199470" y="68534"/>
                      <a:pt x="195884" y="61960"/>
                    </a:cubicBezTo>
                    <a:cubicBezTo>
                      <a:pt x="189935" y="51053"/>
                      <a:pt x="184771" y="39735"/>
                      <a:pt x="179215" y="28622"/>
                    </a:cubicBezTo>
                    <a:cubicBezTo>
                      <a:pt x="179215" y="28622"/>
                      <a:pt x="183497" y="46230"/>
                      <a:pt x="186359" y="54816"/>
                    </a:cubicBezTo>
                    <a:cubicBezTo>
                      <a:pt x="190550" y="67390"/>
                      <a:pt x="187348" y="59871"/>
                      <a:pt x="198265" y="76247"/>
                    </a:cubicBezTo>
                    <a:cubicBezTo>
                      <a:pt x="199059" y="79422"/>
                      <a:pt x="199318" y="82781"/>
                      <a:pt x="200647" y="85772"/>
                    </a:cubicBezTo>
                    <a:cubicBezTo>
                      <a:pt x="208762" y="104032"/>
                      <a:pt x="205930" y="91447"/>
                      <a:pt x="214934" y="107204"/>
                    </a:cubicBezTo>
                    <a:cubicBezTo>
                      <a:pt x="219337" y="114909"/>
                      <a:pt x="222722" y="123155"/>
                      <a:pt x="226840" y="131016"/>
                    </a:cubicBezTo>
                    <a:cubicBezTo>
                      <a:pt x="231455" y="139826"/>
                      <a:pt x="236448" y="148434"/>
                      <a:pt x="241128" y="157210"/>
                    </a:cubicBezTo>
                    <a:cubicBezTo>
                      <a:pt x="242798" y="160342"/>
                      <a:pt x="247359" y="169967"/>
                      <a:pt x="245890" y="166735"/>
                    </a:cubicBezTo>
                    <a:cubicBezTo>
                      <a:pt x="240453" y="154774"/>
                      <a:pt x="238187" y="140621"/>
                      <a:pt x="229222" y="131016"/>
                    </a:cubicBezTo>
                    <a:cubicBezTo>
                      <a:pt x="189709" y="88681"/>
                      <a:pt x="208740" y="105296"/>
                      <a:pt x="174453" y="78629"/>
                    </a:cubicBezTo>
                    <a:cubicBezTo>
                      <a:pt x="169498" y="63762"/>
                      <a:pt x="174464" y="75666"/>
                      <a:pt x="157784" y="54816"/>
                    </a:cubicBezTo>
                    <a:cubicBezTo>
                      <a:pt x="147119" y="41485"/>
                      <a:pt x="145975" y="39482"/>
                      <a:pt x="138734" y="28622"/>
                    </a:cubicBezTo>
                    <a:cubicBezTo>
                      <a:pt x="135080" y="39585"/>
                      <a:pt x="133213" y="41861"/>
                      <a:pt x="138734" y="57197"/>
                    </a:cubicBezTo>
                    <a:cubicBezTo>
                      <a:pt x="150297" y="89316"/>
                      <a:pt x="149877" y="87390"/>
                      <a:pt x="164928" y="102441"/>
                    </a:cubicBezTo>
                    <a:cubicBezTo>
                      <a:pt x="168103" y="108791"/>
                      <a:pt x="172731" y="114603"/>
                      <a:pt x="174453" y="121491"/>
                    </a:cubicBezTo>
                    <a:cubicBezTo>
                      <a:pt x="175247" y="124666"/>
                      <a:pt x="175077" y="128255"/>
                      <a:pt x="176834" y="131016"/>
                    </a:cubicBezTo>
                    <a:cubicBezTo>
                      <a:pt x="181637" y="138564"/>
                      <a:pt x="191321" y="147884"/>
                      <a:pt x="198265" y="154829"/>
                    </a:cubicBezTo>
                    <a:cubicBezTo>
                      <a:pt x="199038" y="157921"/>
                      <a:pt x="206663" y="181470"/>
                      <a:pt x="191122" y="154829"/>
                    </a:cubicBezTo>
                    <a:cubicBezTo>
                      <a:pt x="187705" y="148971"/>
                      <a:pt x="186123" y="142213"/>
                      <a:pt x="183978" y="135779"/>
                    </a:cubicBezTo>
                    <a:cubicBezTo>
                      <a:pt x="182943" y="132674"/>
                      <a:pt x="183061" y="129181"/>
                      <a:pt x="181597" y="126254"/>
                    </a:cubicBezTo>
                    <a:cubicBezTo>
                      <a:pt x="178248" y="119556"/>
                      <a:pt x="173659" y="113554"/>
                      <a:pt x="169690" y="107204"/>
                    </a:cubicBezTo>
                    <a:cubicBezTo>
                      <a:pt x="166021" y="92527"/>
                      <a:pt x="170551" y="101572"/>
                      <a:pt x="160165" y="92916"/>
                    </a:cubicBezTo>
                    <a:cubicBezTo>
                      <a:pt x="157578" y="90760"/>
                      <a:pt x="155946" y="87443"/>
                      <a:pt x="153022" y="85772"/>
                    </a:cubicBezTo>
                    <a:cubicBezTo>
                      <a:pt x="150181" y="84148"/>
                      <a:pt x="146518" y="84650"/>
                      <a:pt x="143497" y="83391"/>
                    </a:cubicBezTo>
                    <a:cubicBezTo>
                      <a:pt x="136944" y="80660"/>
                      <a:pt x="130797" y="77041"/>
                      <a:pt x="124447" y="73866"/>
                    </a:cubicBezTo>
                    <a:cubicBezTo>
                      <a:pt x="121272" y="72279"/>
                      <a:pt x="117966" y="70930"/>
                      <a:pt x="114922" y="69104"/>
                    </a:cubicBezTo>
                    <a:cubicBezTo>
                      <a:pt x="100561" y="60488"/>
                      <a:pt x="106866" y="64528"/>
                      <a:pt x="95872" y="57197"/>
                    </a:cubicBezTo>
                    <a:cubicBezTo>
                      <a:pt x="94778" y="55009"/>
                      <a:pt x="87155" y="34441"/>
                      <a:pt x="79203" y="35766"/>
                    </a:cubicBezTo>
                    <a:cubicBezTo>
                      <a:pt x="75701" y="36350"/>
                      <a:pt x="76028" y="42116"/>
                      <a:pt x="74440" y="45291"/>
                    </a:cubicBezTo>
                    <a:cubicBezTo>
                      <a:pt x="76821" y="49260"/>
                      <a:pt x="79704" y="52968"/>
                      <a:pt x="81584" y="57197"/>
                    </a:cubicBezTo>
                    <a:cubicBezTo>
                      <a:pt x="82913" y="60188"/>
                      <a:pt x="82564" y="63764"/>
                      <a:pt x="83965" y="66722"/>
                    </a:cubicBezTo>
                    <a:cubicBezTo>
                      <a:pt x="90511" y="80542"/>
                      <a:pt x="101977" y="102645"/>
                      <a:pt x="112540" y="116729"/>
                    </a:cubicBezTo>
                    <a:cubicBezTo>
                      <a:pt x="116260" y="121688"/>
                      <a:pt x="120892" y="125937"/>
                      <a:pt x="124447" y="131016"/>
                    </a:cubicBezTo>
                    <a:cubicBezTo>
                      <a:pt x="139077" y="151915"/>
                      <a:pt x="118766" y="130098"/>
                      <a:pt x="136353" y="147685"/>
                    </a:cubicBezTo>
                    <a:cubicBezTo>
                      <a:pt x="144233" y="167388"/>
                      <a:pt x="136735" y="153174"/>
                      <a:pt x="153022" y="171497"/>
                    </a:cubicBezTo>
                    <a:cubicBezTo>
                      <a:pt x="155659" y="174463"/>
                      <a:pt x="157858" y="177793"/>
                      <a:pt x="160165" y="181022"/>
                    </a:cubicBezTo>
                    <a:cubicBezTo>
                      <a:pt x="161829" y="183351"/>
                      <a:pt x="163027" y="186027"/>
                      <a:pt x="164928" y="188166"/>
                    </a:cubicBezTo>
                    <a:cubicBezTo>
                      <a:pt x="169403" y="193200"/>
                      <a:pt x="179215" y="202454"/>
                      <a:pt x="179215" y="202454"/>
                    </a:cubicBezTo>
                    <a:cubicBezTo>
                      <a:pt x="165584" y="211541"/>
                      <a:pt x="179291" y="204835"/>
                      <a:pt x="160165" y="204835"/>
                    </a:cubicBezTo>
                    <a:cubicBezTo>
                      <a:pt x="156118" y="204835"/>
                      <a:pt x="152266" y="206644"/>
                      <a:pt x="148259" y="207216"/>
                    </a:cubicBezTo>
                    <a:cubicBezTo>
                      <a:pt x="141144" y="208232"/>
                      <a:pt x="133972" y="208803"/>
                      <a:pt x="126828" y="209597"/>
                    </a:cubicBezTo>
                    <a:cubicBezTo>
                      <a:pt x="123653" y="210391"/>
                      <a:pt x="114989" y="209665"/>
                      <a:pt x="117303" y="211979"/>
                    </a:cubicBezTo>
                    <a:cubicBezTo>
                      <a:pt x="120717" y="215393"/>
                      <a:pt x="126779" y="213959"/>
                      <a:pt x="131590" y="214360"/>
                    </a:cubicBezTo>
                    <a:cubicBezTo>
                      <a:pt x="145850" y="215548"/>
                      <a:pt x="160165" y="215947"/>
                      <a:pt x="174453" y="216741"/>
                    </a:cubicBezTo>
                    <a:cubicBezTo>
                      <a:pt x="179215" y="215154"/>
                      <a:pt x="184613" y="214836"/>
                      <a:pt x="188740" y="211979"/>
                    </a:cubicBezTo>
                    <a:cubicBezTo>
                      <a:pt x="202256" y="202622"/>
                      <a:pt x="204116" y="191394"/>
                      <a:pt x="219697" y="185785"/>
                    </a:cubicBezTo>
                    <a:cubicBezTo>
                      <a:pt x="234370" y="180503"/>
                      <a:pt x="250992" y="180854"/>
                      <a:pt x="264940" y="173879"/>
                    </a:cubicBezTo>
                    <a:cubicBezTo>
                      <a:pt x="276761" y="167968"/>
                      <a:pt x="277412" y="168551"/>
                      <a:pt x="288753" y="157210"/>
                    </a:cubicBezTo>
                    <a:cubicBezTo>
                      <a:pt x="290777" y="155186"/>
                      <a:pt x="292235" y="152626"/>
                      <a:pt x="293515" y="150066"/>
                    </a:cubicBezTo>
                    <a:cubicBezTo>
                      <a:pt x="294638" y="147821"/>
                      <a:pt x="298367" y="143371"/>
                      <a:pt x="295897" y="142922"/>
                    </a:cubicBezTo>
                    <a:cubicBezTo>
                      <a:pt x="286493" y="141212"/>
                      <a:pt x="276847" y="144510"/>
                      <a:pt x="267322" y="145304"/>
                    </a:cubicBezTo>
                    <a:cubicBezTo>
                      <a:pt x="259384" y="148479"/>
                      <a:pt x="251065" y="150829"/>
                      <a:pt x="243509" y="154829"/>
                    </a:cubicBezTo>
                    <a:cubicBezTo>
                      <a:pt x="237474" y="158024"/>
                      <a:pt x="232655" y="163156"/>
                      <a:pt x="226840" y="166735"/>
                    </a:cubicBezTo>
                    <a:cubicBezTo>
                      <a:pt x="222305" y="169526"/>
                      <a:pt x="216983" y="170926"/>
                      <a:pt x="212553" y="173879"/>
                    </a:cubicBezTo>
                    <a:cubicBezTo>
                      <a:pt x="209751" y="175747"/>
                      <a:pt x="208103" y="179002"/>
                      <a:pt x="205409" y="181022"/>
                    </a:cubicBezTo>
                    <a:cubicBezTo>
                      <a:pt x="196425" y="187760"/>
                      <a:pt x="171535" y="199128"/>
                      <a:pt x="164928" y="200072"/>
                    </a:cubicBezTo>
                    <a:lnTo>
                      <a:pt x="148259" y="202454"/>
                    </a:lnTo>
                    <a:cubicBezTo>
                      <a:pt x="177736" y="187716"/>
                      <a:pt x="162883" y="196264"/>
                      <a:pt x="198265" y="171497"/>
                    </a:cubicBezTo>
                    <a:cubicBezTo>
                      <a:pt x="203859" y="167581"/>
                      <a:pt x="210106" y="164419"/>
                      <a:pt x="214934" y="159591"/>
                    </a:cubicBezTo>
                    <a:cubicBezTo>
                      <a:pt x="223744" y="150781"/>
                      <a:pt x="222358" y="151641"/>
                      <a:pt x="233984" y="142922"/>
                    </a:cubicBezTo>
                    <a:cubicBezTo>
                      <a:pt x="249845" y="131026"/>
                      <a:pt x="236002" y="144629"/>
                      <a:pt x="269703" y="133397"/>
                    </a:cubicBezTo>
                    <a:cubicBezTo>
                      <a:pt x="272084" y="132603"/>
                      <a:pt x="279357" y="131016"/>
                      <a:pt x="276847" y="131016"/>
                    </a:cubicBezTo>
                    <a:cubicBezTo>
                      <a:pt x="268192" y="131016"/>
                      <a:pt x="254957" y="133965"/>
                      <a:pt x="245890" y="135779"/>
                    </a:cubicBezTo>
                    <a:cubicBezTo>
                      <a:pt x="229221" y="143716"/>
                      <a:pt x="211914" y="150431"/>
                      <a:pt x="195884" y="159591"/>
                    </a:cubicBezTo>
                    <a:cubicBezTo>
                      <a:pt x="190328" y="162766"/>
                      <a:pt x="184702" y="165823"/>
                      <a:pt x="179215" y="169116"/>
                    </a:cubicBezTo>
                    <a:cubicBezTo>
                      <a:pt x="176761" y="170588"/>
                      <a:pt x="174729" y="172816"/>
                      <a:pt x="172072" y="173879"/>
                    </a:cubicBezTo>
                    <a:cubicBezTo>
                      <a:pt x="163950" y="177128"/>
                      <a:pt x="144199" y="180990"/>
                      <a:pt x="136353" y="183404"/>
                    </a:cubicBezTo>
                    <a:cubicBezTo>
                      <a:pt x="109655" y="191619"/>
                      <a:pt x="141259" y="185765"/>
                      <a:pt x="107778" y="190547"/>
                    </a:cubicBezTo>
                    <a:cubicBezTo>
                      <a:pt x="113334" y="186578"/>
                      <a:pt x="118412" y="181836"/>
                      <a:pt x="124447" y="178641"/>
                    </a:cubicBezTo>
                    <a:cubicBezTo>
                      <a:pt x="163962" y="157721"/>
                      <a:pt x="135117" y="175086"/>
                      <a:pt x="157784" y="166735"/>
                    </a:cubicBezTo>
                    <a:cubicBezTo>
                      <a:pt x="169817" y="162302"/>
                      <a:pt x="182033" y="158182"/>
                      <a:pt x="193503" y="152447"/>
                    </a:cubicBezTo>
                    <a:cubicBezTo>
                      <a:pt x="198049" y="150174"/>
                      <a:pt x="200934" y="145332"/>
                      <a:pt x="205409" y="142922"/>
                    </a:cubicBezTo>
                    <a:cubicBezTo>
                      <a:pt x="211380" y="139707"/>
                      <a:pt x="218226" y="138450"/>
                      <a:pt x="224459" y="135779"/>
                    </a:cubicBezTo>
                    <a:cubicBezTo>
                      <a:pt x="238332" y="129834"/>
                      <a:pt x="237442" y="129614"/>
                      <a:pt x="248272" y="121491"/>
                    </a:cubicBezTo>
                    <a:cubicBezTo>
                      <a:pt x="230071" y="109359"/>
                      <a:pt x="240695" y="113803"/>
                      <a:pt x="200647" y="128635"/>
                    </a:cubicBezTo>
                    <a:cubicBezTo>
                      <a:pt x="192325" y="131717"/>
                      <a:pt x="184927" y="136899"/>
                      <a:pt x="176834" y="140541"/>
                    </a:cubicBezTo>
                    <a:cubicBezTo>
                      <a:pt x="169038" y="144049"/>
                      <a:pt x="160793" y="146504"/>
                      <a:pt x="153022" y="150066"/>
                    </a:cubicBezTo>
                    <a:cubicBezTo>
                      <a:pt x="141727" y="155243"/>
                      <a:pt x="131220" y="162121"/>
                      <a:pt x="119684" y="166735"/>
                    </a:cubicBezTo>
                    <a:cubicBezTo>
                      <a:pt x="115715" y="168322"/>
                      <a:pt x="111684" y="169761"/>
                      <a:pt x="107778" y="171497"/>
                    </a:cubicBezTo>
                    <a:cubicBezTo>
                      <a:pt x="104534" y="172939"/>
                      <a:pt x="101549" y="174942"/>
                      <a:pt x="98253" y="176260"/>
                    </a:cubicBezTo>
                    <a:cubicBezTo>
                      <a:pt x="93592" y="178124"/>
                      <a:pt x="83965" y="181022"/>
                      <a:pt x="83965" y="181022"/>
                    </a:cubicBezTo>
                    <a:cubicBezTo>
                      <a:pt x="91903" y="176260"/>
                      <a:pt x="98996" y="169663"/>
                      <a:pt x="107778" y="166735"/>
                    </a:cubicBezTo>
                    <a:cubicBezTo>
                      <a:pt x="124639" y="161114"/>
                      <a:pt x="123460" y="162255"/>
                      <a:pt x="141115" y="152447"/>
                    </a:cubicBezTo>
                    <a:cubicBezTo>
                      <a:pt x="149207" y="147952"/>
                      <a:pt x="156649" y="142300"/>
                      <a:pt x="164928" y="138160"/>
                    </a:cubicBezTo>
                    <a:cubicBezTo>
                      <a:pt x="172167" y="134540"/>
                      <a:pt x="179786" y="131034"/>
                      <a:pt x="186359" y="126254"/>
                    </a:cubicBezTo>
                    <a:cubicBezTo>
                      <a:pt x="211315" y="108104"/>
                      <a:pt x="190555" y="119392"/>
                      <a:pt x="210172" y="109585"/>
                    </a:cubicBezTo>
                    <a:cubicBezTo>
                      <a:pt x="214934" y="104822"/>
                      <a:pt x="230712" y="97798"/>
                      <a:pt x="224459" y="95297"/>
                    </a:cubicBezTo>
                    <a:cubicBezTo>
                      <a:pt x="215833" y="91846"/>
                      <a:pt x="206828" y="101217"/>
                      <a:pt x="198265" y="104822"/>
                    </a:cubicBezTo>
                    <a:cubicBezTo>
                      <a:pt x="191722" y="107577"/>
                      <a:pt x="185780" y="111644"/>
                      <a:pt x="179215" y="114347"/>
                    </a:cubicBezTo>
                    <a:cubicBezTo>
                      <a:pt x="172252" y="117214"/>
                      <a:pt x="164683" y="118473"/>
                      <a:pt x="157784" y="121491"/>
                    </a:cubicBezTo>
                    <a:cubicBezTo>
                      <a:pt x="151921" y="124056"/>
                      <a:pt x="146839" y="128154"/>
                      <a:pt x="141115" y="131016"/>
                    </a:cubicBezTo>
                    <a:cubicBezTo>
                      <a:pt x="134483" y="134332"/>
                      <a:pt x="121597" y="138316"/>
                      <a:pt x="114922" y="140541"/>
                    </a:cubicBezTo>
                    <a:cubicBezTo>
                      <a:pt x="110159" y="143716"/>
                      <a:pt x="97058" y="145596"/>
                      <a:pt x="100634" y="150066"/>
                    </a:cubicBezTo>
                    <a:cubicBezTo>
                      <a:pt x="105337" y="155945"/>
                      <a:pt x="143555" y="150536"/>
                      <a:pt x="148259" y="150066"/>
                    </a:cubicBezTo>
                    <a:cubicBezTo>
                      <a:pt x="181276" y="141811"/>
                      <a:pt x="182194" y="143050"/>
                      <a:pt x="217315" y="126254"/>
                    </a:cubicBezTo>
                    <a:cubicBezTo>
                      <a:pt x="222479" y="123784"/>
                      <a:pt x="227024" y="120163"/>
                      <a:pt x="231603" y="116729"/>
                    </a:cubicBezTo>
                    <a:cubicBezTo>
                      <a:pt x="242909" y="108250"/>
                      <a:pt x="252822" y="97806"/>
                      <a:pt x="264940" y="90535"/>
                    </a:cubicBezTo>
                    <a:cubicBezTo>
                      <a:pt x="268909" y="88154"/>
                      <a:pt x="272996" y="85958"/>
                      <a:pt x="276847" y="83391"/>
                    </a:cubicBezTo>
                    <a:cubicBezTo>
                      <a:pt x="280149" y="81190"/>
                      <a:pt x="289179" y="79053"/>
                      <a:pt x="286372" y="76247"/>
                    </a:cubicBezTo>
                    <a:cubicBezTo>
                      <a:pt x="283349" y="73225"/>
                      <a:pt x="278288" y="79098"/>
                      <a:pt x="274465" y="81010"/>
                    </a:cubicBezTo>
                    <a:cubicBezTo>
                      <a:pt x="265570" y="85458"/>
                      <a:pt x="257228" y="90973"/>
                      <a:pt x="248272" y="95297"/>
                    </a:cubicBezTo>
                    <a:cubicBezTo>
                      <a:pt x="197350" y="119880"/>
                      <a:pt x="216428" y="113735"/>
                      <a:pt x="162547" y="116729"/>
                    </a:cubicBezTo>
                    <a:cubicBezTo>
                      <a:pt x="147366" y="119259"/>
                      <a:pt x="122351" y="123929"/>
                      <a:pt x="110159" y="121491"/>
                    </a:cubicBezTo>
                    <a:cubicBezTo>
                      <a:pt x="101457" y="119751"/>
                      <a:pt x="127622" y="118316"/>
                      <a:pt x="136353" y="116729"/>
                    </a:cubicBezTo>
                    <a:cubicBezTo>
                      <a:pt x="140322" y="115141"/>
                      <a:pt x="144257" y="113467"/>
                      <a:pt x="148259" y="111966"/>
                    </a:cubicBezTo>
                    <a:cubicBezTo>
                      <a:pt x="150609" y="111085"/>
                      <a:pt x="153158" y="110708"/>
                      <a:pt x="155403" y="109585"/>
                    </a:cubicBezTo>
                    <a:cubicBezTo>
                      <a:pt x="165168" y="104703"/>
                      <a:pt x="181087" y="92618"/>
                      <a:pt x="188740" y="88154"/>
                    </a:cubicBezTo>
                    <a:cubicBezTo>
                      <a:pt x="190908" y="86889"/>
                      <a:pt x="193503" y="86566"/>
                      <a:pt x="195884" y="85772"/>
                    </a:cubicBezTo>
                    <a:cubicBezTo>
                      <a:pt x="200647" y="86566"/>
                      <a:pt x="212331" y="83835"/>
                      <a:pt x="210172" y="88154"/>
                    </a:cubicBezTo>
                    <a:cubicBezTo>
                      <a:pt x="207662" y="93174"/>
                      <a:pt x="199047" y="89660"/>
                      <a:pt x="193503" y="90535"/>
                    </a:cubicBezTo>
                    <a:cubicBezTo>
                      <a:pt x="183965" y="92041"/>
                      <a:pt x="174364" y="93246"/>
                      <a:pt x="164928" y="95297"/>
                    </a:cubicBezTo>
                    <a:cubicBezTo>
                      <a:pt x="155291" y="97392"/>
                      <a:pt x="124922" y="106460"/>
                      <a:pt x="114922" y="109585"/>
                    </a:cubicBezTo>
                    <a:lnTo>
                      <a:pt x="55390" y="128635"/>
                    </a:lnTo>
                    <a:cubicBezTo>
                      <a:pt x="38301" y="140028"/>
                      <a:pt x="45150" y="134113"/>
                      <a:pt x="33959" y="145304"/>
                    </a:cubicBezTo>
                    <a:cubicBezTo>
                      <a:pt x="38722" y="146891"/>
                      <a:pt x="43227" y="150066"/>
                      <a:pt x="48247" y="150066"/>
                    </a:cubicBezTo>
                    <a:cubicBezTo>
                      <a:pt x="63800" y="150066"/>
                      <a:pt x="91826" y="139771"/>
                      <a:pt x="105397" y="135779"/>
                    </a:cubicBezTo>
                    <a:cubicBezTo>
                      <a:pt x="130895" y="128279"/>
                      <a:pt x="97255" y="142381"/>
                      <a:pt x="150640" y="121491"/>
                    </a:cubicBezTo>
                    <a:cubicBezTo>
                      <a:pt x="160090" y="117793"/>
                      <a:pt x="172560" y="110470"/>
                      <a:pt x="181597" y="104822"/>
                    </a:cubicBezTo>
                    <a:cubicBezTo>
                      <a:pt x="184024" y="103305"/>
                      <a:pt x="186180" y="101340"/>
                      <a:pt x="188740" y="100060"/>
                    </a:cubicBezTo>
                    <a:cubicBezTo>
                      <a:pt x="190985" y="98938"/>
                      <a:pt x="193577" y="98668"/>
                      <a:pt x="195884" y="97679"/>
                    </a:cubicBezTo>
                    <a:cubicBezTo>
                      <a:pt x="199147" y="96281"/>
                      <a:pt x="208453" y="91090"/>
                      <a:pt x="205409" y="92916"/>
                    </a:cubicBezTo>
                    <a:cubicBezTo>
                      <a:pt x="188612" y="102995"/>
                      <a:pt x="190810" y="102289"/>
                      <a:pt x="167309" y="111966"/>
                    </a:cubicBezTo>
                    <a:cubicBezTo>
                      <a:pt x="162667" y="113877"/>
                      <a:pt x="157636" y="114751"/>
                      <a:pt x="153022" y="116729"/>
                    </a:cubicBezTo>
                    <a:cubicBezTo>
                      <a:pt x="146497" y="119526"/>
                      <a:pt x="140460" y="123371"/>
                      <a:pt x="133972" y="126254"/>
                    </a:cubicBezTo>
                    <a:cubicBezTo>
                      <a:pt x="123060" y="131104"/>
                      <a:pt x="107957" y="136916"/>
                      <a:pt x="95872" y="140541"/>
                    </a:cubicBezTo>
                    <a:cubicBezTo>
                      <a:pt x="92737" y="141481"/>
                      <a:pt x="89494" y="142023"/>
                      <a:pt x="86347" y="142922"/>
                    </a:cubicBezTo>
                    <a:cubicBezTo>
                      <a:pt x="83933" y="143612"/>
                      <a:pt x="76768" y="145913"/>
                      <a:pt x="79203" y="145304"/>
                    </a:cubicBezTo>
                    <a:cubicBezTo>
                      <a:pt x="87983" y="143109"/>
                      <a:pt x="96666" y="140541"/>
                      <a:pt x="105397" y="138160"/>
                    </a:cubicBezTo>
                    <a:cubicBezTo>
                      <a:pt x="122066" y="125460"/>
                      <a:pt x="139040" y="113151"/>
                      <a:pt x="155403" y="100060"/>
                    </a:cubicBezTo>
                    <a:cubicBezTo>
                      <a:pt x="159372" y="96885"/>
                      <a:pt x="162866" y="93003"/>
                      <a:pt x="167309" y="90535"/>
                    </a:cubicBezTo>
                    <a:cubicBezTo>
                      <a:pt x="170170" y="88946"/>
                      <a:pt x="173699" y="89094"/>
                      <a:pt x="176834" y="88154"/>
                    </a:cubicBezTo>
                    <a:cubicBezTo>
                      <a:pt x="181643" y="86711"/>
                      <a:pt x="186461" y="85255"/>
                      <a:pt x="191122" y="83391"/>
                    </a:cubicBezTo>
                    <a:cubicBezTo>
                      <a:pt x="194418" y="82073"/>
                      <a:pt x="197222" y="79563"/>
                      <a:pt x="200647" y="78629"/>
                    </a:cubicBezTo>
                    <a:cubicBezTo>
                      <a:pt x="206062" y="77152"/>
                      <a:pt x="211759" y="77041"/>
                      <a:pt x="217315" y="76247"/>
                    </a:cubicBezTo>
                    <a:cubicBezTo>
                      <a:pt x="222078" y="73072"/>
                      <a:pt x="227556" y="70769"/>
                      <a:pt x="231603" y="66722"/>
                    </a:cubicBezTo>
                    <a:cubicBezTo>
                      <a:pt x="235572" y="62753"/>
                      <a:pt x="249012" y="53715"/>
                      <a:pt x="243509" y="54816"/>
                    </a:cubicBezTo>
                    <a:cubicBezTo>
                      <a:pt x="234432" y="56632"/>
                      <a:pt x="227865" y="64748"/>
                      <a:pt x="219697" y="69104"/>
                    </a:cubicBezTo>
                    <a:cubicBezTo>
                      <a:pt x="207791" y="75454"/>
                      <a:pt x="196245" y="82532"/>
                      <a:pt x="183978" y="88154"/>
                    </a:cubicBezTo>
                    <a:cubicBezTo>
                      <a:pt x="177133" y="91291"/>
                      <a:pt x="169468" y="92331"/>
                      <a:pt x="162547" y="95297"/>
                    </a:cubicBezTo>
                    <a:cubicBezTo>
                      <a:pt x="158293" y="97120"/>
                      <a:pt x="155002" y="100893"/>
                      <a:pt x="150640" y="102441"/>
                    </a:cubicBezTo>
                    <a:cubicBezTo>
                      <a:pt x="130291" y="109662"/>
                      <a:pt x="108775" y="113471"/>
                      <a:pt x="88728" y="121491"/>
                    </a:cubicBezTo>
                    <a:cubicBezTo>
                      <a:pt x="74491" y="127186"/>
                      <a:pt x="80877" y="124902"/>
                      <a:pt x="69678" y="128635"/>
                    </a:cubicBezTo>
                    <a:cubicBezTo>
                      <a:pt x="98986" y="148171"/>
                      <a:pt x="77556" y="136038"/>
                      <a:pt x="157784" y="126254"/>
                    </a:cubicBezTo>
                    <a:cubicBezTo>
                      <a:pt x="163520" y="125554"/>
                      <a:pt x="168918" y="123152"/>
                      <a:pt x="174453" y="121491"/>
                    </a:cubicBezTo>
                    <a:cubicBezTo>
                      <a:pt x="176857" y="120770"/>
                      <a:pt x="179290" y="120099"/>
                      <a:pt x="181597" y="119110"/>
                    </a:cubicBezTo>
                    <a:cubicBezTo>
                      <a:pt x="184860" y="117712"/>
                      <a:pt x="187798" y="115593"/>
                      <a:pt x="191122" y="114347"/>
                    </a:cubicBezTo>
                    <a:cubicBezTo>
                      <a:pt x="205057" y="109121"/>
                      <a:pt x="197265" y="115543"/>
                      <a:pt x="212553" y="107204"/>
                    </a:cubicBezTo>
                    <a:cubicBezTo>
                      <a:pt x="217578" y="104463"/>
                      <a:pt x="232532" y="97080"/>
                      <a:pt x="226840" y="97679"/>
                    </a:cubicBezTo>
                    <a:lnTo>
                      <a:pt x="181597" y="102441"/>
                    </a:lnTo>
                    <a:cubicBezTo>
                      <a:pt x="133598" y="116156"/>
                      <a:pt x="201801" y="96407"/>
                      <a:pt x="143497" y="114347"/>
                    </a:cubicBezTo>
                    <a:cubicBezTo>
                      <a:pt x="140369" y="115309"/>
                      <a:pt x="137036" y="115580"/>
                      <a:pt x="133972" y="116729"/>
                    </a:cubicBezTo>
                    <a:cubicBezTo>
                      <a:pt x="117260" y="122996"/>
                      <a:pt x="131131" y="119340"/>
                      <a:pt x="117303" y="126254"/>
                    </a:cubicBezTo>
                    <a:cubicBezTo>
                      <a:pt x="111896" y="128957"/>
                      <a:pt x="106137" y="130896"/>
                      <a:pt x="100634" y="133397"/>
                    </a:cubicBezTo>
                    <a:cubicBezTo>
                      <a:pt x="97402" y="134866"/>
                      <a:pt x="94284" y="136572"/>
                      <a:pt x="91109" y="138160"/>
                    </a:cubicBezTo>
                    <a:cubicBezTo>
                      <a:pt x="87934" y="136572"/>
                      <a:pt x="81584" y="136947"/>
                      <a:pt x="81584" y="133397"/>
                    </a:cubicBezTo>
                    <a:cubicBezTo>
                      <a:pt x="81584" y="128907"/>
                      <a:pt x="87210" y="126100"/>
                      <a:pt x="91109" y="123872"/>
                    </a:cubicBezTo>
                    <a:cubicBezTo>
                      <a:pt x="98532" y="119631"/>
                      <a:pt x="106917" y="117349"/>
                      <a:pt x="114922" y="114347"/>
                    </a:cubicBezTo>
                    <a:cubicBezTo>
                      <a:pt x="145010" y="103064"/>
                      <a:pt x="123681" y="115921"/>
                      <a:pt x="174453" y="90535"/>
                    </a:cubicBezTo>
                    <a:cubicBezTo>
                      <a:pt x="180803" y="87360"/>
                      <a:pt x="186911" y="83647"/>
                      <a:pt x="193503" y="81010"/>
                    </a:cubicBezTo>
                    <a:cubicBezTo>
                      <a:pt x="202318" y="77484"/>
                      <a:pt x="212732" y="75735"/>
                      <a:pt x="222078" y="73866"/>
                    </a:cubicBezTo>
                    <a:cubicBezTo>
                      <a:pt x="222872" y="70691"/>
                      <a:pt x="223560" y="67488"/>
                      <a:pt x="224459" y="64341"/>
                    </a:cubicBezTo>
                    <a:cubicBezTo>
                      <a:pt x="228426" y="50454"/>
                      <a:pt x="231301" y="56701"/>
                      <a:pt x="205409" y="59579"/>
                    </a:cubicBezTo>
                    <a:cubicBezTo>
                      <a:pt x="167508" y="69054"/>
                      <a:pt x="169451" y="66054"/>
                      <a:pt x="136353" y="83391"/>
                    </a:cubicBezTo>
                    <a:cubicBezTo>
                      <a:pt x="119258" y="92346"/>
                      <a:pt x="102346" y="107129"/>
                      <a:pt x="86347" y="116729"/>
                    </a:cubicBezTo>
                    <a:cubicBezTo>
                      <a:pt x="81163" y="119839"/>
                      <a:pt x="75291" y="121627"/>
                      <a:pt x="69678" y="123872"/>
                    </a:cubicBezTo>
                    <a:cubicBezTo>
                      <a:pt x="65133" y="125690"/>
                      <a:pt x="57533" y="127730"/>
                      <a:pt x="53009" y="128635"/>
                    </a:cubicBezTo>
                    <a:cubicBezTo>
                      <a:pt x="48275" y="129582"/>
                      <a:pt x="43435" y="129969"/>
                      <a:pt x="38722" y="131016"/>
                    </a:cubicBezTo>
                    <a:cubicBezTo>
                      <a:pt x="36272" y="131560"/>
                      <a:pt x="29117" y="133889"/>
                      <a:pt x="31578" y="133397"/>
                    </a:cubicBezTo>
                    <a:cubicBezTo>
                      <a:pt x="37996" y="132113"/>
                      <a:pt x="44250" y="130107"/>
                      <a:pt x="50628" y="128635"/>
                    </a:cubicBezTo>
                    <a:cubicBezTo>
                      <a:pt x="54572" y="127725"/>
                      <a:pt x="58565" y="127048"/>
                      <a:pt x="62534" y="126254"/>
                    </a:cubicBezTo>
                    <a:cubicBezTo>
                      <a:pt x="70472" y="122285"/>
                      <a:pt x="78698" y="118847"/>
                      <a:pt x="86347" y="114347"/>
                    </a:cubicBezTo>
                    <a:cubicBezTo>
                      <a:pt x="111502" y="99550"/>
                      <a:pt x="96447" y="101502"/>
                      <a:pt x="129209" y="88154"/>
                    </a:cubicBezTo>
                    <a:cubicBezTo>
                      <a:pt x="141531" y="83134"/>
                      <a:pt x="154686" y="80455"/>
                      <a:pt x="167309" y="76247"/>
                    </a:cubicBezTo>
                    <a:cubicBezTo>
                      <a:pt x="185502" y="70182"/>
                      <a:pt x="173228" y="74017"/>
                      <a:pt x="186359" y="66722"/>
                    </a:cubicBezTo>
                    <a:cubicBezTo>
                      <a:pt x="191014" y="64136"/>
                      <a:pt x="196048" y="62262"/>
                      <a:pt x="200647" y="59579"/>
                    </a:cubicBezTo>
                    <a:cubicBezTo>
                      <a:pt x="205591" y="56695"/>
                      <a:pt x="214934" y="50054"/>
                      <a:pt x="214934" y="50054"/>
                    </a:cubicBezTo>
                    <a:cubicBezTo>
                      <a:pt x="216522" y="47673"/>
                      <a:pt x="221932" y="44698"/>
                      <a:pt x="219697" y="42910"/>
                    </a:cubicBezTo>
                    <a:cubicBezTo>
                      <a:pt x="215314" y="39404"/>
                      <a:pt x="208621" y="40063"/>
                      <a:pt x="203028" y="40529"/>
                    </a:cubicBezTo>
                    <a:cubicBezTo>
                      <a:pt x="189373" y="41667"/>
                      <a:pt x="176041" y="45291"/>
                      <a:pt x="162547" y="47672"/>
                    </a:cubicBezTo>
                    <a:cubicBezTo>
                      <a:pt x="152228" y="51641"/>
                      <a:pt x="141710" y="55126"/>
                      <a:pt x="131590" y="59579"/>
                    </a:cubicBezTo>
                    <a:cubicBezTo>
                      <a:pt x="121843" y="63868"/>
                      <a:pt x="111875" y="67958"/>
                      <a:pt x="103015" y="73866"/>
                    </a:cubicBezTo>
                    <a:cubicBezTo>
                      <a:pt x="100634" y="75454"/>
                      <a:pt x="98587" y="77724"/>
                      <a:pt x="95872" y="78629"/>
                    </a:cubicBezTo>
                    <a:cubicBezTo>
                      <a:pt x="91291" y="80156"/>
                      <a:pt x="86268" y="79839"/>
                      <a:pt x="81584" y="81010"/>
                    </a:cubicBezTo>
                    <a:cubicBezTo>
                      <a:pt x="73545" y="83020"/>
                      <a:pt x="65569" y="85347"/>
                      <a:pt x="57772" y="88154"/>
                    </a:cubicBezTo>
                    <a:cubicBezTo>
                      <a:pt x="45707" y="92498"/>
                      <a:pt x="34219" y="98386"/>
                      <a:pt x="22053" y="102441"/>
                    </a:cubicBezTo>
                    <a:lnTo>
                      <a:pt x="14909" y="104822"/>
                    </a:lnTo>
                    <a:cubicBezTo>
                      <a:pt x="12528" y="107203"/>
                      <a:pt x="10352" y="109810"/>
                      <a:pt x="7765" y="111966"/>
                    </a:cubicBezTo>
                    <a:cubicBezTo>
                      <a:pt x="5567" y="113798"/>
                      <a:pt x="-2240" y="116729"/>
                      <a:pt x="622" y="116729"/>
                    </a:cubicBezTo>
                    <a:cubicBezTo>
                      <a:pt x="5642" y="116729"/>
                      <a:pt x="10209" y="113729"/>
                      <a:pt x="14909" y="111966"/>
                    </a:cubicBezTo>
                    <a:cubicBezTo>
                      <a:pt x="21259" y="109585"/>
                      <a:pt x="27740" y="107526"/>
                      <a:pt x="33959" y="104822"/>
                    </a:cubicBezTo>
                    <a:cubicBezTo>
                      <a:pt x="46008" y="99583"/>
                      <a:pt x="57926" y="94030"/>
                      <a:pt x="69678" y="88154"/>
                    </a:cubicBezTo>
                    <a:cubicBezTo>
                      <a:pt x="76987" y="84499"/>
                      <a:pt x="83598" y="79466"/>
                      <a:pt x="91109" y="76247"/>
                    </a:cubicBezTo>
                    <a:cubicBezTo>
                      <a:pt x="100337" y="72292"/>
                      <a:pt x="110159" y="69897"/>
                      <a:pt x="119684" y="66722"/>
                    </a:cubicBezTo>
                    <a:cubicBezTo>
                      <a:pt x="123653" y="63547"/>
                      <a:pt x="126841" y="59006"/>
                      <a:pt x="131590" y="57197"/>
                    </a:cubicBezTo>
                    <a:cubicBezTo>
                      <a:pt x="144292" y="52358"/>
                      <a:pt x="177414" y="46127"/>
                      <a:pt x="193503" y="42910"/>
                    </a:cubicBezTo>
                    <a:cubicBezTo>
                      <a:pt x="196678" y="41322"/>
                      <a:pt x="204150" y="41515"/>
                      <a:pt x="203028" y="38147"/>
                    </a:cubicBezTo>
                    <a:cubicBezTo>
                      <a:pt x="201748" y="34307"/>
                      <a:pt x="194892" y="34295"/>
                      <a:pt x="191122" y="35766"/>
                    </a:cubicBezTo>
                    <a:cubicBezTo>
                      <a:pt x="161683" y="47254"/>
                      <a:pt x="133361" y="61529"/>
                      <a:pt x="105397" y="76247"/>
                    </a:cubicBezTo>
                    <a:cubicBezTo>
                      <a:pt x="54804" y="102876"/>
                      <a:pt x="75818" y="93346"/>
                      <a:pt x="43484" y="107204"/>
                    </a:cubicBezTo>
                    <a:cubicBezTo>
                      <a:pt x="46833" y="102181"/>
                      <a:pt x="50085" y="96292"/>
                      <a:pt x="55390" y="92916"/>
                    </a:cubicBezTo>
                    <a:cubicBezTo>
                      <a:pt x="61380" y="89104"/>
                      <a:pt x="68394" y="87112"/>
                      <a:pt x="74440" y="83391"/>
                    </a:cubicBezTo>
                    <a:cubicBezTo>
                      <a:pt x="78769" y="80727"/>
                      <a:pt x="82211" y="76820"/>
                      <a:pt x="86347" y="73866"/>
                    </a:cubicBezTo>
                    <a:cubicBezTo>
                      <a:pt x="93333" y="68876"/>
                      <a:pt x="100792" y="64569"/>
                      <a:pt x="107778" y="59579"/>
                    </a:cubicBezTo>
                    <a:cubicBezTo>
                      <a:pt x="111914" y="56625"/>
                      <a:pt x="115374" y="52748"/>
                      <a:pt x="119684" y="50054"/>
                    </a:cubicBezTo>
                    <a:cubicBezTo>
                      <a:pt x="124636" y="46959"/>
                      <a:pt x="141150" y="45652"/>
                      <a:pt x="143497" y="45291"/>
                    </a:cubicBezTo>
                    <a:cubicBezTo>
                      <a:pt x="159062" y="42897"/>
                      <a:pt x="153826" y="44229"/>
                      <a:pt x="164928" y="40529"/>
                    </a:cubicBezTo>
                    <a:cubicBezTo>
                      <a:pt x="167309" y="38941"/>
                      <a:pt x="169382" y="36744"/>
                      <a:pt x="172072" y="35766"/>
                    </a:cubicBezTo>
                    <a:cubicBezTo>
                      <a:pt x="177200" y="33901"/>
                      <a:pt x="208235" y="27201"/>
                      <a:pt x="212553" y="26241"/>
                    </a:cubicBezTo>
                    <a:cubicBezTo>
                      <a:pt x="206001" y="22965"/>
                      <a:pt x="189083" y="14092"/>
                      <a:pt x="183978" y="14335"/>
                    </a:cubicBezTo>
                    <a:cubicBezTo>
                      <a:pt x="156731" y="15632"/>
                      <a:pt x="103015" y="26241"/>
                      <a:pt x="103015" y="26241"/>
                    </a:cubicBezTo>
                    <a:cubicBezTo>
                      <a:pt x="97459" y="27829"/>
                      <a:pt x="91681" y="28782"/>
                      <a:pt x="86347" y="31004"/>
                    </a:cubicBezTo>
                    <a:cubicBezTo>
                      <a:pt x="82075" y="32784"/>
                      <a:pt x="78580" y="36077"/>
                      <a:pt x="74440" y="38147"/>
                    </a:cubicBezTo>
                    <a:cubicBezTo>
                      <a:pt x="70617" y="40059"/>
                      <a:pt x="66440" y="41174"/>
                      <a:pt x="62534" y="42910"/>
                    </a:cubicBezTo>
                    <a:cubicBezTo>
                      <a:pt x="59290" y="44352"/>
                      <a:pt x="56184" y="46085"/>
                      <a:pt x="53009" y="47672"/>
                    </a:cubicBezTo>
                    <a:cubicBezTo>
                      <a:pt x="50136" y="50545"/>
                      <a:pt x="37953" y="60086"/>
                      <a:pt x="43484" y="66722"/>
                    </a:cubicBezTo>
                    <a:cubicBezTo>
                      <a:pt x="46575" y="70431"/>
                      <a:pt x="53009" y="68310"/>
                      <a:pt x="57772" y="69104"/>
                    </a:cubicBezTo>
                    <a:cubicBezTo>
                      <a:pt x="88417" y="66549"/>
                      <a:pt x="103303" y="66314"/>
                      <a:pt x="136353" y="57197"/>
                    </a:cubicBezTo>
                    <a:cubicBezTo>
                      <a:pt x="143197" y="55309"/>
                      <a:pt x="148949" y="50630"/>
                      <a:pt x="155403" y="47672"/>
                    </a:cubicBezTo>
                    <a:cubicBezTo>
                      <a:pt x="168005" y="41896"/>
                      <a:pt x="180353" y="35389"/>
                      <a:pt x="193503" y="31004"/>
                    </a:cubicBezTo>
                    <a:cubicBezTo>
                      <a:pt x="195884" y="30210"/>
                      <a:pt x="198297" y="29503"/>
                      <a:pt x="200647" y="28622"/>
                    </a:cubicBezTo>
                    <a:cubicBezTo>
                      <a:pt x="204649" y="27121"/>
                      <a:pt x="208498" y="25212"/>
                      <a:pt x="212553" y="23860"/>
                    </a:cubicBezTo>
                    <a:cubicBezTo>
                      <a:pt x="218035" y="22033"/>
                      <a:pt x="223666" y="20685"/>
                      <a:pt x="229222" y="19097"/>
                    </a:cubicBezTo>
                    <a:cubicBezTo>
                      <a:pt x="231603" y="17510"/>
                      <a:pt x="239188" y="14805"/>
                      <a:pt x="236365" y="14335"/>
                    </a:cubicBezTo>
                    <a:cubicBezTo>
                      <a:pt x="229275" y="13154"/>
                      <a:pt x="222049" y="15699"/>
                      <a:pt x="214934" y="16716"/>
                    </a:cubicBezTo>
                    <a:cubicBezTo>
                      <a:pt x="160647" y="24472"/>
                      <a:pt x="211468" y="19197"/>
                      <a:pt x="160165" y="23860"/>
                    </a:cubicBezTo>
                    <a:cubicBezTo>
                      <a:pt x="155403" y="26241"/>
                      <a:pt x="150532" y="28418"/>
                      <a:pt x="145878" y="31004"/>
                    </a:cubicBezTo>
                    <a:cubicBezTo>
                      <a:pt x="143376" y="32394"/>
                      <a:pt x="137262" y="33312"/>
                      <a:pt x="138734" y="35766"/>
                    </a:cubicBezTo>
                    <a:cubicBezTo>
                      <a:pt x="143829" y="44257"/>
                      <a:pt x="180104" y="47423"/>
                      <a:pt x="181597" y="47672"/>
                    </a:cubicBezTo>
                    <a:cubicBezTo>
                      <a:pt x="196678" y="45291"/>
                      <a:pt x="212110" y="44546"/>
                      <a:pt x="226840" y="40529"/>
                    </a:cubicBezTo>
                    <a:cubicBezTo>
                      <a:pt x="230089" y="39643"/>
                      <a:pt x="231182" y="35253"/>
                      <a:pt x="233984" y="33385"/>
                    </a:cubicBezTo>
                    <a:cubicBezTo>
                      <a:pt x="236073" y="31993"/>
                      <a:pt x="243235" y="29640"/>
                      <a:pt x="241128" y="31004"/>
                    </a:cubicBezTo>
                    <a:cubicBezTo>
                      <a:pt x="225585" y="41061"/>
                      <a:pt x="209378" y="50054"/>
                      <a:pt x="193503" y="59579"/>
                    </a:cubicBezTo>
                    <a:lnTo>
                      <a:pt x="181597" y="66722"/>
                    </a:lnTo>
                    <a:cubicBezTo>
                      <a:pt x="184772" y="67516"/>
                      <a:pt x="187849" y="69104"/>
                      <a:pt x="191122" y="69104"/>
                    </a:cubicBezTo>
                    <a:cubicBezTo>
                      <a:pt x="208084" y="69104"/>
                      <a:pt x="218257" y="65628"/>
                      <a:pt x="233984" y="59579"/>
                    </a:cubicBezTo>
                    <a:cubicBezTo>
                      <a:pt x="237297" y="58305"/>
                      <a:pt x="239959" y="54816"/>
                      <a:pt x="243509" y="54816"/>
                    </a:cubicBezTo>
                    <a:cubicBezTo>
                      <a:pt x="246371" y="54816"/>
                      <a:pt x="238624" y="57822"/>
                      <a:pt x="236365" y="59579"/>
                    </a:cubicBezTo>
                    <a:cubicBezTo>
                      <a:pt x="231472" y="63385"/>
                      <a:pt x="226840" y="67516"/>
                      <a:pt x="222078" y="71485"/>
                    </a:cubicBezTo>
                    <a:cubicBezTo>
                      <a:pt x="220490" y="74660"/>
                      <a:pt x="217817" y="77496"/>
                      <a:pt x="217315" y="81010"/>
                    </a:cubicBezTo>
                    <a:cubicBezTo>
                      <a:pt x="215280" y="95259"/>
                      <a:pt x="242767" y="92348"/>
                      <a:pt x="245890" y="92916"/>
                    </a:cubicBezTo>
                    <a:cubicBezTo>
                      <a:pt x="241921" y="95297"/>
                      <a:pt x="235447" y="95669"/>
                      <a:pt x="233984" y="100060"/>
                    </a:cubicBezTo>
                    <a:cubicBezTo>
                      <a:pt x="232919" y="103255"/>
                      <a:pt x="238076" y="105780"/>
                      <a:pt x="241128" y="107204"/>
                    </a:cubicBezTo>
                    <a:cubicBezTo>
                      <a:pt x="250226" y="111450"/>
                      <a:pt x="260178" y="113554"/>
                      <a:pt x="269703" y="116729"/>
                    </a:cubicBezTo>
                    <a:cubicBezTo>
                      <a:pt x="263353" y="121491"/>
                      <a:pt x="256796" y="125990"/>
                      <a:pt x="250653" y="131016"/>
                    </a:cubicBezTo>
                    <a:cubicBezTo>
                      <a:pt x="248047" y="133149"/>
                      <a:pt x="242692" y="134893"/>
                      <a:pt x="243509" y="138160"/>
                    </a:cubicBezTo>
                    <a:cubicBezTo>
                      <a:pt x="244303" y="141335"/>
                      <a:pt x="249859" y="139747"/>
                      <a:pt x="253034" y="140541"/>
                    </a:cubicBezTo>
                    <a:cubicBezTo>
                      <a:pt x="256209" y="142922"/>
                      <a:pt x="259113" y="145716"/>
                      <a:pt x="262559" y="147685"/>
                    </a:cubicBezTo>
                    <a:cubicBezTo>
                      <a:pt x="264738" y="148930"/>
                      <a:pt x="269703" y="147556"/>
                      <a:pt x="269703" y="150066"/>
                    </a:cubicBezTo>
                    <a:cubicBezTo>
                      <a:pt x="269703" y="152928"/>
                      <a:pt x="264940" y="153241"/>
                      <a:pt x="262559" y="154829"/>
                    </a:cubicBezTo>
                    <a:cubicBezTo>
                      <a:pt x="268392" y="158717"/>
                      <a:pt x="271540" y="161972"/>
                      <a:pt x="279228" y="161972"/>
                    </a:cubicBezTo>
                    <a:cubicBezTo>
                      <a:pt x="281738" y="161972"/>
                      <a:pt x="274584" y="159818"/>
                      <a:pt x="272084" y="159591"/>
                    </a:cubicBezTo>
                    <a:cubicBezTo>
                      <a:pt x="265760" y="159016"/>
                      <a:pt x="259384" y="159591"/>
                      <a:pt x="253034" y="159591"/>
                    </a:cubicBezTo>
                  </a:path>
                </a:pathLst>
              </a:custGeom>
              <a:noFill/>
              <a:ln w="28575">
                <a:solidFill>
                  <a:srgbClr val="E41A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44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60325" y="4630860"/>
                <a:ext cx="1785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Competition</a:t>
                </a:r>
                <a:endParaRPr lang="en-US" b="1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6690479" y="5168646"/>
                <a:ext cx="395633" cy="336613"/>
              </a:xfrm>
              <a:custGeom>
                <a:avLst/>
                <a:gdLst>
                  <a:gd name="connsiteX0" fmla="*/ 145878 w 296725"/>
                  <a:gd name="connsiteY0" fmla="*/ 252460 h 252460"/>
                  <a:gd name="connsiteX1" fmla="*/ 143497 w 296725"/>
                  <a:gd name="connsiteY1" fmla="*/ 240554 h 252460"/>
                  <a:gd name="connsiteX2" fmla="*/ 136353 w 296725"/>
                  <a:gd name="connsiteY2" fmla="*/ 223885 h 252460"/>
                  <a:gd name="connsiteX3" fmla="*/ 119684 w 296725"/>
                  <a:gd name="connsiteY3" fmla="*/ 209597 h 252460"/>
                  <a:gd name="connsiteX4" fmla="*/ 112540 w 296725"/>
                  <a:gd name="connsiteY4" fmla="*/ 190547 h 252460"/>
                  <a:gd name="connsiteX5" fmla="*/ 100634 w 296725"/>
                  <a:gd name="connsiteY5" fmla="*/ 171497 h 252460"/>
                  <a:gd name="connsiteX6" fmla="*/ 98253 w 296725"/>
                  <a:gd name="connsiteY6" fmla="*/ 159591 h 252460"/>
                  <a:gd name="connsiteX7" fmla="*/ 88728 w 296725"/>
                  <a:gd name="connsiteY7" fmla="*/ 142922 h 252460"/>
                  <a:gd name="connsiteX8" fmla="*/ 79203 w 296725"/>
                  <a:gd name="connsiteY8" fmla="*/ 131016 h 252460"/>
                  <a:gd name="connsiteX9" fmla="*/ 69678 w 296725"/>
                  <a:gd name="connsiteY9" fmla="*/ 116729 h 252460"/>
                  <a:gd name="connsiteX10" fmla="*/ 55390 w 296725"/>
                  <a:gd name="connsiteY10" fmla="*/ 100060 h 252460"/>
                  <a:gd name="connsiteX11" fmla="*/ 50628 w 296725"/>
                  <a:gd name="connsiteY11" fmla="*/ 92916 h 252460"/>
                  <a:gd name="connsiteX12" fmla="*/ 55390 w 296725"/>
                  <a:gd name="connsiteY12" fmla="*/ 107204 h 252460"/>
                  <a:gd name="connsiteX13" fmla="*/ 57772 w 296725"/>
                  <a:gd name="connsiteY13" fmla="*/ 116729 h 252460"/>
                  <a:gd name="connsiteX14" fmla="*/ 64915 w 296725"/>
                  <a:gd name="connsiteY14" fmla="*/ 119110 h 252460"/>
                  <a:gd name="connsiteX15" fmla="*/ 69678 w 296725"/>
                  <a:gd name="connsiteY15" fmla="*/ 126254 h 252460"/>
                  <a:gd name="connsiteX16" fmla="*/ 76822 w 296725"/>
                  <a:gd name="connsiteY16" fmla="*/ 128635 h 252460"/>
                  <a:gd name="connsiteX17" fmla="*/ 79203 w 296725"/>
                  <a:gd name="connsiteY17" fmla="*/ 135779 h 252460"/>
                  <a:gd name="connsiteX18" fmla="*/ 83965 w 296725"/>
                  <a:gd name="connsiteY18" fmla="*/ 142922 h 252460"/>
                  <a:gd name="connsiteX19" fmla="*/ 95872 w 296725"/>
                  <a:gd name="connsiteY19" fmla="*/ 161972 h 252460"/>
                  <a:gd name="connsiteX20" fmla="*/ 103015 w 296725"/>
                  <a:gd name="connsiteY20" fmla="*/ 164354 h 252460"/>
                  <a:gd name="connsiteX21" fmla="*/ 105397 w 296725"/>
                  <a:gd name="connsiteY21" fmla="*/ 171497 h 252460"/>
                  <a:gd name="connsiteX22" fmla="*/ 119684 w 296725"/>
                  <a:gd name="connsiteY22" fmla="*/ 181022 h 252460"/>
                  <a:gd name="connsiteX23" fmla="*/ 136353 w 296725"/>
                  <a:gd name="connsiteY23" fmla="*/ 202454 h 252460"/>
                  <a:gd name="connsiteX24" fmla="*/ 150640 w 296725"/>
                  <a:gd name="connsiteY24" fmla="*/ 221504 h 252460"/>
                  <a:gd name="connsiteX25" fmla="*/ 155403 w 296725"/>
                  <a:gd name="connsiteY25" fmla="*/ 228647 h 252460"/>
                  <a:gd name="connsiteX26" fmla="*/ 162547 w 296725"/>
                  <a:gd name="connsiteY26" fmla="*/ 235791 h 252460"/>
                  <a:gd name="connsiteX27" fmla="*/ 160165 w 296725"/>
                  <a:gd name="connsiteY27" fmla="*/ 214360 h 252460"/>
                  <a:gd name="connsiteX28" fmla="*/ 141115 w 296725"/>
                  <a:gd name="connsiteY28" fmla="*/ 161972 h 252460"/>
                  <a:gd name="connsiteX29" fmla="*/ 136353 w 296725"/>
                  <a:gd name="connsiteY29" fmla="*/ 147685 h 252460"/>
                  <a:gd name="connsiteX30" fmla="*/ 126828 w 296725"/>
                  <a:gd name="connsiteY30" fmla="*/ 133397 h 252460"/>
                  <a:gd name="connsiteX31" fmla="*/ 122065 w 296725"/>
                  <a:gd name="connsiteY31" fmla="*/ 114347 h 252460"/>
                  <a:gd name="connsiteX32" fmla="*/ 107778 w 296725"/>
                  <a:gd name="connsiteY32" fmla="*/ 92916 h 252460"/>
                  <a:gd name="connsiteX33" fmla="*/ 100634 w 296725"/>
                  <a:gd name="connsiteY33" fmla="*/ 81010 h 252460"/>
                  <a:gd name="connsiteX34" fmla="*/ 91109 w 296725"/>
                  <a:gd name="connsiteY34" fmla="*/ 76247 h 252460"/>
                  <a:gd name="connsiteX35" fmla="*/ 83965 w 296725"/>
                  <a:gd name="connsiteY35" fmla="*/ 71485 h 252460"/>
                  <a:gd name="connsiteX36" fmla="*/ 76822 w 296725"/>
                  <a:gd name="connsiteY36" fmla="*/ 57197 h 252460"/>
                  <a:gd name="connsiteX37" fmla="*/ 69678 w 296725"/>
                  <a:gd name="connsiteY37" fmla="*/ 54816 h 252460"/>
                  <a:gd name="connsiteX38" fmla="*/ 79203 w 296725"/>
                  <a:gd name="connsiteY38" fmla="*/ 76247 h 252460"/>
                  <a:gd name="connsiteX39" fmla="*/ 95872 w 296725"/>
                  <a:gd name="connsiteY39" fmla="*/ 97679 h 252460"/>
                  <a:gd name="connsiteX40" fmla="*/ 100634 w 296725"/>
                  <a:gd name="connsiteY40" fmla="*/ 107204 h 252460"/>
                  <a:gd name="connsiteX41" fmla="*/ 107778 w 296725"/>
                  <a:gd name="connsiteY41" fmla="*/ 123872 h 252460"/>
                  <a:gd name="connsiteX42" fmla="*/ 117303 w 296725"/>
                  <a:gd name="connsiteY42" fmla="*/ 138160 h 252460"/>
                  <a:gd name="connsiteX43" fmla="*/ 122065 w 296725"/>
                  <a:gd name="connsiteY43" fmla="*/ 147685 h 252460"/>
                  <a:gd name="connsiteX44" fmla="*/ 138734 w 296725"/>
                  <a:gd name="connsiteY44" fmla="*/ 164354 h 252460"/>
                  <a:gd name="connsiteX45" fmla="*/ 150640 w 296725"/>
                  <a:gd name="connsiteY45" fmla="*/ 173879 h 252460"/>
                  <a:gd name="connsiteX46" fmla="*/ 157784 w 296725"/>
                  <a:gd name="connsiteY46" fmla="*/ 181022 h 252460"/>
                  <a:gd name="connsiteX47" fmla="*/ 167309 w 296725"/>
                  <a:gd name="connsiteY47" fmla="*/ 195310 h 252460"/>
                  <a:gd name="connsiteX48" fmla="*/ 172072 w 296725"/>
                  <a:gd name="connsiteY48" fmla="*/ 202454 h 252460"/>
                  <a:gd name="connsiteX49" fmla="*/ 179215 w 296725"/>
                  <a:gd name="connsiteY49" fmla="*/ 214360 h 252460"/>
                  <a:gd name="connsiteX50" fmla="*/ 191122 w 296725"/>
                  <a:gd name="connsiteY50" fmla="*/ 228647 h 252460"/>
                  <a:gd name="connsiteX51" fmla="*/ 186359 w 296725"/>
                  <a:gd name="connsiteY51" fmla="*/ 207216 h 252460"/>
                  <a:gd name="connsiteX52" fmla="*/ 172072 w 296725"/>
                  <a:gd name="connsiteY52" fmla="*/ 195310 h 252460"/>
                  <a:gd name="connsiteX53" fmla="*/ 148259 w 296725"/>
                  <a:gd name="connsiteY53" fmla="*/ 176260 h 252460"/>
                  <a:gd name="connsiteX54" fmla="*/ 136353 w 296725"/>
                  <a:gd name="connsiteY54" fmla="*/ 166735 h 252460"/>
                  <a:gd name="connsiteX55" fmla="*/ 126828 w 296725"/>
                  <a:gd name="connsiteY55" fmla="*/ 154829 h 252460"/>
                  <a:gd name="connsiteX56" fmla="*/ 119684 w 296725"/>
                  <a:gd name="connsiteY56" fmla="*/ 145304 h 252460"/>
                  <a:gd name="connsiteX57" fmla="*/ 100634 w 296725"/>
                  <a:gd name="connsiteY57" fmla="*/ 128635 h 252460"/>
                  <a:gd name="connsiteX58" fmla="*/ 83965 w 296725"/>
                  <a:gd name="connsiteY58" fmla="*/ 111966 h 252460"/>
                  <a:gd name="connsiteX59" fmla="*/ 74440 w 296725"/>
                  <a:gd name="connsiteY59" fmla="*/ 104822 h 252460"/>
                  <a:gd name="connsiteX60" fmla="*/ 64915 w 296725"/>
                  <a:gd name="connsiteY60" fmla="*/ 92916 h 252460"/>
                  <a:gd name="connsiteX61" fmla="*/ 53009 w 296725"/>
                  <a:gd name="connsiteY61" fmla="*/ 85772 h 252460"/>
                  <a:gd name="connsiteX62" fmla="*/ 48247 w 296725"/>
                  <a:gd name="connsiteY62" fmla="*/ 78629 h 252460"/>
                  <a:gd name="connsiteX63" fmla="*/ 41103 w 296725"/>
                  <a:gd name="connsiteY63" fmla="*/ 71485 h 252460"/>
                  <a:gd name="connsiteX64" fmla="*/ 64915 w 296725"/>
                  <a:gd name="connsiteY64" fmla="*/ 81010 h 252460"/>
                  <a:gd name="connsiteX65" fmla="*/ 83965 w 296725"/>
                  <a:gd name="connsiteY65" fmla="*/ 95297 h 252460"/>
                  <a:gd name="connsiteX66" fmla="*/ 110159 w 296725"/>
                  <a:gd name="connsiteY66" fmla="*/ 119110 h 252460"/>
                  <a:gd name="connsiteX67" fmla="*/ 119684 w 296725"/>
                  <a:gd name="connsiteY67" fmla="*/ 121491 h 252460"/>
                  <a:gd name="connsiteX68" fmla="*/ 126828 w 296725"/>
                  <a:gd name="connsiteY68" fmla="*/ 128635 h 252460"/>
                  <a:gd name="connsiteX69" fmla="*/ 129209 w 296725"/>
                  <a:gd name="connsiteY69" fmla="*/ 138160 h 252460"/>
                  <a:gd name="connsiteX70" fmla="*/ 145878 w 296725"/>
                  <a:gd name="connsiteY70" fmla="*/ 154829 h 252460"/>
                  <a:gd name="connsiteX71" fmla="*/ 162547 w 296725"/>
                  <a:gd name="connsiteY71" fmla="*/ 173879 h 252460"/>
                  <a:gd name="connsiteX72" fmla="*/ 172072 w 296725"/>
                  <a:gd name="connsiteY72" fmla="*/ 178641 h 252460"/>
                  <a:gd name="connsiteX73" fmla="*/ 174453 w 296725"/>
                  <a:gd name="connsiteY73" fmla="*/ 185785 h 252460"/>
                  <a:gd name="connsiteX74" fmla="*/ 183978 w 296725"/>
                  <a:gd name="connsiteY74" fmla="*/ 190547 h 252460"/>
                  <a:gd name="connsiteX75" fmla="*/ 155403 w 296725"/>
                  <a:gd name="connsiteY75" fmla="*/ 161972 h 252460"/>
                  <a:gd name="connsiteX76" fmla="*/ 148259 w 296725"/>
                  <a:gd name="connsiteY76" fmla="*/ 152447 h 252460"/>
                  <a:gd name="connsiteX77" fmla="*/ 143497 w 296725"/>
                  <a:gd name="connsiteY77" fmla="*/ 145304 h 252460"/>
                  <a:gd name="connsiteX78" fmla="*/ 136353 w 296725"/>
                  <a:gd name="connsiteY78" fmla="*/ 123872 h 252460"/>
                  <a:gd name="connsiteX79" fmla="*/ 129209 w 296725"/>
                  <a:gd name="connsiteY79" fmla="*/ 85772 h 252460"/>
                  <a:gd name="connsiteX80" fmla="*/ 124447 w 296725"/>
                  <a:gd name="connsiteY80" fmla="*/ 78629 h 252460"/>
                  <a:gd name="connsiteX81" fmla="*/ 119684 w 296725"/>
                  <a:gd name="connsiteY81" fmla="*/ 66722 h 252460"/>
                  <a:gd name="connsiteX82" fmla="*/ 112540 w 296725"/>
                  <a:gd name="connsiteY82" fmla="*/ 59579 h 252460"/>
                  <a:gd name="connsiteX83" fmla="*/ 119684 w 296725"/>
                  <a:gd name="connsiteY83" fmla="*/ 69104 h 252460"/>
                  <a:gd name="connsiteX84" fmla="*/ 122065 w 296725"/>
                  <a:gd name="connsiteY84" fmla="*/ 76247 h 252460"/>
                  <a:gd name="connsiteX85" fmla="*/ 148259 w 296725"/>
                  <a:gd name="connsiteY85" fmla="*/ 109585 h 252460"/>
                  <a:gd name="connsiteX86" fmla="*/ 162547 w 296725"/>
                  <a:gd name="connsiteY86" fmla="*/ 135779 h 252460"/>
                  <a:gd name="connsiteX87" fmla="*/ 172072 w 296725"/>
                  <a:gd name="connsiteY87" fmla="*/ 154829 h 252460"/>
                  <a:gd name="connsiteX88" fmla="*/ 186359 w 296725"/>
                  <a:gd name="connsiteY88" fmla="*/ 164354 h 252460"/>
                  <a:gd name="connsiteX89" fmla="*/ 195884 w 296725"/>
                  <a:gd name="connsiteY89" fmla="*/ 173879 h 252460"/>
                  <a:gd name="connsiteX90" fmla="*/ 198265 w 296725"/>
                  <a:gd name="connsiteY90" fmla="*/ 183404 h 252460"/>
                  <a:gd name="connsiteX91" fmla="*/ 205409 w 296725"/>
                  <a:gd name="connsiteY91" fmla="*/ 190547 h 252460"/>
                  <a:gd name="connsiteX92" fmla="*/ 210172 w 296725"/>
                  <a:gd name="connsiteY92" fmla="*/ 197691 h 252460"/>
                  <a:gd name="connsiteX93" fmla="*/ 203028 w 296725"/>
                  <a:gd name="connsiteY93" fmla="*/ 190547 h 252460"/>
                  <a:gd name="connsiteX94" fmla="*/ 181597 w 296725"/>
                  <a:gd name="connsiteY94" fmla="*/ 161972 h 252460"/>
                  <a:gd name="connsiteX95" fmla="*/ 174453 w 296725"/>
                  <a:gd name="connsiteY95" fmla="*/ 154829 h 252460"/>
                  <a:gd name="connsiteX96" fmla="*/ 167309 w 296725"/>
                  <a:gd name="connsiteY96" fmla="*/ 140541 h 252460"/>
                  <a:gd name="connsiteX97" fmla="*/ 160165 w 296725"/>
                  <a:gd name="connsiteY97" fmla="*/ 119110 h 252460"/>
                  <a:gd name="connsiteX98" fmla="*/ 153022 w 296725"/>
                  <a:gd name="connsiteY98" fmla="*/ 107204 h 252460"/>
                  <a:gd name="connsiteX99" fmla="*/ 145878 w 296725"/>
                  <a:gd name="connsiteY99" fmla="*/ 88154 h 252460"/>
                  <a:gd name="connsiteX100" fmla="*/ 141115 w 296725"/>
                  <a:gd name="connsiteY100" fmla="*/ 69104 h 252460"/>
                  <a:gd name="connsiteX101" fmla="*/ 133972 w 296725"/>
                  <a:gd name="connsiteY101" fmla="*/ 52435 h 252460"/>
                  <a:gd name="connsiteX102" fmla="*/ 124447 w 296725"/>
                  <a:gd name="connsiteY102" fmla="*/ 38147 h 252460"/>
                  <a:gd name="connsiteX103" fmla="*/ 145878 w 296725"/>
                  <a:gd name="connsiteY103" fmla="*/ 81010 h 252460"/>
                  <a:gd name="connsiteX104" fmla="*/ 155403 w 296725"/>
                  <a:gd name="connsiteY104" fmla="*/ 90535 h 252460"/>
                  <a:gd name="connsiteX105" fmla="*/ 169690 w 296725"/>
                  <a:gd name="connsiteY105" fmla="*/ 109585 h 252460"/>
                  <a:gd name="connsiteX106" fmla="*/ 179215 w 296725"/>
                  <a:gd name="connsiteY106" fmla="*/ 121491 h 252460"/>
                  <a:gd name="connsiteX107" fmla="*/ 193503 w 296725"/>
                  <a:gd name="connsiteY107" fmla="*/ 133397 h 252460"/>
                  <a:gd name="connsiteX108" fmla="*/ 222078 w 296725"/>
                  <a:gd name="connsiteY108" fmla="*/ 164354 h 252460"/>
                  <a:gd name="connsiteX109" fmla="*/ 226840 w 296725"/>
                  <a:gd name="connsiteY109" fmla="*/ 173879 h 252460"/>
                  <a:gd name="connsiteX110" fmla="*/ 233984 w 296725"/>
                  <a:gd name="connsiteY110" fmla="*/ 176260 h 252460"/>
                  <a:gd name="connsiteX111" fmla="*/ 229222 w 296725"/>
                  <a:gd name="connsiteY111" fmla="*/ 164354 h 252460"/>
                  <a:gd name="connsiteX112" fmla="*/ 222078 w 296725"/>
                  <a:gd name="connsiteY112" fmla="*/ 150066 h 252460"/>
                  <a:gd name="connsiteX113" fmla="*/ 207790 w 296725"/>
                  <a:gd name="connsiteY113" fmla="*/ 131016 h 252460"/>
                  <a:gd name="connsiteX114" fmla="*/ 200647 w 296725"/>
                  <a:gd name="connsiteY114" fmla="*/ 116729 h 252460"/>
                  <a:gd name="connsiteX115" fmla="*/ 193503 w 296725"/>
                  <a:gd name="connsiteY115" fmla="*/ 97679 h 252460"/>
                  <a:gd name="connsiteX116" fmla="*/ 188740 w 296725"/>
                  <a:gd name="connsiteY116" fmla="*/ 90535 h 252460"/>
                  <a:gd name="connsiteX117" fmla="*/ 176834 w 296725"/>
                  <a:gd name="connsiteY117" fmla="*/ 73866 h 252460"/>
                  <a:gd name="connsiteX118" fmla="*/ 172072 w 296725"/>
                  <a:gd name="connsiteY118" fmla="*/ 61960 h 252460"/>
                  <a:gd name="connsiteX119" fmla="*/ 167309 w 296725"/>
                  <a:gd name="connsiteY119" fmla="*/ 52435 h 252460"/>
                  <a:gd name="connsiteX120" fmla="*/ 155403 w 296725"/>
                  <a:gd name="connsiteY120" fmla="*/ 35766 h 252460"/>
                  <a:gd name="connsiteX121" fmla="*/ 148259 w 296725"/>
                  <a:gd name="connsiteY121" fmla="*/ 19097 h 252460"/>
                  <a:gd name="connsiteX122" fmla="*/ 141115 w 296725"/>
                  <a:gd name="connsiteY122" fmla="*/ 16716 h 252460"/>
                  <a:gd name="connsiteX123" fmla="*/ 129209 w 296725"/>
                  <a:gd name="connsiteY123" fmla="*/ 47 h 252460"/>
                  <a:gd name="connsiteX124" fmla="*/ 126828 w 296725"/>
                  <a:gd name="connsiteY124" fmla="*/ 7191 h 252460"/>
                  <a:gd name="connsiteX125" fmla="*/ 138734 w 296725"/>
                  <a:gd name="connsiteY125" fmla="*/ 21479 h 252460"/>
                  <a:gd name="connsiteX126" fmla="*/ 143497 w 296725"/>
                  <a:gd name="connsiteY126" fmla="*/ 35766 h 252460"/>
                  <a:gd name="connsiteX127" fmla="*/ 160165 w 296725"/>
                  <a:gd name="connsiteY127" fmla="*/ 66722 h 252460"/>
                  <a:gd name="connsiteX128" fmla="*/ 172072 w 296725"/>
                  <a:gd name="connsiteY128" fmla="*/ 81010 h 252460"/>
                  <a:gd name="connsiteX129" fmla="*/ 188740 w 296725"/>
                  <a:gd name="connsiteY129" fmla="*/ 102441 h 252460"/>
                  <a:gd name="connsiteX130" fmla="*/ 195884 w 296725"/>
                  <a:gd name="connsiteY130" fmla="*/ 107204 h 252460"/>
                  <a:gd name="connsiteX131" fmla="*/ 198265 w 296725"/>
                  <a:gd name="connsiteY131" fmla="*/ 114347 h 252460"/>
                  <a:gd name="connsiteX132" fmla="*/ 226840 w 296725"/>
                  <a:gd name="connsiteY132" fmla="*/ 138160 h 252460"/>
                  <a:gd name="connsiteX133" fmla="*/ 238747 w 296725"/>
                  <a:gd name="connsiteY133" fmla="*/ 154829 h 252460"/>
                  <a:gd name="connsiteX134" fmla="*/ 236365 w 296725"/>
                  <a:gd name="connsiteY134" fmla="*/ 145304 h 252460"/>
                  <a:gd name="connsiteX135" fmla="*/ 222078 w 296725"/>
                  <a:gd name="connsiteY135" fmla="*/ 114347 h 252460"/>
                  <a:gd name="connsiteX136" fmla="*/ 217315 w 296725"/>
                  <a:gd name="connsiteY136" fmla="*/ 107204 h 252460"/>
                  <a:gd name="connsiteX137" fmla="*/ 207790 w 296725"/>
                  <a:gd name="connsiteY137" fmla="*/ 71485 h 252460"/>
                  <a:gd name="connsiteX138" fmla="*/ 205409 w 296725"/>
                  <a:gd name="connsiteY138" fmla="*/ 59579 h 252460"/>
                  <a:gd name="connsiteX139" fmla="*/ 195884 w 296725"/>
                  <a:gd name="connsiteY139" fmla="*/ 38147 h 252460"/>
                  <a:gd name="connsiteX140" fmla="*/ 193503 w 296725"/>
                  <a:gd name="connsiteY140" fmla="*/ 26241 h 252460"/>
                  <a:gd name="connsiteX141" fmla="*/ 183978 w 296725"/>
                  <a:gd name="connsiteY141" fmla="*/ 11954 h 252460"/>
                  <a:gd name="connsiteX142" fmla="*/ 186359 w 296725"/>
                  <a:gd name="connsiteY142" fmla="*/ 35766 h 252460"/>
                  <a:gd name="connsiteX143" fmla="*/ 191122 w 296725"/>
                  <a:gd name="connsiteY143" fmla="*/ 42910 h 252460"/>
                  <a:gd name="connsiteX144" fmla="*/ 200647 w 296725"/>
                  <a:gd name="connsiteY144" fmla="*/ 64341 h 252460"/>
                  <a:gd name="connsiteX145" fmla="*/ 207790 w 296725"/>
                  <a:gd name="connsiteY145" fmla="*/ 69104 h 252460"/>
                  <a:gd name="connsiteX146" fmla="*/ 214934 w 296725"/>
                  <a:gd name="connsiteY146" fmla="*/ 78629 h 252460"/>
                  <a:gd name="connsiteX147" fmla="*/ 245890 w 296725"/>
                  <a:gd name="connsiteY147" fmla="*/ 111966 h 252460"/>
                  <a:gd name="connsiteX148" fmla="*/ 257797 w 296725"/>
                  <a:gd name="connsiteY148" fmla="*/ 119110 h 252460"/>
                  <a:gd name="connsiteX149" fmla="*/ 272084 w 296725"/>
                  <a:gd name="connsiteY149" fmla="*/ 131016 h 252460"/>
                  <a:gd name="connsiteX150" fmla="*/ 279228 w 296725"/>
                  <a:gd name="connsiteY150" fmla="*/ 135779 h 252460"/>
                  <a:gd name="connsiteX151" fmla="*/ 262559 w 296725"/>
                  <a:gd name="connsiteY151" fmla="*/ 114347 h 252460"/>
                  <a:gd name="connsiteX152" fmla="*/ 233984 w 296725"/>
                  <a:gd name="connsiteY152" fmla="*/ 78629 h 252460"/>
                  <a:gd name="connsiteX153" fmla="*/ 231603 w 296725"/>
                  <a:gd name="connsiteY153" fmla="*/ 71485 h 252460"/>
                  <a:gd name="connsiteX154" fmla="*/ 217315 w 296725"/>
                  <a:gd name="connsiteY154" fmla="*/ 54816 h 252460"/>
                  <a:gd name="connsiteX155" fmla="*/ 198265 w 296725"/>
                  <a:gd name="connsiteY155" fmla="*/ 33385 h 252460"/>
                  <a:gd name="connsiteX156" fmla="*/ 191122 w 296725"/>
                  <a:gd name="connsiteY156" fmla="*/ 31004 h 252460"/>
                  <a:gd name="connsiteX157" fmla="*/ 181597 w 296725"/>
                  <a:gd name="connsiteY157" fmla="*/ 21479 h 252460"/>
                  <a:gd name="connsiteX158" fmla="*/ 174453 w 296725"/>
                  <a:gd name="connsiteY158" fmla="*/ 19097 h 252460"/>
                  <a:gd name="connsiteX159" fmla="*/ 145878 w 296725"/>
                  <a:gd name="connsiteY159" fmla="*/ 7191 h 252460"/>
                  <a:gd name="connsiteX160" fmla="*/ 141115 w 296725"/>
                  <a:gd name="connsiteY160" fmla="*/ 14335 h 252460"/>
                  <a:gd name="connsiteX161" fmla="*/ 143497 w 296725"/>
                  <a:gd name="connsiteY161" fmla="*/ 23860 h 252460"/>
                  <a:gd name="connsiteX162" fmla="*/ 157784 w 296725"/>
                  <a:gd name="connsiteY162" fmla="*/ 45291 h 252460"/>
                  <a:gd name="connsiteX163" fmla="*/ 167309 w 296725"/>
                  <a:gd name="connsiteY163" fmla="*/ 71485 h 252460"/>
                  <a:gd name="connsiteX164" fmla="*/ 174453 w 296725"/>
                  <a:gd name="connsiteY164" fmla="*/ 81010 h 252460"/>
                  <a:gd name="connsiteX165" fmla="*/ 179215 w 296725"/>
                  <a:gd name="connsiteY165" fmla="*/ 92916 h 252460"/>
                  <a:gd name="connsiteX166" fmla="*/ 183978 w 296725"/>
                  <a:gd name="connsiteY166" fmla="*/ 102441 h 252460"/>
                  <a:gd name="connsiteX167" fmla="*/ 193503 w 296725"/>
                  <a:gd name="connsiteY167" fmla="*/ 123872 h 252460"/>
                  <a:gd name="connsiteX168" fmla="*/ 198265 w 296725"/>
                  <a:gd name="connsiteY168" fmla="*/ 135779 h 252460"/>
                  <a:gd name="connsiteX169" fmla="*/ 212553 w 296725"/>
                  <a:gd name="connsiteY169" fmla="*/ 154829 h 252460"/>
                  <a:gd name="connsiteX170" fmla="*/ 219697 w 296725"/>
                  <a:gd name="connsiteY170" fmla="*/ 166735 h 252460"/>
                  <a:gd name="connsiteX171" fmla="*/ 233984 w 296725"/>
                  <a:gd name="connsiteY171" fmla="*/ 183404 h 252460"/>
                  <a:gd name="connsiteX172" fmla="*/ 236365 w 296725"/>
                  <a:gd name="connsiteY172" fmla="*/ 159591 h 252460"/>
                  <a:gd name="connsiteX173" fmla="*/ 229222 w 296725"/>
                  <a:gd name="connsiteY173" fmla="*/ 135779 h 252460"/>
                  <a:gd name="connsiteX174" fmla="*/ 222078 w 296725"/>
                  <a:gd name="connsiteY174" fmla="*/ 131016 h 252460"/>
                  <a:gd name="connsiteX175" fmla="*/ 214934 w 296725"/>
                  <a:gd name="connsiteY175" fmla="*/ 100060 h 252460"/>
                  <a:gd name="connsiteX176" fmla="*/ 210172 w 296725"/>
                  <a:gd name="connsiteY176" fmla="*/ 90535 h 252460"/>
                  <a:gd name="connsiteX177" fmla="*/ 207790 w 296725"/>
                  <a:gd name="connsiteY177" fmla="*/ 81010 h 252460"/>
                  <a:gd name="connsiteX178" fmla="*/ 195884 w 296725"/>
                  <a:gd name="connsiteY178" fmla="*/ 61960 h 252460"/>
                  <a:gd name="connsiteX179" fmla="*/ 179215 w 296725"/>
                  <a:gd name="connsiteY179" fmla="*/ 28622 h 252460"/>
                  <a:gd name="connsiteX180" fmla="*/ 186359 w 296725"/>
                  <a:gd name="connsiteY180" fmla="*/ 54816 h 252460"/>
                  <a:gd name="connsiteX181" fmla="*/ 198265 w 296725"/>
                  <a:gd name="connsiteY181" fmla="*/ 76247 h 252460"/>
                  <a:gd name="connsiteX182" fmla="*/ 200647 w 296725"/>
                  <a:gd name="connsiteY182" fmla="*/ 85772 h 252460"/>
                  <a:gd name="connsiteX183" fmla="*/ 214934 w 296725"/>
                  <a:gd name="connsiteY183" fmla="*/ 107204 h 252460"/>
                  <a:gd name="connsiteX184" fmla="*/ 226840 w 296725"/>
                  <a:gd name="connsiteY184" fmla="*/ 131016 h 252460"/>
                  <a:gd name="connsiteX185" fmla="*/ 241128 w 296725"/>
                  <a:gd name="connsiteY185" fmla="*/ 157210 h 252460"/>
                  <a:gd name="connsiteX186" fmla="*/ 245890 w 296725"/>
                  <a:gd name="connsiteY186" fmla="*/ 166735 h 252460"/>
                  <a:gd name="connsiteX187" fmla="*/ 229222 w 296725"/>
                  <a:gd name="connsiteY187" fmla="*/ 131016 h 252460"/>
                  <a:gd name="connsiteX188" fmla="*/ 174453 w 296725"/>
                  <a:gd name="connsiteY188" fmla="*/ 78629 h 252460"/>
                  <a:gd name="connsiteX189" fmla="*/ 157784 w 296725"/>
                  <a:gd name="connsiteY189" fmla="*/ 54816 h 252460"/>
                  <a:gd name="connsiteX190" fmla="*/ 138734 w 296725"/>
                  <a:gd name="connsiteY190" fmla="*/ 28622 h 252460"/>
                  <a:gd name="connsiteX191" fmla="*/ 138734 w 296725"/>
                  <a:gd name="connsiteY191" fmla="*/ 57197 h 252460"/>
                  <a:gd name="connsiteX192" fmla="*/ 164928 w 296725"/>
                  <a:gd name="connsiteY192" fmla="*/ 102441 h 252460"/>
                  <a:gd name="connsiteX193" fmla="*/ 174453 w 296725"/>
                  <a:gd name="connsiteY193" fmla="*/ 121491 h 252460"/>
                  <a:gd name="connsiteX194" fmla="*/ 176834 w 296725"/>
                  <a:gd name="connsiteY194" fmla="*/ 131016 h 252460"/>
                  <a:gd name="connsiteX195" fmla="*/ 198265 w 296725"/>
                  <a:gd name="connsiteY195" fmla="*/ 154829 h 252460"/>
                  <a:gd name="connsiteX196" fmla="*/ 191122 w 296725"/>
                  <a:gd name="connsiteY196" fmla="*/ 154829 h 252460"/>
                  <a:gd name="connsiteX197" fmla="*/ 183978 w 296725"/>
                  <a:gd name="connsiteY197" fmla="*/ 135779 h 252460"/>
                  <a:gd name="connsiteX198" fmla="*/ 181597 w 296725"/>
                  <a:gd name="connsiteY198" fmla="*/ 126254 h 252460"/>
                  <a:gd name="connsiteX199" fmla="*/ 169690 w 296725"/>
                  <a:gd name="connsiteY199" fmla="*/ 107204 h 252460"/>
                  <a:gd name="connsiteX200" fmla="*/ 160165 w 296725"/>
                  <a:gd name="connsiteY200" fmla="*/ 92916 h 252460"/>
                  <a:gd name="connsiteX201" fmla="*/ 153022 w 296725"/>
                  <a:gd name="connsiteY201" fmla="*/ 85772 h 252460"/>
                  <a:gd name="connsiteX202" fmla="*/ 143497 w 296725"/>
                  <a:gd name="connsiteY202" fmla="*/ 83391 h 252460"/>
                  <a:gd name="connsiteX203" fmla="*/ 124447 w 296725"/>
                  <a:gd name="connsiteY203" fmla="*/ 73866 h 252460"/>
                  <a:gd name="connsiteX204" fmla="*/ 114922 w 296725"/>
                  <a:gd name="connsiteY204" fmla="*/ 69104 h 252460"/>
                  <a:gd name="connsiteX205" fmla="*/ 95872 w 296725"/>
                  <a:gd name="connsiteY205" fmla="*/ 57197 h 252460"/>
                  <a:gd name="connsiteX206" fmla="*/ 79203 w 296725"/>
                  <a:gd name="connsiteY206" fmla="*/ 35766 h 252460"/>
                  <a:gd name="connsiteX207" fmla="*/ 74440 w 296725"/>
                  <a:gd name="connsiteY207" fmla="*/ 45291 h 252460"/>
                  <a:gd name="connsiteX208" fmla="*/ 81584 w 296725"/>
                  <a:gd name="connsiteY208" fmla="*/ 57197 h 252460"/>
                  <a:gd name="connsiteX209" fmla="*/ 83965 w 296725"/>
                  <a:gd name="connsiteY209" fmla="*/ 66722 h 252460"/>
                  <a:gd name="connsiteX210" fmla="*/ 112540 w 296725"/>
                  <a:gd name="connsiteY210" fmla="*/ 116729 h 252460"/>
                  <a:gd name="connsiteX211" fmla="*/ 124447 w 296725"/>
                  <a:gd name="connsiteY211" fmla="*/ 131016 h 252460"/>
                  <a:gd name="connsiteX212" fmla="*/ 136353 w 296725"/>
                  <a:gd name="connsiteY212" fmla="*/ 147685 h 252460"/>
                  <a:gd name="connsiteX213" fmla="*/ 153022 w 296725"/>
                  <a:gd name="connsiteY213" fmla="*/ 171497 h 252460"/>
                  <a:gd name="connsiteX214" fmla="*/ 160165 w 296725"/>
                  <a:gd name="connsiteY214" fmla="*/ 181022 h 252460"/>
                  <a:gd name="connsiteX215" fmla="*/ 164928 w 296725"/>
                  <a:gd name="connsiteY215" fmla="*/ 188166 h 252460"/>
                  <a:gd name="connsiteX216" fmla="*/ 179215 w 296725"/>
                  <a:gd name="connsiteY216" fmla="*/ 202454 h 252460"/>
                  <a:gd name="connsiteX217" fmla="*/ 160165 w 296725"/>
                  <a:gd name="connsiteY217" fmla="*/ 204835 h 252460"/>
                  <a:gd name="connsiteX218" fmla="*/ 148259 w 296725"/>
                  <a:gd name="connsiteY218" fmla="*/ 207216 h 252460"/>
                  <a:gd name="connsiteX219" fmla="*/ 126828 w 296725"/>
                  <a:gd name="connsiteY219" fmla="*/ 209597 h 252460"/>
                  <a:gd name="connsiteX220" fmla="*/ 117303 w 296725"/>
                  <a:gd name="connsiteY220" fmla="*/ 211979 h 252460"/>
                  <a:gd name="connsiteX221" fmla="*/ 131590 w 296725"/>
                  <a:gd name="connsiteY221" fmla="*/ 214360 h 252460"/>
                  <a:gd name="connsiteX222" fmla="*/ 174453 w 296725"/>
                  <a:gd name="connsiteY222" fmla="*/ 216741 h 252460"/>
                  <a:gd name="connsiteX223" fmla="*/ 188740 w 296725"/>
                  <a:gd name="connsiteY223" fmla="*/ 211979 h 252460"/>
                  <a:gd name="connsiteX224" fmla="*/ 219697 w 296725"/>
                  <a:gd name="connsiteY224" fmla="*/ 185785 h 252460"/>
                  <a:gd name="connsiteX225" fmla="*/ 264940 w 296725"/>
                  <a:gd name="connsiteY225" fmla="*/ 173879 h 252460"/>
                  <a:gd name="connsiteX226" fmla="*/ 288753 w 296725"/>
                  <a:gd name="connsiteY226" fmla="*/ 157210 h 252460"/>
                  <a:gd name="connsiteX227" fmla="*/ 293515 w 296725"/>
                  <a:gd name="connsiteY227" fmla="*/ 150066 h 252460"/>
                  <a:gd name="connsiteX228" fmla="*/ 295897 w 296725"/>
                  <a:gd name="connsiteY228" fmla="*/ 142922 h 252460"/>
                  <a:gd name="connsiteX229" fmla="*/ 267322 w 296725"/>
                  <a:gd name="connsiteY229" fmla="*/ 145304 h 252460"/>
                  <a:gd name="connsiteX230" fmla="*/ 243509 w 296725"/>
                  <a:gd name="connsiteY230" fmla="*/ 154829 h 252460"/>
                  <a:gd name="connsiteX231" fmla="*/ 226840 w 296725"/>
                  <a:gd name="connsiteY231" fmla="*/ 166735 h 252460"/>
                  <a:gd name="connsiteX232" fmla="*/ 212553 w 296725"/>
                  <a:gd name="connsiteY232" fmla="*/ 173879 h 252460"/>
                  <a:gd name="connsiteX233" fmla="*/ 205409 w 296725"/>
                  <a:gd name="connsiteY233" fmla="*/ 181022 h 252460"/>
                  <a:gd name="connsiteX234" fmla="*/ 164928 w 296725"/>
                  <a:gd name="connsiteY234" fmla="*/ 200072 h 252460"/>
                  <a:gd name="connsiteX235" fmla="*/ 148259 w 296725"/>
                  <a:gd name="connsiteY235" fmla="*/ 202454 h 252460"/>
                  <a:gd name="connsiteX236" fmla="*/ 198265 w 296725"/>
                  <a:gd name="connsiteY236" fmla="*/ 171497 h 252460"/>
                  <a:gd name="connsiteX237" fmla="*/ 214934 w 296725"/>
                  <a:gd name="connsiteY237" fmla="*/ 159591 h 252460"/>
                  <a:gd name="connsiteX238" fmla="*/ 233984 w 296725"/>
                  <a:gd name="connsiteY238" fmla="*/ 142922 h 252460"/>
                  <a:gd name="connsiteX239" fmla="*/ 269703 w 296725"/>
                  <a:gd name="connsiteY239" fmla="*/ 133397 h 252460"/>
                  <a:gd name="connsiteX240" fmla="*/ 276847 w 296725"/>
                  <a:gd name="connsiteY240" fmla="*/ 131016 h 252460"/>
                  <a:gd name="connsiteX241" fmla="*/ 245890 w 296725"/>
                  <a:gd name="connsiteY241" fmla="*/ 135779 h 252460"/>
                  <a:gd name="connsiteX242" fmla="*/ 195884 w 296725"/>
                  <a:gd name="connsiteY242" fmla="*/ 159591 h 252460"/>
                  <a:gd name="connsiteX243" fmla="*/ 179215 w 296725"/>
                  <a:gd name="connsiteY243" fmla="*/ 169116 h 252460"/>
                  <a:gd name="connsiteX244" fmla="*/ 172072 w 296725"/>
                  <a:gd name="connsiteY244" fmla="*/ 173879 h 252460"/>
                  <a:gd name="connsiteX245" fmla="*/ 136353 w 296725"/>
                  <a:gd name="connsiteY245" fmla="*/ 183404 h 252460"/>
                  <a:gd name="connsiteX246" fmla="*/ 107778 w 296725"/>
                  <a:gd name="connsiteY246" fmla="*/ 190547 h 252460"/>
                  <a:gd name="connsiteX247" fmla="*/ 124447 w 296725"/>
                  <a:gd name="connsiteY247" fmla="*/ 178641 h 252460"/>
                  <a:gd name="connsiteX248" fmla="*/ 157784 w 296725"/>
                  <a:gd name="connsiteY248" fmla="*/ 166735 h 252460"/>
                  <a:gd name="connsiteX249" fmla="*/ 193503 w 296725"/>
                  <a:gd name="connsiteY249" fmla="*/ 152447 h 252460"/>
                  <a:gd name="connsiteX250" fmla="*/ 205409 w 296725"/>
                  <a:gd name="connsiteY250" fmla="*/ 142922 h 252460"/>
                  <a:gd name="connsiteX251" fmla="*/ 224459 w 296725"/>
                  <a:gd name="connsiteY251" fmla="*/ 135779 h 252460"/>
                  <a:gd name="connsiteX252" fmla="*/ 248272 w 296725"/>
                  <a:gd name="connsiteY252" fmla="*/ 121491 h 252460"/>
                  <a:gd name="connsiteX253" fmla="*/ 200647 w 296725"/>
                  <a:gd name="connsiteY253" fmla="*/ 128635 h 252460"/>
                  <a:gd name="connsiteX254" fmla="*/ 176834 w 296725"/>
                  <a:gd name="connsiteY254" fmla="*/ 140541 h 252460"/>
                  <a:gd name="connsiteX255" fmla="*/ 153022 w 296725"/>
                  <a:gd name="connsiteY255" fmla="*/ 150066 h 252460"/>
                  <a:gd name="connsiteX256" fmla="*/ 119684 w 296725"/>
                  <a:gd name="connsiteY256" fmla="*/ 166735 h 252460"/>
                  <a:gd name="connsiteX257" fmla="*/ 107778 w 296725"/>
                  <a:gd name="connsiteY257" fmla="*/ 171497 h 252460"/>
                  <a:gd name="connsiteX258" fmla="*/ 98253 w 296725"/>
                  <a:gd name="connsiteY258" fmla="*/ 176260 h 252460"/>
                  <a:gd name="connsiteX259" fmla="*/ 83965 w 296725"/>
                  <a:gd name="connsiteY259" fmla="*/ 181022 h 252460"/>
                  <a:gd name="connsiteX260" fmla="*/ 107778 w 296725"/>
                  <a:gd name="connsiteY260" fmla="*/ 166735 h 252460"/>
                  <a:gd name="connsiteX261" fmla="*/ 141115 w 296725"/>
                  <a:gd name="connsiteY261" fmla="*/ 152447 h 252460"/>
                  <a:gd name="connsiteX262" fmla="*/ 164928 w 296725"/>
                  <a:gd name="connsiteY262" fmla="*/ 138160 h 252460"/>
                  <a:gd name="connsiteX263" fmla="*/ 186359 w 296725"/>
                  <a:gd name="connsiteY263" fmla="*/ 126254 h 252460"/>
                  <a:gd name="connsiteX264" fmla="*/ 210172 w 296725"/>
                  <a:gd name="connsiteY264" fmla="*/ 109585 h 252460"/>
                  <a:gd name="connsiteX265" fmla="*/ 224459 w 296725"/>
                  <a:gd name="connsiteY265" fmla="*/ 95297 h 252460"/>
                  <a:gd name="connsiteX266" fmla="*/ 198265 w 296725"/>
                  <a:gd name="connsiteY266" fmla="*/ 104822 h 252460"/>
                  <a:gd name="connsiteX267" fmla="*/ 179215 w 296725"/>
                  <a:gd name="connsiteY267" fmla="*/ 114347 h 252460"/>
                  <a:gd name="connsiteX268" fmla="*/ 157784 w 296725"/>
                  <a:gd name="connsiteY268" fmla="*/ 121491 h 252460"/>
                  <a:gd name="connsiteX269" fmla="*/ 141115 w 296725"/>
                  <a:gd name="connsiteY269" fmla="*/ 131016 h 252460"/>
                  <a:gd name="connsiteX270" fmla="*/ 114922 w 296725"/>
                  <a:gd name="connsiteY270" fmla="*/ 140541 h 252460"/>
                  <a:gd name="connsiteX271" fmla="*/ 100634 w 296725"/>
                  <a:gd name="connsiteY271" fmla="*/ 150066 h 252460"/>
                  <a:gd name="connsiteX272" fmla="*/ 148259 w 296725"/>
                  <a:gd name="connsiteY272" fmla="*/ 150066 h 252460"/>
                  <a:gd name="connsiteX273" fmla="*/ 217315 w 296725"/>
                  <a:gd name="connsiteY273" fmla="*/ 126254 h 252460"/>
                  <a:gd name="connsiteX274" fmla="*/ 231603 w 296725"/>
                  <a:gd name="connsiteY274" fmla="*/ 116729 h 252460"/>
                  <a:gd name="connsiteX275" fmla="*/ 264940 w 296725"/>
                  <a:gd name="connsiteY275" fmla="*/ 90535 h 252460"/>
                  <a:gd name="connsiteX276" fmla="*/ 276847 w 296725"/>
                  <a:gd name="connsiteY276" fmla="*/ 83391 h 252460"/>
                  <a:gd name="connsiteX277" fmla="*/ 286372 w 296725"/>
                  <a:gd name="connsiteY277" fmla="*/ 76247 h 252460"/>
                  <a:gd name="connsiteX278" fmla="*/ 274465 w 296725"/>
                  <a:gd name="connsiteY278" fmla="*/ 81010 h 252460"/>
                  <a:gd name="connsiteX279" fmla="*/ 248272 w 296725"/>
                  <a:gd name="connsiteY279" fmla="*/ 95297 h 252460"/>
                  <a:gd name="connsiteX280" fmla="*/ 162547 w 296725"/>
                  <a:gd name="connsiteY280" fmla="*/ 116729 h 252460"/>
                  <a:gd name="connsiteX281" fmla="*/ 110159 w 296725"/>
                  <a:gd name="connsiteY281" fmla="*/ 121491 h 252460"/>
                  <a:gd name="connsiteX282" fmla="*/ 136353 w 296725"/>
                  <a:gd name="connsiteY282" fmla="*/ 116729 h 252460"/>
                  <a:gd name="connsiteX283" fmla="*/ 148259 w 296725"/>
                  <a:gd name="connsiteY283" fmla="*/ 111966 h 252460"/>
                  <a:gd name="connsiteX284" fmla="*/ 155403 w 296725"/>
                  <a:gd name="connsiteY284" fmla="*/ 109585 h 252460"/>
                  <a:gd name="connsiteX285" fmla="*/ 188740 w 296725"/>
                  <a:gd name="connsiteY285" fmla="*/ 88154 h 252460"/>
                  <a:gd name="connsiteX286" fmla="*/ 195884 w 296725"/>
                  <a:gd name="connsiteY286" fmla="*/ 85772 h 252460"/>
                  <a:gd name="connsiteX287" fmla="*/ 210172 w 296725"/>
                  <a:gd name="connsiteY287" fmla="*/ 88154 h 252460"/>
                  <a:gd name="connsiteX288" fmla="*/ 193503 w 296725"/>
                  <a:gd name="connsiteY288" fmla="*/ 90535 h 252460"/>
                  <a:gd name="connsiteX289" fmla="*/ 164928 w 296725"/>
                  <a:gd name="connsiteY289" fmla="*/ 95297 h 252460"/>
                  <a:gd name="connsiteX290" fmla="*/ 114922 w 296725"/>
                  <a:gd name="connsiteY290" fmla="*/ 109585 h 252460"/>
                  <a:gd name="connsiteX291" fmla="*/ 55390 w 296725"/>
                  <a:gd name="connsiteY291" fmla="*/ 128635 h 252460"/>
                  <a:gd name="connsiteX292" fmla="*/ 33959 w 296725"/>
                  <a:gd name="connsiteY292" fmla="*/ 145304 h 252460"/>
                  <a:gd name="connsiteX293" fmla="*/ 48247 w 296725"/>
                  <a:gd name="connsiteY293" fmla="*/ 150066 h 252460"/>
                  <a:gd name="connsiteX294" fmla="*/ 105397 w 296725"/>
                  <a:gd name="connsiteY294" fmla="*/ 135779 h 252460"/>
                  <a:gd name="connsiteX295" fmla="*/ 150640 w 296725"/>
                  <a:gd name="connsiteY295" fmla="*/ 121491 h 252460"/>
                  <a:gd name="connsiteX296" fmla="*/ 181597 w 296725"/>
                  <a:gd name="connsiteY296" fmla="*/ 104822 h 252460"/>
                  <a:gd name="connsiteX297" fmla="*/ 188740 w 296725"/>
                  <a:gd name="connsiteY297" fmla="*/ 100060 h 252460"/>
                  <a:gd name="connsiteX298" fmla="*/ 195884 w 296725"/>
                  <a:gd name="connsiteY298" fmla="*/ 97679 h 252460"/>
                  <a:gd name="connsiteX299" fmla="*/ 205409 w 296725"/>
                  <a:gd name="connsiteY299" fmla="*/ 92916 h 252460"/>
                  <a:gd name="connsiteX300" fmla="*/ 167309 w 296725"/>
                  <a:gd name="connsiteY300" fmla="*/ 111966 h 252460"/>
                  <a:gd name="connsiteX301" fmla="*/ 153022 w 296725"/>
                  <a:gd name="connsiteY301" fmla="*/ 116729 h 252460"/>
                  <a:gd name="connsiteX302" fmla="*/ 133972 w 296725"/>
                  <a:gd name="connsiteY302" fmla="*/ 126254 h 252460"/>
                  <a:gd name="connsiteX303" fmla="*/ 95872 w 296725"/>
                  <a:gd name="connsiteY303" fmla="*/ 140541 h 252460"/>
                  <a:gd name="connsiteX304" fmla="*/ 86347 w 296725"/>
                  <a:gd name="connsiteY304" fmla="*/ 142922 h 252460"/>
                  <a:gd name="connsiteX305" fmla="*/ 79203 w 296725"/>
                  <a:gd name="connsiteY305" fmla="*/ 145304 h 252460"/>
                  <a:gd name="connsiteX306" fmla="*/ 105397 w 296725"/>
                  <a:gd name="connsiteY306" fmla="*/ 138160 h 252460"/>
                  <a:gd name="connsiteX307" fmla="*/ 155403 w 296725"/>
                  <a:gd name="connsiteY307" fmla="*/ 100060 h 252460"/>
                  <a:gd name="connsiteX308" fmla="*/ 167309 w 296725"/>
                  <a:gd name="connsiteY308" fmla="*/ 90535 h 252460"/>
                  <a:gd name="connsiteX309" fmla="*/ 176834 w 296725"/>
                  <a:gd name="connsiteY309" fmla="*/ 88154 h 252460"/>
                  <a:gd name="connsiteX310" fmla="*/ 191122 w 296725"/>
                  <a:gd name="connsiteY310" fmla="*/ 83391 h 252460"/>
                  <a:gd name="connsiteX311" fmla="*/ 200647 w 296725"/>
                  <a:gd name="connsiteY311" fmla="*/ 78629 h 252460"/>
                  <a:gd name="connsiteX312" fmla="*/ 217315 w 296725"/>
                  <a:gd name="connsiteY312" fmla="*/ 76247 h 252460"/>
                  <a:gd name="connsiteX313" fmla="*/ 231603 w 296725"/>
                  <a:gd name="connsiteY313" fmla="*/ 66722 h 252460"/>
                  <a:gd name="connsiteX314" fmla="*/ 243509 w 296725"/>
                  <a:gd name="connsiteY314" fmla="*/ 54816 h 252460"/>
                  <a:gd name="connsiteX315" fmla="*/ 219697 w 296725"/>
                  <a:gd name="connsiteY315" fmla="*/ 69104 h 252460"/>
                  <a:gd name="connsiteX316" fmla="*/ 183978 w 296725"/>
                  <a:gd name="connsiteY316" fmla="*/ 88154 h 252460"/>
                  <a:gd name="connsiteX317" fmla="*/ 162547 w 296725"/>
                  <a:gd name="connsiteY317" fmla="*/ 95297 h 252460"/>
                  <a:gd name="connsiteX318" fmla="*/ 150640 w 296725"/>
                  <a:gd name="connsiteY318" fmla="*/ 102441 h 252460"/>
                  <a:gd name="connsiteX319" fmla="*/ 88728 w 296725"/>
                  <a:gd name="connsiteY319" fmla="*/ 121491 h 252460"/>
                  <a:gd name="connsiteX320" fmla="*/ 69678 w 296725"/>
                  <a:gd name="connsiteY320" fmla="*/ 128635 h 252460"/>
                  <a:gd name="connsiteX321" fmla="*/ 157784 w 296725"/>
                  <a:gd name="connsiteY321" fmla="*/ 126254 h 252460"/>
                  <a:gd name="connsiteX322" fmla="*/ 174453 w 296725"/>
                  <a:gd name="connsiteY322" fmla="*/ 121491 h 252460"/>
                  <a:gd name="connsiteX323" fmla="*/ 181597 w 296725"/>
                  <a:gd name="connsiteY323" fmla="*/ 119110 h 252460"/>
                  <a:gd name="connsiteX324" fmla="*/ 191122 w 296725"/>
                  <a:gd name="connsiteY324" fmla="*/ 114347 h 252460"/>
                  <a:gd name="connsiteX325" fmla="*/ 212553 w 296725"/>
                  <a:gd name="connsiteY325" fmla="*/ 107204 h 252460"/>
                  <a:gd name="connsiteX326" fmla="*/ 226840 w 296725"/>
                  <a:gd name="connsiteY326" fmla="*/ 97679 h 252460"/>
                  <a:gd name="connsiteX327" fmla="*/ 181597 w 296725"/>
                  <a:gd name="connsiteY327" fmla="*/ 102441 h 252460"/>
                  <a:gd name="connsiteX328" fmla="*/ 143497 w 296725"/>
                  <a:gd name="connsiteY328" fmla="*/ 114347 h 252460"/>
                  <a:gd name="connsiteX329" fmla="*/ 133972 w 296725"/>
                  <a:gd name="connsiteY329" fmla="*/ 116729 h 252460"/>
                  <a:gd name="connsiteX330" fmla="*/ 117303 w 296725"/>
                  <a:gd name="connsiteY330" fmla="*/ 126254 h 252460"/>
                  <a:gd name="connsiteX331" fmla="*/ 100634 w 296725"/>
                  <a:gd name="connsiteY331" fmla="*/ 133397 h 252460"/>
                  <a:gd name="connsiteX332" fmla="*/ 91109 w 296725"/>
                  <a:gd name="connsiteY332" fmla="*/ 138160 h 252460"/>
                  <a:gd name="connsiteX333" fmla="*/ 81584 w 296725"/>
                  <a:gd name="connsiteY333" fmla="*/ 133397 h 252460"/>
                  <a:gd name="connsiteX334" fmla="*/ 91109 w 296725"/>
                  <a:gd name="connsiteY334" fmla="*/ 123872 h 252460"/>
                  <a:gd name="connsiteX335" fmla="*/ 114922 w 296725"/>
                  <a:gd name="connsiteY335" fmla="*/ 114347 h 252460"/>
                  <a:gd name="connsiteX336" fmla="*/ 174453 w 296725"/>
                  <a:gd name="connsiteY336" fmla="*/ 90535 h 252460"/>
                  <a:gd name="connsiteX337" fmla="*/ 193503 w 296725"/>
                  <a:gd name="connsiteY337" fmla="*/ 81010 h 252460"/>
                  <a:gd name="connsiteX338" fmla="*/ 222078 w 296725"/>
                  <a:gd name="connsiteY338" fmla="*/ 73866 h 252460"/>
                  <a:gd name="connsiteX339" fmla="*/ 224459 w 296725"/>
                  <a:gd name="connsiteY339" fmla="*/ 64341 h 252460"/>
                  <a:gd name="connsiteX340" fmla="*/ 205409 w 296725"/>
                  <a:gd name="connsiteY340" fmla="*/ 59579 h 252460"/>
                  <a:gd name="connsiteX341" fmla="*/ 136353 w 296725"/>
                  <a:gd name="connsiteY341" fmla="*/ 83391 h 252460"/>
                  <a:gd name="connsiteX342" fmla="*/ 86347 w 296725"/>
                  <a:gd name="connsiteY342" fmla="*/ 116729 h 252460"/>
                  <a:gd name="connsiteX343" fmla="*/ 69678 w 296725"/>
                  <a:gd name="connsiteY343" fmla="*/ 123872 h 252460"/>
                  <a:gd name="connsiteX344" fmla="*/ 53009 w 296725"/>
                  <a:gd name="connsiteY344" fmla="*/ 128635 h 252460"/>
                  <a:gd name="connsiteX345" fmla="*/ 38722 w 296725"/>
                  <a:gd name="connsiteY345" fmla="*/ 131016 h 252460"/>
                  <a:gd name="connsiteX346" fmla="*/ 31578 w 296725"/>
                  <a:gd name="connsiteY346" fmla="*/ 133397 h 252460"/>
                  <a:gd name="connsiteX347" fmla="*/ 50628 w 296725"/>
                  <a:gd name="connsiteY347" fmla="*/ 128635 h 252460"/>
                  <a:gd name="connsiteX348" fmla="*/ 62534 w 296725"/>
                  <a:gd name="connsiteY348" fmla="*/ 126254 h 252460"/>
                  <a:gd name="connsiteX349" fmla="*/ 86347 w 296725"/>
                  <a:gd name="connsiteY349" fmla="*/ 114347 h 252460"/>
                  <a:gd name="connsiteX350" fmla="*/ 129209 w 296725"/>
                  <a:gd name="connsiteY350" fmla="*/ 88154 h 252460"/>
                  <a:gd name="connsiteX351" fmla="*/ 167309 w 296725"/>
                  <a:gd name="connsiteY351" fmla="*/ 76247 h 252460"/>
                  <a:gd name="connsiteX352" fmla="*/ 186359 w 296725"/>
                  <a:gd name="connsiteY352" fmla="*/ 66722 h 252460"/>
                  <a:gd name="connsiteX353" fmla="*/ 200647 w 296725"/>
                  <a:gd name="connsiteY353" fmla="*/ 59579 h 252460"/>
                  <a:gd name="connsiteX354" fmla="*/ 214934 w 296725"/>
                  <a:gd name="connsiteY354" fmla="*/ 50054 h 252460"/>
                  <a:gd name="connsiteX355" fmla="*/ 219697 w 296725"/>
                  <a:gd name="connsiteY355" fmla="*/ 42910 h 252460"/>
                  <a:gd name="connsiteX356" fmla="*/ 203028 w 296725"/>
                  <a:gd name="connsiteY356" fmla="*/ 40529 h 252460"/>
                  <a:gd name="connsiteX357" fmla="*/ 162547 w 296725"/>
                  <a:gd name="connsiteY357" fmla="*/ 47672 h 252460"/>
                  <a:gd name="connsiteX358" fmla="*/ 131590 w 296725"/>
                  <a:gd name="connsiteY358" fmla="*/ 59579 h 252460"/>
                  <a:gd name="connsiteX359" fmla="*/ 103015 w 296725"/>
                  <a:gd name="connsiteY359" fmla="*/ 73866 h 252460"/>
                  <a:gd name="connsiteX360" fmla="*/ 95872 w 296725"/>
                  <a:gd name="connsiteY360" fmla="*/ 78629 h 252460"/>
                  <a:gd name="connsiteX361" fmla="*/ 81584 w 296725"/>
                  <a:gd name="connsiteY361" fmla="*/ 81010 h 252460"/>
                  <a:gd name="connsiteX362" fmla="*/ 57772 w 296725"/>
                  <a:gd name="connsiteY362" fmla="*/ 88154 h 252460"/>
                  <a:gd name="connsiteX363" fmla="*/ 22053 w 296725"/>
                  <a:gd name="connsiteY363" fmla="*/ 102441 h 252460"/>
                  <a:gd name="connsiteX364" fmla="*/ 14909 w 296725"/>
                  <a:gd name="connsiteY364" fmla="*/ 104822 h 252460"/>
                  <a:gd name="connsiteX365" fmla="*/ 7765 w 296725"/>
                  <a:gd name="connsiteY365" fmla="*/ 111966 h 252460"/>
                  <a:gd name="connsiteX366" fmla="*/ 622 w 296725"/>
                  <a:gd name="connsiteY366" fmla="*/ 116729 h 252460"/>
                  <a:gd name="connsiteX367" fmla="*/ 14909 w 296725"/>
                  <a:gd name="connsiteY367" fmla="*/ 111966 h 252460"/>
                  <a:gd name="connsiteX368" fmla="*/ 33959 w 296725"/>
                  <a:gd name="connsiteY368" fmla="*/ 104822 h 252460"/>
                  <a:gd name="connsiteX369" fmla="*/ 69678 w 296725"/>
                  <a:gd name="connsiteY369" fmla="*/ 88154 h 252460"/>
                  <a:gd name="connsiteX370" fmla="*/ 91109 w 296725"/>
                  <a:gd name="connsiteY370" fmla="*/ 76247 h 252460"/>
                  <a:gd name="connsiteX371" fmla="*/ 119684 w 296725"/>
                  <a:gd name="connsiteY371" fmla="*/ 66722 h 252460"/>
                  <a:gd name="connsiteX372" fmla="*/ 131590 w 296725"/>
                  <a:gd name="connsiteY372" fmla="*/ 57197 h 252460"/>
                  <a:gd name="connsiteX373" fmla="*/ 193503 w 296725"/>
                  <a:gd name="connsiteY373" fmla="*/ 42910 h 252460"/>
                  <a:gd name="connsiteX374" fmla="*/ 203028 w 296725"/>
                  <a:gd name="connsiteY374" fmla="*/ 38147 h 252460"/>
                  <a:gd name="connsiteX375" fmla="*/ 191122 w 296725"/>
                  <a:gd name="connsiteY375" fmla="*/ 35766 h 252460"/>
                  <a:gd name="connsiteX376" fmla="*/ 105397 w 296725"/>
                  <a:gd name="connsiteY376" fmla="*/ 76247 h 252460"/>
                  <a:gd name="connsiteX377" fmla="*/ 43484 w 296725"/>
                  <a:gd name="connsiteY377" fmla="*/ 107204 h 252460"/>
                  <a:gd name="connsiteX378" fmla="*/ 55390 w 296725"/>
                  <a:gd name="connsiteY378" fmla="*/ 92916 h 252460"/>
                  <a:gd name="connsiteX379" fmla="*/ 74440 w 296725"/>
                  <a:gd name="connsiteY379" fmla="*/ 83391 h 252460"/>
                  <a:gd name="connsiteX380" fmla="*/ 86347 w 296725"/>
                  <a:gd name="connsiteY380" fmla="*/ 73866 h 252460"/>
                  <a:gd name="connsiteX381" fmla="*/ 107778 w 296725"/>
                  <a:gd name="connsiteY381" fmla="*/ 59579 h 252460"/>
                  <a:gd name="connsiteX382" fmla="*/ 119684 w 296725"/>
                  <a:gd name="connsiteY382" fmla="*/ 50054 h 252460"/>
                  <a:gd name="connsiteX383" fmla="*/ 143497 w 296725"/>
                  <a:gd name="connsiteY383" fmla="*/ 45291 h 252460"/>
                  <a:gd name="connsiteX384" fmla="*/ 164928 w 296725"/>
                  <a:gd name="connsiteY384" fmla="*/ 40529 h 252460"/>
                  <a:gd name="connsiteX385" fmla="*/ 172072 w 296725"/>
                  <a:gd name="connsiteY385" fmla="*/ 35766 h 252460"/>
                  <a:gd name="connsiteX386" fmla="*/ 212553 w 296725"/>
                  <a:gd name="connsiteY386" fmla="*/ 26241 h 252460"/>
                  <a:gd name="connsiteX387" fmla="*/ 183978 w 296725"/>
                  <a:gd name="connsiteY387" fmla="*/ 14335 h 252460"/>
                  <a:gd name="connsiteX388" fmla="*/ 103015 w 296725"/>
                  <a:gd name="connsiteY388" fmla="*/ 26241 h 252460"/>
                  <a:gd name="connsiteX389" fmla="*/ 86347 w 296725"/>
                  <a:gd name="connsiteY389" fmla="*/ 31004 h 252460"/>
                  <a:gd name="connsiteX390" fmla="*/ 74440 w 296725"/>
                  <a:gd name="connsiteY390" fmla="*/ 38147 h 252460"/>
                  <a:gd name="connsiteX391" fmla="*/ 62534 w 296725"/>
                  <a:gd name="connsiteY391" fmla="*/ 42910 h 252460"/>
                  <a:gd name="connsiteX392" fmla="*/ 53009 w 296725"/>
                  <a:gd name="connsiteY392" fmla="*/ 47672 h 252460"/>
                  <a:gd name="connsiteX393" fmla="*/ 43484 w 296725"/>
                  <a:gd name="connsiteY393" fmla="*/ 66722 h 252460"/>
                  <a:gd name="connsiteX394" fmla="*/ 57772 w 296725"/>
                  <a:gd name="connsiteY394" fmla="*/ 69104 h 252460"/>
                  <a:gd name="connsiteX395" fmla="*/ 136353 w 296725"/>
                  <a:gd name="connsiteY395" fmla="*/ 57197 h 252460"/>
                  <a:gd name="connsiteX396" fmla="*/ 155403 w 296725"/>
                  <a:gd name="connsiteY396" fmla="*/ 47672 h 252460"/>
                  <a:gd name="connsiteX397" fmla="*/ 193503 w 296725"/>
                  <a:gd name="connsiteY397" fmla="*/ 31004 h 252460"/>
                  <a:gd name="connsiteX398" fmla="*/ 200647 w 296725"/>
                  <a:gd name="connsiteY398" fmla="*/ 28622 h 252460"/>
                  <a:gd name="connsiteX399" fmla="*/ 212553 w 296725"/>
                  <a:gd name="connsiteY399" fmla="*/ 23860 h 252460"/>
                  <a:gd name="connsiteX400" fmla="*/ 229222 w 296725"/>
                  <a:gd name="connsiteY400" fmla="*/ 19097 h 252460"/>
                  <a:gd name="connsiteX401" fmla="*/ 236365 w 296725"/>
                  <a:gd name="connsiteY401" fmla="*/ 14335 h 252460"/>
                  <a:gd name="connsiteX402" fmla="*/ 214934 w 296725"/>
                  <a:gd name="connsiteY402" fmla="*/ 16716 h 252460"/>
                  <a:gd name="connsiteX403" fmla="*/ 160165 w 296725"/>
                  <a:gd name="connsiteY403" fmla="*/ 23860 h 252460"/>
                  <a:gd name="connsiteX404" fmla="*/ 145878 w 296725"/>
                  <a:gd name="connsiteY404" fmla="*/ 31004 h 252460"/>
                  <a:gd name="connsiteX405" fmla="*/ 138734 w 296725"/>
                  <a:gd name="connsiteY405" fmla="*/ 35766 h 252460"/>
                  <a:gd name="connsiteX406" fmla="*/ 181597 w 296725"/>
                  <a:gd name="connsiteY406" fmla="*/ 47672 h 252460"/>
                  <a:gd name="connsiteX407" fmla="*/ 226840 w 296725"/>
                  <a:gd name="connsiteY407" fmla="*/ 40529 h 252460"/>
                  <a:gd name="connsiteX408" fmla="*/ 233984 w 296725"/>
                  <a:gd name="connsiteY408" fmla="*/ 33385 h 252460"/>
                  <a:gd name="connsiteX409" fmla="*/ 241128 w 296725"/>
                  <a:gd name="connsiteY409" fmla="*/ 31004 h 252460"/>
                  <a:gd name="connsiteX410" fmla="*/ 193503 w 296725"/>
                  <a:gd name="connsiteY410" fmla="*/ 59579 h 252460"/>
                  <a:gd name="connsiteX411" fmla="*/ 181597 w 296725"/>
                  <a:gd name="connsiteY411" fmla="*/ 66722 h 252460"/>
                  <a:gd name="connsiteX412" fmla="*/ 191122 w 296725"/>
                  <a:gd name="connsiteY412" fmla="*/ 69104 h 252460"/>
                  <a:gd name="connsiteX413" fmla="*/ 233984 w 296725"/>
                  <a:gd name="connsiteY413" fmla="*/ 59579 h 252460"/>
                  <a:gd name="connsiteX414" fmla="*/ 243509 w 296725"/>
                  <a:gd name="connsiteY414" fmla="*/ 54816 h 252460"/>
                  <a:gd name="connsiteX415" fmla="*/ 236365 w 296725"/>
                  <a:gd name="connsiteY415" fmla="*/ 59579 h 252460"/>
                  <a:gd name="connsiteX416" fmla="*/ 222078 w 296725"/>
                  <a:gd name="connsiteY416" fmla="*/ 71485 h 252460"/>
                  <a:gd name="connsiteX417" fmla="*/ 217315 w 296725"/>
                  <a:gd name="connsiteY417" fmla="*/ 81010 h 252460"/>
                  <a:gd name="connsiteX418" fmla="*/ 245890 w 296725"/>
                  <a:gd name="connsiteY418" fmla="*/ 92916 h 252460"/>
                  <a:gd name="connsiteX419" fmla="*/ 233984 w 296725"/>
                  <a:gd name="connsiteY419" fmla="*/ 100060 h 252460"/>
                  <a:gd name="connsiteX420" fmla="*/ 241128 w 296725"/>
                  <a:gd name="connsiteY420" fmla="*/ 107204 h 252460"/>
                  <a:gd name="connsiteX421" fmla="*/ 269703 w 296725"/>
                  <a:gd name="connsiteY421" fmla="*/ 116729 h 252460"/>
                  <a:gd name="connsiteX422" fmla="*/ 250653 w 296725"/>
                  <a:gd name="connsiteY422" fmla="*/ 131016 h 252460"/>
                  <a:gd name="connsiteX423" fmla="*/ 243509 w 296725"/>
                  <a:gd name="connsiteY423" fmla="*/ 138160 h 252460"/>
                  <a:gd name="connsiteX424" fmla="*/ 253034 w 296725"/>
                  <a:gd name="connsiteY424" fmla="*/ 140541 h 252460"/>
                  <a:gd name="connsiteX425" fmla="*/ 262559 w 296725"/>
                  <a:gd name="connsiteY425" fmla="*/ 147685 h 252460"/>
                  <a:gd name="connsiteX426" fmla="*/ 269703 w 296725"/>
                  <a:gd name="connsiteY426" fmla="*/ 150066 h 252460"/>
                  <a:gd name="connsiteX427" fmla="*/ 262559 w 296725"/>
                  <a:gd name="connsiteY427" fmla="*/ 154829 h 252460"/>
                  <a:gd name="connsiteX428" fmla="*/ 279228 w 296725"/>
                  <a:gd name="connsiteY428" fmla="*/ 161972 h 252460"/>
                  <a:gd name="connsiteX429" fmla="*/ 272084 w 296725"/>
                  <a:gd name="connsiteY429" fmla="*/ 159591 h 252460"/>
                  <a:gd name="connsiteX430" fmla="*/ 253034 w 296725"/>
                  <a:gd name="connsiteY430" fmla="*/ 159591 h 252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</a:cxnLst>
                <a:rect l="l" t="t" r="r" b="b"/>
                <a:pathLst>
                  <a:path w="296725" h="252460">
                    <a:moveTo>
                      <a:pt x="145878" y="252460"/>
                    </a:moveTo>
                    <a:cubicBezTo>
                      <a:pt x="145084" y="248491"/>
                      <a:pt x="144479" y="244480"/>
                      <a:pt x="143497" y="240554"/>
                    </a:cubicBezTo>
                    <a:cubicBezTo>
                      <a:pt x="142302" y="235774"/>
                      <a:pt x="138972" y="227551"/>
                      <a:pt x="136353" y="223885"/>
                    </a:cubicBezTo>
                    <a:cubicBezTo>
                      <a:pt x="132526" y="218528"/>
                      <a:pt x="124686" y="213349"/>
                      <a:pt x="119684" y="209597"/>
                    </a:cubicBezTo>
                    <a:cubicBezTo>
                      <a:pt x="115090" y="186625"/>
                      <a:pt x="120716" y="206899"/>
                      <a:pt x="112540" y="190547"/>
                    </a:cubicBezTo>
                    <a:cubicBezTo>
                      <a:pt x="103520" y="172507"/>
                      <a:pt x="113170" y="184033"/>
                      <a:pt x="100634" y="171497"/>
                    </a:cubicBezTo>
                    <a:cubicBezTo>
                      <a:pt x="99840" y="167528"/>
                      <a:pt x="99533" y="163431"/>
                      <a:pt x="98253" y="159591"/>
                    </a:cubicBezTo>
                    <a:cubicBezTo>
                      <a:pt x="96672" y="154849"/>
                      <a:pt x="91861" y="147100"/>
                      <a:pt x="88728" y="142922"/>
                    </a:cubicBezTo>
                    <a:cubicBezTo>
                      <a:pt x="85679" y="138856"/>
                      <a:pt x="82192" y="135126"/>
                      <a:pt x="79203" y="131016"/>
                    </a:cubicBezTo>
                    <a:cubicBezTo>
                      <a:pt x="75836" y="126387"/>
                      <a:pt x="73112" y="121308"/>
                      <a:pt x="69678" y="116729"/>
                    </a:cubicBezTo>
                    <a:cubicBezTo>
                      <a:pt x="42903" y="81030"/>
                      <a:pt x="80284" y="129934"/>
                      <a:pt x="55390" y="100060"/>
                    </a:cubicBezTo>
                    <a:cubicBezTo>
                      <a:pt x="53558" y="97861"/>
                      <a:pt x="50628" y="90054"/>
                      <a:pt x="50628" y="92916"/>
                    </a:cubicBezTo>
                    <a:cubicBezTo>
                      <a:pt x="50628" y="97936"/>
                      <a:pt x="53947" y="102396"/>
                      <a:pt x="55390" y="107204"/>
                    </a:cubicBezTo>
                    <a:cubicBezTo>
                      <a:pt x="56330" y="110339"/>
                      <a:pt x="55727" y="114173"/>
                      <a:pt x="57772" y="116729"/>
                    </a:cubicBezTo>
                    <a:cubicBezTo>
                      <a:pt x="59340" y="118689"/>
                      <a:pt x="62534" y="118316"/>
                      <a:pt x="64915" y="119110"/>
                    </a:cubicBezTo>
                    <a:cubicBezTo>
                      <a:pt x="66503" y="121491"/>
                      <a:pt x="67443" y="124466"/>
                      <a:pt x="69678" y="126254"/>
                    </a:cubicBezTo>
                    <a:cubicBezTo>
                      <a:pt x="71638" y="127822"/>
                      <a:pt x="75047" y="126860"/>
                      <a:pt x="76822" y="128635"/>
                    </a:cubicBezTo>
                    <a:cubicBezTo>
                      <a:pt x="78597" y="130410"/>
                      <a:pt x="78081" y="133534"/>
                      <a:pt x="79203" y="135779"/>
                    </a:cubicBezTo>
                    <a:cubicBezTo>
                      <a:pt x="80483" y="138339"/>
                      <a:pt x="82545" y="140437"/>
                      <a:pt x="83965" y="142922"/>
                    </a:cubicBezTo>
                    <a:cubicBezTo>
                      <a:pt x="87761" y="149565"/>
                      <a:pt x="89663" y="156798"/>
                      <a:pt x="95872" y="161972"/>
                    </a:cubicBezTo>
                    <a:cubicBezTo>
                      <a:pt x="97800" y="163579"/>
                      <a:pt x="100634" y="163560"/>
                      <a:pt x="103015" y="164354"/>
                    </a:cubicBezTo>
                    <a:cubicBezTo>
                      <a:pt x="103809" y="166735"/>
                      <a:pt x="103622" y="169722"/>
                      <a:pt x="105397" y="171497"/>
                    </a:cubicBezTo>
                    <a:cubicBezTo>
                      <a:pt x="109444" y="175544"/>
                      <a:pt x="119684" y="181022"/>
                      <a:pt x="119684" y="181022"/>
                    </a:cubicBezTo>
                    <a:cubicBezTo>
                      <a:pt x="129917" y="196370"/>
                      <a:pt x="118216" y="179370"/>
                      <a:pt x="136353" y="202454"/>
                    </a:cubicBezTo>
                    <a:cubicBezTo>
                      <a:pt x="141257" y="208695"/>
                      <a:pt x="146236" y="214900"/>
                      <a:pt x="150640" y="221504"/>
                    </a:cubicBezTo>
                    <a:cubicBezTo>
                      <a:pt x="152228" y="223885"/>
                      <a:pt x="153571" y="226449"/>
                      <a:pt x="155403" y="228647"/>
                    </a:cubicBezTo>
                    <a:cubicBezTo>
                      <a:pt x="157559" y="231234"/>
                      <a:pt x="160166" y="233410"/>
                      <a:pt x="162547" y="235791"/>
                    </a:cubicBezTo>
                    <a:cubicBezTo>
                      <a:pt x="161753" y="228647"/>
                      <a:pt x="161646" y="221393"/>
                      <a:pt x="160165" y="214360"/>
                    </a:cubicBezTo>
                    <a:cubicBezTo>
                      <a:pt x="155674" y="193026"/>
                      <a:pt x="149216" y="182803"/>
                      <a:pt x="141115" y="161972"/>
                    </a:cubicBezTo>
                    <a:cubicBezTo>
                      <a:pt x="139296" y="157293"/>
                      <a:pt x="139137" y="151862"/>
                      <a:pt x="136353" y="147685"/>
                    </a:cubicBezTo>
                    <a:lnTo>
                      <a:pt x="126828" y="133397"/>
                    </a:lnTo>
                    <a:cubicBezTo>
                      <a:pt x="126263" y="130574"/>
                      <a:pt x="124295" y="118170"/>
                      <a:pt x="122065" y="114347"/>
                    </a:cubicBezTo>
                    <a:cubicBezTo>
                      <a:pt x="117739" y="106931"/>
                      <a:pt x="112195" y="100278"/>
                      <a:pt x="107778" y="92916"/>
                    </a:cubicBezTo>
                    <a:cubicBezTo>
                      <a:pt x="105397" y="88947"/>
                      <a:pt x="103907" y="84283"/>
                      <a:pt x="100634" y="81010"/>
                    </a:cubicBezTo>
                    <a:cubicBezTo>
                      <a:pt x="98124" y="78500"/>
                      <a:pt x="94191" y="78008"/>
                      <a:pt x="91109" y="76247"/>
                    </a:cubicBezTo>
                    <a:cubicBezTo>
                      <a:pt x="88624" y="74827"/>
                      <a:pt x="86346" y="73072"/>
                      <a:pt x="83965" y="71485"/>
                    </a:cubicBezTo>
                    <a:cubicBezTo>
                      <a:pt x="82397" y="66780"/>
                      <a:pt x="81018" y="60554"/>
                      <a:pt x="76822" y="57197"/>
                    </a:cubicBezTo>
                    <a:cubicBezTo>
                      <a:pt x="74862" y="55629"/>
                      <a:pt x="72059" y="55610"/>
                      <a:pt x="69678" y="54816"/>
                    </a:cubicBezTo>
                    <a:cubicBezTo>
                      <a:pt x="74677" y="84815"/>
                      <a:pt x="67205" y="57049"/>
                      <a:pt x="79203" y="76247"/>
                    </a:cubicBezTo>
                    <a:cubicBezTo>
                      <a:pt x="93335" y="98859"/>
                      <a:pt x="71729" y="78366"/>
                      <a:pt x="95872" y="97679"/>
                    </a:cubicBezTo>
                    <a:cubicBezTo>
                      <a:pt x="97459" y="100854"/>
                      <a:pt x="99236" y="103941"/>
                      <a:pt x="100634" y="107204"/>
                    </a:cubicBezTo>
                    <a:cubicBezTo>
                      <a:pt x="105561" y="118700"/>
                      <a:pt x="99880" y="110708"/>
                      <a:pt x="107778" y="123872"/>
                    </a:cubicBezTo>
                    <a:cubicBezTo>
                      <a:pt x="110723" y="128780"/>
                      <a:pt x="114743" y="133040"/>
                      <a:pt x="117303" y="138160"/>
                    </a:cubicBezTo>
                    <a:cubicBezTo>
                      <a:pt x="118890" y="141335"/>
                      <a:pt x="119817" y="144938"/>
                      <a:pt x="122065" y="147685"/>
                    </a:cubicBezTo>
                    <a:cubicBezTo>
                      <a:pt x="127041" y="153767"/>
                      <a:pt x="133477" y="158513"/>
                      <a:pt x="138734" y="164354"/>
                    </a:cubicBezTo>
                    <a:cubicBezTo>
                      <a:pt x="147966" y="174611"/>
                      <a:pt x="138084" y="169692"/>
                      <a:pt x="150640" y="173879"/>
                    </a:cubicBezTo>
                    <a:cubicBezTo>
                      <a:pt x="153021" y="176260"/>
                      <a:pt x="155717" y="178364"/>
                      <a:pt x="157784" y="181022"/>
                    </a:cubicBezTo>
                    <a:cubicBezTo>
                      <a:pt x="161298" y="185540"/>
                      <a:pt x="164134" y="190547"/>
                      <a:pt x="167309" y="195310"/>
                    </a:cubicBezTo>
                    <a:cubicBezTo>
                      <a:pt x="168897" y="197691"/>
                      <a:pt x="170600" y="200000"/>
                      <a:pt x="172072" y="202454"/>
                    </a:cubicBezTo>
                    <a:cubicBezTo>
                      <a:pt x="174453" y="206423"/>
                      <a:pt x="176493" y="210617"/>
                      <a:pt x="179215" y="214360"/>
                    </a:cubicBezTo>
                    <a:cubicBezTo>
                      <a:pt x="182861" y="219374"/>
                      <a:pt x="187153" y="223885"/>
                      <a:pt x="191122" y="228647"/>
                    </a:cubicBezTo>
                    <a:cubicBezTo>
                      <a:pt x="189534" y="221503"/>
                      <a:pt x="189174" y="213971"/>
                      <a:pt x="186359" y="207216"/>
                    </a:cubicBezTo>
                    <a:cubicBezTo>
                      <a:pt x="184596" y="202985"/>
                      <a:pt x="175726" y="197746"/>
                      <a:pt x="172072" y="195310"/>
                    </a:cubicBezTo>
                    <a:cubicBezTo>
                      <a:pt x="162471" y="180909"/>
                      <a:pt x="171526" y="192368"/>
                      <a:pt x="148259" y="176260"/>
                    </a:cubicBezTo>
                    <a:cubicBezTo>
                      <a:pt x="144080" y="173367"/>
                      <a:pt x="140322" y="169910"/>
                      <a:pt x="136353" y="166735"/>
                    </a:cubicBezTo>
                    <a:cubicBezTo>
                      <a:pt x="131718" y="152827"/>
                      <a:pt x="137599" y="165599"/>
                      <a:pt x="126828" y="154829"/>
                    </a:cubicBezTo>
                    <a:cubicBezTo>
                      <a:pt x="124022" y="152023"/>
                      <a:pt x="122490" y="148110"/>
                      <a:pt x="119684" y="145304"/>
                    </a:cubicBezTo>
                    <a:cubicBezTo>
                      <a:pt x="104352" y="129972"/>
                      <a:pt x="115471" y="147182"/>
                      <a:pt x="100634" y="128635"/>
                    </a:cubicBezTo>
                    <a:cubicBezTo>
                      <a:pt x="86739" y="111266"/>
                      <a:pt x="97845" y="116592"/>
                      <a:pt x="83965" y="111966"/>
                    </a:cubicBezTo>
                    <a:cubicBezTo>
                      <a:pt x="80790" y="109585"/>
                      <a:pt x="77246" y="107628"/>
                      <a:pt x="74440" y="104822"/>
                    </a:cubicBezTo>
                    <a:cubicBezTo>
                      <a:pt x="70846" y="101228"/>
                      <a:pt x="68714" y="96293"/>
                      <a:pt x="64915" y="92916"/>
                    </a:cubicBezTo>
                    <a:cubicBezTo>
                      <a:pt x="61456" y="89841"/>
                      <a:pt x="56978" y="88153"/>
                      <a:pt x="53009" y="85772"/>
                    </a:cubicBezTo>
                    <a:cubicBezTo>
                      <a:pt x="51422" y="83391"/>
                      <a:pt x="50079" y="80827"/>
                      <a:pt x="48247" y="78629"/>
                    </a:cubicBezTo>
                    <a:cubicBezTo>
                      <a:pt x="46091" y="76042"/>
                      <a:pt x="37908" y="72550"/>
                      <a:pt x="41103" y="71485"/>
                    </a:cubicBezTo>
                    <a:cubicBezTo>
                      <a:pt x="44186" y="70457"/>
                      <a:pt x="61205" y="78890"/>
                      <a:pt x="64915" y="81010"/>
                    </a:cubicBezTo>
                    <a:cubicBezTo>
                      <a:pt x="70463" y="84180"/>
                      <a:pt x="80169" y="91817"/>
                      <a:pt x="83965" y="95297"/>
                    </a:cubicBezTo>
                    <a:cubicBezTo>
                      <a:pt x="88551" y="99500"/>
                      <a:pt x="101868" y="114965"/>
                      <a:pt x="110159" y="119110"/>
                    </a:cubicBezTo>
                    <a:cubicBezTo>
                      <a:pt x="113086" y="120574"/>
                      <a:pt x="116509" y="120697"/>
                      <a:pt x="119684" y="121491"/>
                    </a:cubicBezTo>
                    <a:cubicBezTo>
                      <a:pt x="122065" y="123872"/>
                      <a:pt x="125157" y="125711"/>
                      <a:pt x="126828" y="128635"/>
                    </a:cubicBezTo>
                    <a:cubicBezTo>
                      <a:pt x="128452" y="131477"/>
                      <a:pt x="127284" y="135513"/>
                      <a:pt x="129209" y="138160"/>
                    </a:cubicBezTo>
                    <a:cubicBezTo>
                      <a:pt x="133831" y="144515"/>
                      <a:pt x="140969" y="148693"/>
                      <a:pt x="145878" y="154829"/>
                    </a:cubicBezTo>
                    <a:cubicBezTo>
                      <a:pt x="148863" y="158561"/>
                      <a:pt x="157537" y="170300"/>
                      <a:pt x="162547" y="173879"/>
                    </a:cubicBezTo>
                    <a:cubicBezTo>
                      <a:pt x="165436" y="175942"/>
                      <a:pt x="168897" y="177054"/>
                      <a:pt x="172072" y="178641"/>
                    </a:cubicBezTo>
                    <a:cubicBezTo>
                      <a:pt x="172866" y="181022"/>
                      <a:pt x="172678" y="184010"/>
                      <a:pt x="174453" y="185785"/>
                    </a:cubicBezTo>
                    <a:cubicBezTo>
                      <a:pt x="176963" y="188295"/>
                      <a:pt x="186195" y="193319"/>
                      <a:pt x="183978" y="190547"/>
                    </a:cubicBezTo>
                    <a:cubicBezTo>
                      <a:pt x="175563" y="180028"/>
                      <a:pt x="163485" y="172748"/>
                      <a:pt x="155403" y="161972"/>
                    </a:cubicBezTo>
                    <a:cubicBezTo>
                      <a:pt x="153022" y="158797"/>
                      <a:pt x="150566" y="155677"/>
                      <a:pt x="148259" y="152447"/>
                    </a:cubicBezTo>
                    <a:cubicBezTo>
                      <a:pt x="146596" y="150118"/>
                      <a:pt x="144598" y="147945"/>
                      <a:pt x="143497" y="145304"/>
                    </a:cubicBezTo>
                    <a:cubicBezTo>
                      <a:pt x="140601" y="138353"/>
                      <a:pt x="136353" y="123872"/>
                      <a:pt x="136353" y="123872"/>
                    </a:cubicBezTo>
                    <a:cubicBezTo>
                      <a:pt x="134656" y="111996"/>
                      <a:pt x="132948" y="96988"/>
                      <a:pt x="129209" y="85772"/>
                    </a:cubicBezTo>
                    <a:cubicBezTo>
                      <a:pt x="128304" y="83057"/>
                      <a:pt x="125727" y="81188"/>
                      <a:pt x="124447" y="78629"/>
                    </a:cubicBezTo>
                    <a:cubicBezTo>
                      <a:pt x="122535" y="74806"/>
                      <a:pt x="121950" y="70347"/>
                      <a:pt x="119684" y="66722"/>
                    </a:cubicBezTo>
                    <a:cubicBezTo>
                      <a:pt x="117899" y="63866"/>
                      <a:pt x="112540" y="56212"/>
                      <a:pt x="112540" y="59579"/>
                    </a:cubicBezTo>
                    <a:cubicBezTo>
                      <a:pt x="112540" y="63548"/>
                      <a:pt x="117303" y="65929"/>
                      <a:pt x="119684" y="69104"/>
                    </a:cubicBezTo>
                    <a:cubicBezTo>
                      <a:pt x="120478" y="71485"/>
                      <a:pt x="120618" y="74197"/>
                      <a:pt x="122065" y="76247"/>
                    </a:cubicBezTo>
                    <a:cubicBezTo>
                      <a:pt x="130215" y="87793"/>
                      <a:pt x="141247" y="97315"/>
                      <a:pt x="148259" y="109585"/>
                    </a:cubicBezTo>
                    <a:cubicBezTo>
                      <a:pt x="152666" y="117298"/>
                      <a:pt x="158738" y="127208"/>
                      <a:pt x="162547" y="135779"/>
                    </a:cubicBezTo>
                    <a:cubicBezTo>
                      <a:pt x="164590" y="140375"/>
                      <a:pt x="167470" y="150802"/>
                      <a:pt x="172072" y="154829"/>
                    </a:cubicBezTo>
                    <a:cubicBezTo>
                      <a:pt x="176379" y="158598"/>
                      <a:pt x="181597" y="161179"/>
                      <a:pt x="186359" y="164354"/>
                    </a:cubicBezTo>
                    <a:cubicBezTo>
                      <a:pt x="194522" y="188844"/>
                      <a:pt x="181370" y="155735"/>
                      <a:pt x="195884" y="173879"/>
                    </a:cubicBezTo>
                    <a:cubicBezTo>
                      <a:pt x="197928" y="176435"/>
                      <a:pt x="196641" y="180563"/>
                      <a:pt x="198265" y="183404"/>
                    </a:cubicBezTo>
                    <a:cubicBezTo>
                      <a:pt x="199936" y="186328"/>
                      <a:pt x="203253" y="187960"/>
                      <a:pt x="205409" y="190547"/>
                    </a:cubicBezTo>
                    <a:cubicBezTo>
                      <a:pt x="207241" y="192746"/>
                      <a:pt x="213034" y="197691"/>
                      <a:pt x="210172" y="197691"/>
                    </a:cubicBezTo>
                    <a:cubicBezTo>
                      <a:pt x="206804" y="197691"/>
                      <a:pt x="205132" y="193177"/>
                      <a:pt x="203028" y="190547"/>
                    </a:cubicBezTo>
                    <a:cubicBezTo>
                      <a:pt x="195590" y="181250"/>
                      <a:pt x="189035" y="171269"/>
                      <a:pt x="181597" y="161972"/>
                    </a:cubicBezTo>
                    <a:cubicBezTo>
                      <a:pt x="179493" y="159342"/>
                      <a:pt x="176834" y="157210"/>
                      <a:pt x="174453" y="154829"/>
                    </a:cubicBezTo>
                    <a:cubicBezTo>
                      <a:pt x="164423" y="124735"/>
                      <a:pt x="181154" y="172845"/>
                      <a:pt x="167309" y="140541"/>
                    </a:cubicBezTo>
                    <a:cubicBezTo>
                      <a:pt x="153659" y="108692"/>
                      <a:pt x="179508" y="157796"/>
                      <a:pt x="160165" y="119110"/>
                    </a:cubicBezTo>
                    <a:cubicBezTo>
                      <a:pt x="158095" y="114970"/>
                      <a:pt x="155092" y="111344"/>
                      <a:pt x="153022" y="107204"/>
                    </a:cubicBezTo>
                    <a:cubicBezTo>
                      <a:pt x="151578" y="104315"/>
                      <a:pt x="147115" y="92689"/>
                      <a:pt x="145878" y="88154"/>
                    </a:cubicBezTo>
                    <a:cubicBezTo>
                      <a:pt x="144156" y="81839"/>
                      <a:pt x="143185" y="75314"/>
                      <a:pt x="141115" y="69104"/>
                    </a:cubicBezTo>
                    <a:cubicBezTo>
                      <a:pt x="139203" y="63369"/>
                      <a:pt x="136838" y="57758"/>
                      <a:pt x="133972" y="52435"/>
                    </a:cubicBezTo>
                    <a:cubicBezTo>
                      <a:pt x="131258" y="47395"/>
                      <a:pt x="122637" y="32717"/>
                      <a:pt x="124447" y="38147"/>
                    </a:cubicBezTo>
                    <a:cubicBezTo>
                      <a:pt x="129448" y="53153"/>
                      <a:pt x="134496" y="69628"/>
                      <a:pt x="145878" y="81010"/>
                    </a:cubicBezTo>
                    <a:lnTo>
                      <a:pt x="155403" y="90535"/>
                    </a:lnTo>
                    <a:cubicBezTo>
                      <a:pt x="159637" y="107474"/>
                      <a:pt x="154265" y="94160"/>
                      <a:pt x="169690" y="109585"/>
                    </a:cubicBezTo>
                    <a:cubicBezTo>
                      <a:pt x="173284" y="113179"/>
                      <a:pt x="175868" y="117666"/>
                      <a:pt x="179215" y="121491"/>
                    </a:cubicBezTo>
                    <a:cubicBezTo>
                      <a:pt x="185633" y="128826"/>
                      <a:pt x="185893" y="128325"/>
                      <a:pt x="193503" y="133397"/>
                    </a:cubicBezTo>
                    <a:cubicBezTo>
                      <a:pt x="216440" y="163980"/>
                      <a:pt x="203639" y="158206"/>
                      <a:pt x="222078" y="164354"/>
                    </a:cubicBezTo>
                    <a:cubicBezTo>
                      <a:pt x="223665" y="167529"/>
                      <a:pt x="224330" y="171369"/>
                      <a:pt x="226840" y="173879"/>
                    </a:cubicBezTo>
                    <a:cubicBezTo>
                      <a:pt x="228615" y="175654"/>
                      <a:pt x="233375" y="178695"/>
                      <a:pt x="233984" y="176260"/>
                    </a:cubicBezTo>
                    <a:cubicBezTo>
                      <a:pt x="235021" y="172113"/>
                      <a:pt x="230991" y="168245"/>
                      <a:pt x="229222" y="164354"/>
                    </a:cubicBezTo>
                    <a:cubicBezTo>
                      <a:pt x="227019" y="159506"/>
                      <a:pt x="224957" y="154545"/>
                      <a:pt x="222078" y="150066"/>
                    </a:cubicBezTo>
                    <a:cubicBezTo>
                      <a:pt x="217786" y="143389"/>
                      <a:pt x="211340" y="138116"/>
                      <a:pt x="207790" y="131016"/>
                    </a:cubicBezTo>
                    <a:cubicBezTo>
                      <a:pt x="205409" y="126254"/>
                      <a:pt x="202744" y="121623"/>
                      <a:pt x="200647" y="116729"/>
                    </a:cubicBezTo>
                    <a:cubicBezTo>
                      <a:pt x="197976" y="110495"/>
                      <a:pt x="196309" y="103853"/>
                      <a:pt x="193503" y="97679"/>
                    </a:cubicBezTo>
                    <a:cubicBezTo>
                      <a:pt x="192319" y="95073"/>
                      <a:pt x="190404" y="92864"/>
                      <a:pt x="188740" y="90535"/>
                    </a:cubicBezTo>
                    <a:cubicBezTo>
                      <a:pt x="186947" y="88024"/>
                      <a:pt x="178702" y="77602"/>
                      <a:pt x="176834" y="73866"/>
                    </a:cubicBezTo>
                    <a:cubicBezTo>
                      <a:pt x="174922" y="70043"/>
                      <a:pt x="173808" y="65866"/>
                      <a:pt x="172072" y="61960"/>
                    </a:cubicBezTo>
                    <a:cubicBezTo>
                      <a:pt x="170630" y="58716"/>
                      <a:pt x="168627" y="55731"/>
                      <a:pt x="167309" y="52435"/>
                    </a:cubicBezTo>
                    <a:cubicBezTo>
                      <a:pt x="160470" y="35338"/>
                      <a:pt x="167951" y="39948"/>
                      <a:pt x="155403" y="35766"/>
                    </a:cubicBezTo>
                    <a:cubicBezTo>
                      <a:pt x="153980" y="31495"/>
                      <a:pt x="151203" y="22041"/>
                      <a:pt x="148259" y="19097"/>
                    </a:cubicBezTo>
                    <a:cubicBezTo>
                      <a:pt x="146484" y="17322"/>
                      <a:pt x="143496" y="17510"/>
                      <a:pt x="141115" y="16716"/>
                    </a:cubicBezTo>
                    <a:cubicBezTo>
                      <a:pt x="139688" y="14576"/>
                      <a:pt x="130392" y="343"/>
                      <a:pt x="129209" y="47"/>
                    </a:cubicBezTo>
                    <a:cubicBezTo>
                      <a:pt x="126774" y="-562"/>
                      <a:pt x="127622" y="4810"/>
                      <a:pt x="126828" y="7191"/>
                    </a:cubicBezTo>
                    <a:cubicBezTo>
                      <a:pt x="130797" y="11954"/>
                      <a:pt x="135610" y="16124"/>
                      <a:pt x="138734" y="21479"/>
                    </a:cubicBezTo>
                    <a:cubicBezTo>
                      <a:pt x="141263" y="25815"/>
                      <a:pt x="141633" y="31105"/>
                      <a:pt x="143497" y="35766"/>
                    </a:cubicBezTo>
                    <a:cubicBezTo>
                      <a:pt x="158446" y="73137"/>
                      <a:pt x="146397" y="44692"/>
                      <a:pt x="160165" y="66722"/>
                    </a:cubicBezTo>
                    <a:cubicBezTo>
                      <a:pt x="168796" y="80533"/>
                      <a:pt x="159888" y="72886"/>
                      <a:pt x="172072" y="81010"/>
                    </a:cubicBezTo>
                    <a:cubicBezTo>
                      <a:pt x="178707" y="90963"/>
                      <a:pt x="180349" y="95448"/>
                      <a:pt x="188740" y="102441"/>
                    </a:cubicBezTo>
                    <a:cubicBezTo>
                      <a:pt x="190939" y="104273"/>
                      <a:pt x="193503" y="105616"/>
                      <a:pt x="195884" y="107204"/>
                    </a:cubicBezTo>
                    <a:cubicBezTo>
                      <a:pt x="196678" y="109585"/>
                      <a:pt x="196759" y="112339"/>
                      <a:pt x="198265" y="114347"/>
                    </a:cubicBezTo>
                    <a:cubicBezTo>
                      <a:pt x="205764" y="124345"/>
                      <a:pt x="216617" y="131343"/>
                      <a:pt x="226840" y="138160"/>
                    </a:cubicBezTo>
                    <a:cubicBezTo>
                      <a:pt x="228124" y="140086"/>
                      <a:pt x="237763" y="154829"/>
                      <a:pt x="238747" y="154829"/>
                    </a:cubicBezTo>
                    <a:cubicBezTo>
                      <a:pt x="242020" y="154829"/>
                      <a:pt x="237483" y="148380"/>
                      <a:pt x="236365" y="145304"/>
                    </a:cubicBezTo>
                    <a:cubicBezTo>
                      <a:pt x="233529" y="137505"/>
                      <a:pt x="226284" y="121917"/>
                      <a:pt x="222078" y="114347"/>
                    </a:cubicBezTo>
                    <a:cubicBezTo>
                      <a:pt x="220688" y="111845"/>
                      <a:pt x="218903" y="109585"/>
                      <a:pt x="217315" y="107204"/>
                    </a:cubicBezTo>
                    <a:cubicBezTo>
                      <a:pt x="203216" y="43751"/>
                      <a:pt x="220525" y="118178"/>
                      <a:pt x="207790" y="71485"/>
                    </a:cubicBezTo>
                    <a:cubicBezTo>
                      <a:pt x="206725" y="67580"/>
                      <a:pt x="206770" y="63390"/>
                      <a:pt x="205409" y="59579"/>
                    </a:cubicBezTo>
                    <a:cubicBezTo>
                      <a:pt x="202780" y="52217"/>
                      <a:pt x="199059" y="45291"/>
                      <a:pt x="195884" y="38147"/>
                    </a:cubicBezTo>
                    <a:cubicBezTo>
                      <a:pt x="195090" y="34178"/>
                      <a:pt x="195178" y="29925"/>
                      <a:pt x="193503" y="26241"/>
                    </a:cubicBezTo>
                    <a:cubicBezTo>
                      <a:pt x="191135" y="21030"/>
                      <a:pt x="183978" y="11954"/>
                      <a:pt x="183978" y="11954"/>
                    </a:cubicBezTo>
                    <a:cubicBezTo>
                      <a:pt x="183978" y="11954"/>
                      <a:pt x="184565" y="27993"/>
                      <a:pt x="186359" y="35766"/>
                    </a:cubicBezTo>
                    <a:cubicBezTo>
                      <a:pt x="187003" y="38555"/>
                      <a:pt x="189534" y="40529"/>
                      <a:pt x="191122" y="42910"/>
                    </a:cubicBezTo>
                    <a:cubicBezTo>
                      <a:pt x="193468" y="54642"/>
                      <a:pt x="191872" y="55565"/>
                      <a:pt x="200647" y="64341"/>
                    </a:cubicBezTo>
                    <a:cubicBezTo>
                      <a:pt x="202671" y="66365"/>
                      <a:pt x="205766" y="67080"/>
                      <a:pt x="207790" y="69104"/>
                    </a:cubicBezTo>
                    <a:cubicBezTo>
                      <a:pt x="210596" y="71910"/>
                      <a:pt x="212393" y="75580"/>
                      <a:pt x="214934" y="78629"/>
                    </a:cubicBezTo>
                    <a:cubicBezTo>
                      <a:pt x="220796" y="85663"/>
                      <a:pt x="237803" y="105349"/>
                      <a:pt x="245890" y="111966"/>
                    </a:cubicBezTo>
                    <a:cubicBezTo>
                      <a:pt x="249472" y="114897"/>
                      <a:pt x="254054" y="116388"/>
                      <a:pt x="257797" y="119110"/>
                    </a:cubicBezTo>
                    <a:cubicBezTo>
                      <a:pt x="262811" y="122756"/>
                      <a:pt x="267191" y="127210"/>
                      <a:pt x="272084" y="131016"/>
                    </a:cubicBezTo>
                    <a:cubicBezTo>
                      <a:pt x="274343" y="132773"/>
                      <a:pt x="280648" y="138264"/>
                      <a:pt x="279228" y="135779"/>
                    </a:cubicBezTo>
                    <a:cubicBezTo>
                      <a:pt x="274738" y="127921"/>
                      <a:pt x="267049" y="122205"/>
                      <a:pt x="262559" y="114347"/>
                    </a:cubicBezTo>
                    <a:cubicBezTo>
                      <a:pt x="248578" y="89882"/>
                      <a:pt x="257559" y="102204"/>
                      <a:pt x="233984" y="78629"/>
                    </a:cubicBezTo>
                    <a:cubicBezTo>
                      <a:pt x="233190" y="76248"/>
                      <a:pt x="232848" y="73664"/>
                      <a:pt x="231603" y="71485"/>
                    </a:cubicBezTo>
                    <a:cubicBezTo>
                      <a:pt x="225117" y="60135"/>
                      <a:pt x="224992" y="64029"/>
                      <a:pt x="217315" y="54816"/>
                    </a:cubicBezTo>
                    <a:cubicBezTo>
                      <a:pt x="211205" y="47484"/>
                      <a:pt x="208957" y="36949"/>
                      <a:pt x="198265" y="33385"/>
                    </a:cubicBezTo>
                    <a:lnTo>
                      <a:pt x="191122" y="31004"/>
                    </a:lnTo>
                    <a:cubicBezTo>
                      <a:pt x="187947" y="27829"/>
                      <a:pt x="185251" y="24089"/>
                      <a:pt x="181597" y="21479"/>
                    </a:cubicBezTo>
                    <a:cubicBezTo>
                      <a:pt x="179554" y="20020"/>
                      <a:pt x="176698" y="20220"/>
                      <a:pt x="174453" y="19097"/>
                    </a:cubicBezTo>
                    <a:cubicBezTo>
                      <a:pt x="149467" y="6604"/>
                      <a:pt x="167097" y="11434"/>
                      <a:pt x="145878" y="7191"/>
                    </a:cubicBezTo>
                    <a:cubicBezTo>
                      <a:pt x="144290" y="9572"/>
                      <a:pt x="141520" y="11502"/>
                      <a:pt x="141115" y="14335"/>
                    </a:cubicBezTo>
                    <a:cubicBezTo>
                      <a:pt x="140652" y="17575"/>
                      <a:pt x="142168" y="20869"/>
                      <a:pt x="143497" y="23860"/>
                    </a:cubicBezTo>
                    <a:cubicBezTo>
                      <a:pt x="146839" y="31379"/>
                      <a:pt x="152874" y="38744"/>
                      <a:pt x="157784" y="45291"/>
                    </a:cubicBezTo>
                    <a:cubicBezTo>
                      <a:pt x="160093" y="54528"/>
                      <a:pt x="162179" y="63276"/>
                      <a:pt x="167309" y="71485"/>
                    </a:cubicBezTo>
                    <a:cubicBezTo>
                      <a:pt x="169412" y="74851"/>
                      <a:pt x="172526" y="77541"/>
                      <a:pt x="174453" y="81010"/>
                    </a:cubicBezTo>
                    <a:cubicBezTo>
                      <a:pt x="176529" y="84746"/>
                      <a:pt x="177479" y="89010"/>
                      <a:pt x="179215" y="92916"/>
                    </a:cubicBezTo>
                    <a:cubicBezTo>
                      <a:pt x="180657" y="96160"/>
                      <a:pt x="182490" y="99218"/>
                      <a:pt x="183978" y="102441"/>
                    </a:cubicBezTo>
                    <a:cubicBezTo>
                      <a:pt x="187254" y="109539"/>
                      <a:pt x="190424" y="116687"/>
                      <a:pt x="193503" y="123872"/>
                    </a:cubicBezTo>
                    <a:cubicBezTo>
                      <a:pt x="195187" y="127801"/>
                      <a:pt x="196025" y="132138"/>
                      <a:pt x="198265" y="135779"/>
                    </a:cubicBezTo>
                    <a:cubicBezTo>
                      <a:pt x="202425" y="142539"/>
                      <a:pt x="208035" y="148303"/>
                      <a:pt x="212553" y="154829"/>
                    </a:cubicBezTo>
                    <a:cubicBezTo>
                      <a:pt x="215188" y="158634"/>
                      <a:pt x="217130" y="162884"/>
                      <a:pt x="219697" y="166735"/>
                    </a:cubicBezTo>
                    <a:cubicBezTo>
                      <a:pt x="225808" y="175902"/>
                      <a:pt x="226624" y="176044"/>
                      <a:pt x="233984" y="183404"/>
                    </a:cubicBezTo>
                    <a:cubicBezTo>
                      <a:pt x="241772" y="171723"/>
                      <a:pt x="239326" y="178833"/>
                      <a:pt x="236365" y="159591"/>
                    </a:cubicBezTo>
                    <a:cubicBezTo>
                      <a:pt x="235101" y="151375"/>
                      <a:pt x="234893" y="142584"/>
                      <a:pt x="229222" y="135779"/>
                    </a:cubicBezTo>
                    <a:cubicBezTo>
                      <a:pt x="227390" y="133580"/>
                      <a:pt x="224459" y="132604"/>
                      <a:pt x="222078" y="131016"/>
                    </a:cubicBezTo>
                    <a:cubicBezTo>
                      <a:pt x="219697" y="120697"/>
                      <a:pt x="217922" y="110220"/>
                      <a:pt x="214934" y="100060"/>
                    </a:cubicBezTo>
                    <a:cubicBezTo>
                      <a:pt x="213932" y="96655"/>
                      <a:pt x="211418" y="93859"/>
                      <a:pt x="210172" y="90535"/>
                    </a:cubicBezTo>
                    <a:cubicBezTo>
                      <a:pt x="209023" y="87471"/>
                      <a:pt x="209254" y="83937"/>
                      <a:pt x="207790" y="81010"/>
                    </a:cubicBezTo>
                    <a:cubicBezTo>
                      <a:pt x="204441" y="74312"/>
                      <a:pt x="199470" y="68534"/>
                      <a:pt x="195884" y="61960"/>
                    </a:cubicBezTo>
                    <a:cubicBezTo>
                      <a:pt x="189935" y="51053"/>
                      <a:pt x="184771" y="39735"/>
                      <a:pt x="179215" y="28622"/>
                    </a:cubicBezTo>
                    <a:cubicBezTo>
                      <a:pt x="179215" y="28622"/>
                      <a:pt x="183497" y="46230"/>
                      <a:pt x="186359" y="54816"/>
                    </a:cubicBezTo>
                    <a:cubicBezTo>
                      <a:pt x="190550" y="67390"/>
                      <a:pt x="187348" y="59871"/>
                      <a:pt x="198265" y="76247"/>
                    </a:cubicBezTo>
                    <a:cubicBezTo>
                      <a:pt x="199059" y="79422"/>
                      <a:pt x="199318" y="82781"/>
                      <a:pt x="200647" y="85772"/>
                    </a:cubicBezTo>
                    <a:cubicBezTo>
                      <a:pt x="208762" y="104032"/>
                      <a:pt x="205930" y="91447"/>
                      <a:pt x="214934" y="107204"/>
                    </a:cubicBezTo>
                    <a:cubicBezTo>
                      <a:pt x="219337" y="114909"/>
                      <a:pt x="222722" y="123155"/>
                      <a:pt x="226840" y="131016"/>
                    </a:cubicBezTo>
                    <a:cubicBezTo>
                      <a:pt x="231455" y="139826"/>
                      <a:pt x="236448" y="148434"/>
                      <a:pt x="241128" y="157210"/>
                    </a:cubicBezTo>
                    <a:cubicBezTo>
                      <a:pt x="242798" y="160342"/>
                      <a:pt x="247359" y="169967"/>
                      <a:pt x="245890" y="166735"/>
                    </a:cubicBezTo>
                    <a:cubicBezTo>
                      <a:pt x="240453" y="154774"/>
                      <a:pt x="238187" y="140621"/>
                      <a:pt x="229222" y="131016"/>
                    </a:cubicBezTo>
                    <a:cubicBezTo>
                      <a:pt x="189709" y="88681"/>
                      <a:pt x="208740" y="105296"/>
                      <a:pt x="174453" y="78629"/>
                    </a:cubicBezTo>
                    <a:cubicBezTo>
                      <a:pt x="169498" y="63762"/>
                      <a:pt x="174464" y="75666"/>
                      <a:pt x="157784" y="54816"/>
                    </a:cubicBezTo>
                    <a:cubicBezTo>
                      <a:pt x="147119" y="41485"/>
                      <a:pt x="145975" y="39482"/>
                      <a:pt x="138734" y="28622"/>
                    </a:cubicBezTo>
                    <a:cubicBezTo>
                      <a:pt x="135080" y="39585"/>
                      <a:pt x="133213" y="41861"/>
                      <a:pt x="138734" y="57197"/>
                    </a:cubicBezTo>
                    <a:cubicBezTo>
                      <a:pt x="150297" y="89316"/>
                      <a:pt x="149877" y="87390"/>
                      <a:pt x="164928" y="102441"/>
                    </a:cubicBezTo>
                    <a:cubicBezTo>
                      <a:pt x="168103" y="108791"/>
                      <a:pt x="172731" y="114603"/>
                      <a:pt x="174453" y="121491"/>
                    </a:cubicBezTo>
                    <a:cubicBezTo>
                      <a:pt x="175247" y="124666"/>
                      <a:pt x="175077" y="128255"/>
                      <a:pt x="176834" y="131016"/>
                    </a:cubicBezTo>
                    <a:cubicBezTo>
                      <a:pt x="181637" y="138564"/>
                      <a:pt x="191321" y="147884"/>
                      <a:pt x="198265" y="154829"/>
                    </a:cubicBezTo>
                    <a:cubicBezTo>
                      <a:pt x="199038" y="157921"/>
                      <a:pt x="206663" y="181470"/>
                      <a:pt x="191122" y="154829"/>
                    </a:cubicBezTo>
                    <a:cubicBezTo>
                      <a:pt x="187705" y="148971"/>
                      <a:pt x="186123" y="142213"/>
                      <a:pt x="183978" y="135779"/>
                    </a:cubicBezTo>
                    <a:cubicBezTo>
                      <a:pt x="182943" y="132674"/>
                      <a:pt x="183061" y="129181"/>
                      <a:pt x="181597" y="126254"/>
                    </a:cubicBezTo>
                    <a:cubicBezTo>
                      <a:pt x="178248" y="119556"/>
                      <a:pt x="173659" y="113554"/>
                      <a:pt x="169690" y="107204"/>
                    </a:cubicBezTo>
                    <a:cubicBezTo>
                      <a:pt x="166021" y="92527"/>
                      <a:pt x="170551" y="101572"/>
                      <a:pt x="160165" y="92916"/>
                    </a:cubicBezTo>
                    <a:cubicBezTo>
                      <a:pt x="157578" y="90760"/>
                      <a:pt x="155946" y="87443"/>
                      <a:pt x="153022" y="85772"/>
                    </a:cubicBezTo>
                    <a:cubicBezTo>
                      <a:pt x="150181" y="84148"/>
                      <a:pt x="146518" y="84650"/>
                      <a:pt x="143497" y="83391"/>
                    </a:cubicBezTo>
                    <a:cubicBezTo>
                      <a:pt x="136944" y="80660"/>
                      <a:pt x="130797" y="77041"/>
                      <a:pt x="124447" y="73866"/>
                    </a:cubicBezTo>
                    <a:cubicBezTo>
                      <a:pt x="121272" y="72279"/>
                      <a:pt x="117966" y="70930"/>
                      <a:pt x="114922" y="69104"/>
                    </a:cubicBezTo>
                    <a:cubicBezTo>
                      <a:pt x="100561" y="60488"/>
                      <a:pt x="106866" y="64528"/>
                      <a:pt x="95872" y="57197"/>
                    </a:cubicBezTo>
                    <a:cubicBezTo>
                      <a:pt x="94778" y="55009"/>
                      <a:pt x="87155" y="34441"/>
                      <a:pt x="79203" y="35766"/>
                    </a:cubicBezTo>
                    <a:cubicBezTo>
                      <a:pt x="75701" y="36350"/>
                      <a:pt x="76028" y="42116"/>
                      <a:pt x="74440" y="45291"/>
                    </a:cubicBezTo>
                    <a:cubicBezTo>
                      <a:pt x="76821" y="49260"/>
                      <a:pt x="79704" y="52968"/>
                      <a:pt x="81584" y="57197"/>
                    </a:cubicBezTo>
                    <a:cubicBezTo>
                      <a:pt x="82913" y="60188"/>
                      <a:pt x="82564" y="63764"/>
                      <a:pt x="83965" y="66722"/>
                    </a:cubicBezTo>
                    <a:cubicBezTo>
                      <a:pt x="90511" y="80542"/>
                      <a:pt x="101977" y="102645"/>
                      <a:pt x="112540" y="116729"/>
                    </a:cubicBezTo>
                    <a:cubicBezTo>
                      <a:pt x="116260" y="121688"/>
                      <a:pt x="120892" y="125937"/>
                      <a:pt x="124447" y="131016"/>
                    </a:cubicBezTo>
                    <a:cubicBezTo>
                      <a:pt x="139077" y="151915"/>
                      <a:pt x="118766" y="130098"/>
                      <a:pt x="136353" y="147685"/>
                    </a:cubicBezTo>
                    <a:cubicBezTo>
                      <a:pt x="144233" y="167388"/>
                      <a:pt x="136735" y="153174"/>
                      <a:pt x="153022" y="171497"/>
                    </a:cubicBezTo>
                    <a:cubicBezTo>
                      <a:pt x="155659" y="174463"/>
                      <a:pt x="157858" y="177793"/>
                      <a:pt x="160165" y="181022"/>
                    </a:cubicBezTo>
                    <a:cubicBezTo>
                      <a:pt x="161829" y="183351"/>
                      <a:pt x="163027" y="186027"/>
                      <a:pt x="164928" y="188166"/>
                    </a:cubicBezTo>
                    <a:cubicBezTo>
                      <a:pt x="169403" y="193200"/>
                      <a:pt x="179215" y="202454"/>
                      <a:pt x="179215" y="202454"/>
                    </a:cubicBezTo>
                    <a:cubicBezTo>
                      <a:pt x="165584" y="211541"/>
                      <a:pt x="179291" y="204835"/>
                      <a:pt x="160165" y="204835"/>
                    </a:cubicBezTo>
                    <a:cubicBezTo>
                      <a:pt x="156118" y="204835"/>
                      <a:pt x="152266" y="206644"/>
                      <a:pt x="148259" y="207216"/>
                    </a:cubicBezTo>
                    <a:cubicBezTo>
                      <a:pt x="141144" y="208232"/>
                      <a:pt x="133972" y="208803"/>
                      <a:pt x="126828" y="209597"/>
                    </a:cubicBezTo>
                    <a:cubicBezTo>
                      <a:pt x="123653" y="210391"/>
                      <a:pt x="114989" y="209665"/>
                      <a:pt x="117303" y="211979"/>
                    </a:cubicBezTo>
                    <a:cubicBezTo>
                      <a:pt x="120717" y="215393"/>
                      <a:pt x="126779" y="213959"/>
                      <a:pt x="131590" y="214360"/>
                    </a:cubicBezTo>
                    <a:cubicBezTo>
                      <a:pt x="145850" y="215548"/>
                      <a:pt x="160165" y="215947"/>
                      <a:pt x="174453" y="216741"/>
                    </a:cubicBezTo>
                    <a:cubicBezTo>
                      <a:pt x="179215" y="215154"/>
                      <a:pt x="184613" y="214836"/>
                      <a:pt x="188740" y="211979"/>
                    </a:cubicBezTo>
                    <a:cubicBezTo>
                      <a:pt x="202256" y="202622"/>
                      <a:pt x="204116" y="191394"/>
                      <a:pt x="219697" y="185785"/>
                    </a:cubicBezTo>
                    <a:cubicBezTo>
                      <a:pt x="234370" y="180503"/>
                      <a:pt x="250992" y="180854"/>
                      <a:pt x="264940" y="173879"/>
                    </a:cubicBezTo>
                    <a:cubicBezTo>
                      <a:pt x="276761" y="167968"/>
                      <a:pt x="277412" y="168551"/>
                      <a:pt x="288753" y="157210"/>
                    </a:cubicBezTo>
                    <a:cubicBezTo>
                      <a:pt x="290777" y="155186"/>
                      <a:pt x="292235" y="152626"/>
                      <a:pt x="293515" y="150066"/>
                    </a:cubicBezTo>
                    <a:cubicBezTo>
                      <a:pt x="294638" y="147821"/>
                      <a:pt x="298367" y="143371"/>
                      <a:pt x="295897" y="142922"/>
                    </a:cubicBezTo>
                    <a:cubicBezTo>
                      <a:pt x="286493" y="141212"/>
                      <a:pt x="276847" y="144510"/>
                      <a:pt x="267322" y="145304"/>
                    </a:cubicBezTo>
                    <a:cubicBezTo>
                      <a:pt x="259384" y="148479"/>
                      <a:pt x="251065" y="150829"/>
                      <a:pt x="243509" y="154829"/>
                    </a:cubicBezTo>
                    <a:cubicBezTo>
                      <a:pt x="237474" y="158024"/>
                      <a:pt x="232655" y="163156"/>
                      <a:pt x="226840" y="166735"/>
                    </a:cubicBezTo>
                    <a:cubicBezTo>
                      <a:pt x="222305" y="169526"/>
                      <a:pt x="216983" y="170926"/>
                      <a:pt x="212553" y="173879"/>
                    </a:cubicBezTo>
                    <a:cubicBezTo>
                      <a:pt x="209751" y="175747"/>
                      <a:pt x="208103" y="179002"/>
                      <a:pt x="205409" y="181022"/>
                    </a:cubicBezTo>
                    <a:cubicBezTo>
                      <a:pt x="196425" y="187760"/>
                      <a:pt x="171535" y="199128"/>
                      <a:pt x="164928" y="200072"/>
                    </a:cubicBezTo>
                    <a:lnTo>
                      <a:pt x="148259" y="202454"/>
                    </a:lnTo>
                    <a:cubicBezTo>
                      <a:pt x="177736" y="187716"/>
                      <a:pt x="162883" y="196264"/>
                      <a:pt x="198265" y="171497"/>
                    </a:cubicBezTo>
                    <a:cubicBezTo>
                      <a:pt x="203859" y="167581"/>
                      <a:pt x="210106" y="164419"/>
                      <a:pt x="214934" y="159591"/>
                    </a:cubicBezTo>
                    <a:cubicBezTo>
                      <a:pt x="223744" y="150781"/>
                      <a:pt x="222358" y="151641"/>
                      <a:pt x="233984" y="142922"/>
                    </a:cubicBezTo>
                    <a:cubicBezTo>
                      <a:pt x="249845" y="131026"/>
                      <a:pt x="236002" y="144629"/>
                      <a:pt x="269703" y="133397"/>
                    </a:cubicBezTo>
                    <a:cubicBezTo>
                      <a:pt x="272084" y="132603"/>
                      <a:pt x="279357" y="131016"/>
                      <a:pt x="276847" y="131016"/>
                    </a:cubicBezTo>
                    <a:cubicBezTo>
                      <a:pt x="268192" y="131016"/>
                      <a:pt x="254957" y="133965"/>
                      <a:pt x="245890" y="135779"/>
                    </a:cubicBezTo>
                    <a:cubicBezTo>
                      <a:pt x="229221" y="143716"/>
                      <a:pt x="211914" y="150431"/>
                      <a:pt x="195884" y="159591"/>
                    </a:cubicBezTo>
                    <a:cubicBezTo>
                      <a:pt x="190328" y="162766"/>
                      <a:pt x="184702" y="165823"/>
                      <a:pt x="179215" y="169116"/>
                    </a:cubicBezTo>
                    <a:cubicBezTo>
                      <a:pt x="176761" y="170588"/>
                      <a:pt x="174729" y="172816"/>
                      <a:pt x="172072" y="173879"/>
                    </a:cubicBezTo>
                    <a:cubicBezTo>
                      <a:pt x="163950" y="177128"/>
                      <a:pt x="144199" y="180990"/>
                      <a:pt x="136353" y="183404"/>
                    </a:cubicBezTo>
                    <a:cubicBezTo>
                      <a:pt x="109655" y="191619"/>
                      <a:pt x="141259" y="185765"/>
                      <a:pt x="107778" y="190547"/>
                    </a:cubicBezTo>
                    <a:cubicBezTo>
                      <a:pt x="113334" y="186578"/>
                      <a:pt x="118412" y="181836"/>
                      <a:pt x="124447" y="178641"/>
                    </a:cubicBezTo>
                    <a:cubicBezTo>
                      <a:pt x="163962" y="157721"/>
                      <a:pt x="135117" y="175086"/>
                      <a:pt x="157784" y="166735"/>
                    </a:cubicBezTo>
                    <a:cubicBezTo>
                      <a:pt x="169817" y="162302"/>
                      <a:pt x="182033" y="158182"/>
                      <a:pt x="193503" y="152447"/>
                    </a:cubicBezTo>
                    <a:cubicBezTo>
                      <a:pt x="198049" y="150174"/>
                      <a:pt x="200934" y="145332"/>
                      <a:pt x="205409" y="142922"/>
                    </a:cubicBezTo>
                    <a:cubicBezTo>
                      <a:pt x="211380" y="139707"/>
                      <a:pt x="218226" y="138450"/>
                      <a:pt x="224459" y="135779"/>
                    </a:cubicBezTo>
                    <a:cubicBezTo>
                      <a:pt x="238332" y="129834"/>
                      <a:pt x="237442" y="129614"/>
                      <a:pt x="248272" y="121491"/>
                    </a:cubicBezTo>
                    <a:cubicBezTo>
                      <a:pt x="230071" y="109359"/>
                      <a:pt x="240695" y="113803"/>
                      <a:pt x="200647" y="128635"/>
                    </a:cubicBezTo>
                    <a:cubicBezTo>
                      <a:pt x="192325" y="131717"/>
                      <a:pt x="184927" y="136899"/>
                      <a:pt x="176834" y="140541"/>
                    </a:cubicBezTo>
                    <a:cubicBezTo>
                      <a:pt x="169038" y="144049"/>
                      <a:pt x="160793" y="146504"/>
                      <a:pt x="153022" y="150066"/>
                    </a:cubicBezTo>
                    <a:cubicBezTo>
                      <a:pt x="141727" y="155243"/>
                      <a:pt x="131220" y="162121"/>
                      <a:pt x="119684" y="166735"/>
                    </a:cubicBezTo>
                    <a:cubicBezTo>
                      <a:pt x="115715" y="168322"/>
                      <a:pt x="111684" y="169761"/>
                      <a:pt x="107778" y="171497"/>
                    </a:cubicBezTo>
                    <a:cubicBezTo>
                      <a:pt x="104534" y="172939"/>
                      <a:pt x="101549" y="174942"/>
                      <a:pt x="98253" y="176260"/>
                    </a:cubicBezTo>
                    <a:cubicBezTo>
                      <a:pt x="93592" y="178124"/>
                      <a:pt x="83965" y="181022"/>
                      <a:pt x="83965" y="181022"/>
                    </a:cubicBezTo>
                    <a:cubicBezTo>
                      <a:pt x="91903" y="176260"/>
                      <a:pt x="98996" y="169663"/>
                      <a:pt x="107778" y="166735"/>
                    </a:cubicBezTo>
                    <a:cubicBezTo>
                      <a:pt x="124639" y="161114"/>
                      <a:pt x="123460" y="162255"/>
                      <a:pt x="141115" y="152447"/>
                    </a:cubicBezTo>
                    <a:cubicBezTo>
                      <a:pt x="149207" y="147952"/>
                      <a:pt x="156649" y="142300"/>
                      <a:pt x="164928" y="138160"/>
                    </a:cubicBezTo>
                    <a:cubicBezTo>
                      <a:pt x="172167" y="134540"/>
                      <a:pt x="179786" y="131034"/>
                      <a:pt x="186359" y="126254"/>
                    </a:cubicBezTo>
                    <a:cubicBezTo>
                      <a:pt x="211315" y="108104"/>
                      <a:pt x="190555" y="119392"/>
                      <a:pt x="210172" y="109585"/>
                    </a:cubicBezTo>
                    <a:cubicBezTo>
                      <a:pt x="214934" y="104822"/>
                      <a:pt x="230712" y="97798"/>
                      <a:pt x="224459" y="95297"/>
                    </a:cubicBezTo>
                    <a:cubicBezTo>
                      <a:pt x="215833" y="91846"/>
                      <a:pt x="206828" y="101217"/>
                      <a:pt x="198265" y="104822"/>
                    </a:cubicBezTo>
                    <a:cubicBezTo>
                      <a:pt x="191722" y="107577"/>
                      <a:pt x="185780" y="111644"/>
                      <a:pt x="179215" y="114347"/>
                    </a:cubicBezTo>
                    <a:cubicBezTo>
                      <a:pt x="172252" y="117214"/>
                      <a:pt x="164683" y="118473"/>
                      <a:pt x="157784" y="121491"/>
                    </a:cubicBezTo>
                    <a:cubicBezTo>
                      <a:pt x="151921" y="124056"/>
                      <a:pt x="146839" y="128154"/>
                      <a:pt x="141115" y="131016"/>
                    </a:cubicBezTo>
                    <a:cubicBezTo>
                      <a:pt x="134483" y="134332"/>
                      <a:pt x="121597" y="138316"/>
                      <a:pt x="114922" y="140541"/>
                    </a:cubicBezTo>
                    <a:cubicBezTo>
                      <a:pt x="110159" y="143716"/>
                      <a:pt x="97058" y="145596"/>
                      <a:pt x="100634" y="150066"/>
                    </a:cubicBezTo>
                    <a:cubicBezTo>
                      <a:pt x="105337" y="155945"/>
                      <a:pt x="143555" y="150536"/>
                      <a:pt x="148259" y="150066"/>
                    </a:cubicBezTo>
                    <a:cubicBezTo>
                      <a:pt x="181276" y="141811"/>
                      <a:pt x="182194" y="143050"/>
                      <a:pt x="217315" y="126254"/>
                    </a:cubicBezTo>
                    <a:cubicBezTo>
                      <a:pt x="222479" y="123784"/>
                      <a:pt x="227024" y="120163"/>
                      <a:pt x="231603" y="116729"/>
                    </a:cubicBezTo>
                    <a:cubicBezTo>
                      <a:pt x="242909" y="108250"/>
                      <a:pt x="252822" y="97806"/>
                      <a:pt x="264940" y="90535"/>
                    </a:cubicBezTo>
                    <a:cubicBezTo>
                      <a:pt x="268909" y="88154"/>
                      <a:pt x="272996" y="85958"/>
                      <a:pt x="276847" y="83391"/>
                    </a:cubicBezTo>
                    <a:cubicBezTo>
                      <a:pt x="280149" y="81190"/>
                      <a:pt x="289179" y="79053"/>
                      <a:pt x="286372" y="76247"/>
                    </a:cubicBezTo>
                    <a:cubicBezTo>
                      <a:pt x="283349" y="73225"/>
                      <a:pt x="278288" y="79098"/>
                      <a:pt x="274465" y="81010"/>
                    </a:cubicBezTo>
                    <a:cubicBezTo>
                      <a:pt x="265570" y="85458"/>
                      <a:pt x="257228" y="90973"/>
                      <a:pt x="248272" y="95297"/>
                    </a:cubicBezTo>
                    <a:cubicBezTo>
                      <a:pt x="197350" y="119880"/>
                      <a:pt x="216428" y="113735"/>
                      <a:pt x="162547" y="116729"/>
                    </a:cubicBezTo>
                    <a:cubicBezTo>
                      <a:pt x="147366" y="119259"/>
                      <a:pt x="122351" y="123929"/>
                      <a:pt x="110159" y="121491"/>
                    </a:cubicBezTo>
                    <a:cubicBezTo>
                      <a:pt x="101457" y="119751"/>
                      <a:pt x="127622" y="118316"/>
                      <a:pt x="136353" y="116729"/>
                    </a:cubicBezTo>
                    <a:cubicBezTo>
                      <a:pt x="140322" y="115141"/>
                      <a:pt x="144257" y="113467"/>
                      <a:pt x="148259" y="111966"/>
                    </a:cubicBezTo>
                    <a:cubicBezTo>
                      <a:pt x="150609" y="111085"/>
                      <a:pt x="153158" y="110708"/>
                      <a:pt x="155403" y="109585"/>
                    </a:cubicBezTo>
                    <a:cubicBezTo>
                      <a:pt x="165168" y="104703"/>
                      <a:pt x="181087" y="92618"/>
                      <a:pt x="188740" y="88154"/>
                    </a:cubicBezTo>
                    <a:cubicBezTo>
                      <a:pt x="190908" y="86889"/>
                      <a:pt x="193503" y="86566"/>
                      <a:pt x="195884" y="85772"/>
                    </a:cubicBezTo>
                    <a:cubicBezTo>
                      <a:pt x="200647" y="86566"/>
                      <a:pt x="212331" y="83835"/>
                      <a:pt x="210172" y="88154"/>
                    </a:cubicBezTo>
                    <a:cubicBezTo>
                      <a:pt x="207662" y="93174"/>
                      <a:pt x="199047" y="89660"/>
                      <a:pt x="193503" y="90535"/>
                    </a:cubicBezTo>
                    <a:cubicBezTo>
                      <a:pt x="183965" y="92041"/>
                      <a:pt x="174364" y="93246"/>
                      <a:pt x="164928" y="95297"/>
                    </a:cubicBezTo>
                    <a:cubicBezTo>
                      <a:pt x="155291" y="97392"/>
                      <a:pt x="124922" y="106460"/>
                      <a:pt x="114922" y="109585"/>
                    </a:cubicBezTo>
                    <a:lnTo>
                      <a:pt x="55390" y="128635"/>
                    </a:lnTo>
                    <a:cubicBezTo>
                      <a:pt x="38301" y="140028"/>
                      <a:pt x="45150" y="134113"/>
                      <a:pt x="33959" y="145304"/>
                    </a:cubicBezTo>
                    <a:cubicBezTo>
                      <a:pt x="38722" y="146891"/>
                      <a:pt x="43227" y="150066"/>
                      <a:pt x="48247" y="150066"/>
                    </a:cubicBezTo>
                    <a:cubicBezTo>
                      <a:pt x="63800" y="150066"/>
                      <a:pt x="91826" y="139771"/>
                      <a:pt x="105397" y="135779"/>
                    </a:cubicBezTo>
                    <a:cubicBezTo>
                      <a:pt x="130895" y="128279"/>
                      <a:pt x="97255" y="142381"/>
                      <a:pt x="150640" y="121491"/>
                    </a:cubicBezTo>
                    <a:cubicBezTo>
                      <a:pt x="160090" y="117793"/>
                      <a:pt x="172560" y="110470"/>
                      <a:pt x="181597" y="104822"/>
                    </a:cubicBezTo>
                    <a:cubicBezTo>
                      <a:pt x="184024" y="103305"/>
                      <a:pt x="186180" y="101340"/>
                      <a:pt x="188740" y="100060"/>
                    </a:cubicBezTo>
                    <a:cubicBezTo>
                      <a:pt x="190985" y="98938"/>
                      <a:pt x="193577" y="98668"/>
                      <a:pt x="195884" y="97679"/>
                    </a:cubicBezTo>
                    <a:cubicBezTo>
                      <a:pt x="199147" y="96281"/>
                      <a:pt x="208453" y="91090"/>
                      <a:pt x="205409" y="92916"/>
                    </a:cubicBezTo>
                    <a:cubicBezTo>
                      <a:pt x="188612" y="102995"/>
                      <a:pt x="190810" y="102289"/>
                      <a:pt x="167309" y="111966"/>
                    </a:cubicBezTo>
                    <a:cubicBezTo>
                      <a:pt x="162667" y="113877"/>
                      <a:pt x="157636" y="114751"/>
                      <a:pt x="153022" y="116729"/>
                    </a:cubicBezTo>
                    <a:cubicBezTo>
                      <a:pt x="146497" y="119526"/>
                      <a:pt x="140460" y="123371"/>
                      <a:pt x="133972" y="126254"/>
                    </a:cubicBezTo>
                    <a:cubicBezTo>
                      <a:pt x="123060" y="131104"/>
                      <a:pt x="107957" y="136916"/>
                      <a:pt x="95872" y="140541"/>
                    </a:cubicBezTo>
                    <a:cubicBezTo>
                      <a:pt x="92737" y="141481"/>
                      <a:pt x="89494" y="142023"/>
                      <a:pt x="86347" y="142922"/>
                    </a:cubicBezTo>
                    <a:cubicBezTo>
                      <a:pt x="83933" y="143612"/>
                      <a:pt x="76768" y="145913"/>
                      <a:pt x="79203" y="145304"/>
                    </a:cubicBezTo>
                    <a:cubicBezTo>
                      <a:pt x="87983" y="143109"/>
                      <a:pt x="96666" y="140541"/>
                      <a:pt x="105397" y="138160"/>
                    </a:cubicBezTo>
                    <a:cubicBezTo>
                      <a:pt x="122066" y="125460"/>
                      <a:pt x="139040" y="113151"/>
                      <a:pt x="155403" y="100060"/>
                    </a:cubicBezTo>
                    <a:cubicBezTo>
                      <a:pt x="159372" y="96885"/>
                      <a:pt x="162866" y="93003"/>
                      <a:pt x="167309" y="90535"/>
                    </a:cubicBezTo>
                    <a:cubicBezTo>
                      <a:pt x="170170" y="88946"/>
                      <a:pt x="173699" y="89094"/>
                      <a:pt x="176834" y="88154"/>
                    </a:cubicBezTo>
                    <a:cubicBezTo>
                      <a:pt x="181643" y="86711"/>
                      <a:pt x="186461" y="85255"/>
                      <a:pt x="191122" y="83391"/>
                    </a:cubicBezTo>
                    <a:cubicBezTo>
                      <a:pt x="194418" y="82073"/>
                      <a:pt x="197222" y="79563"/>
                      <a:pt x="200647" y="78629"/>
                    </a:cubicBezTo>
                    <a:cubicBezTo>
                      <a:pt x="206062" y="77152"/>
                      <a:pt x="211759" y="77041"/>
                      <a:pt x="217315" y="76247"/>
                    </a:cubicBezTo>
                    <a:cubicBezTo>
                      <a:pt x="222078" y="73072"/>
                      <a:pt x="227556" y="70769"/>
                      <a:pt x="231603" y="66722"/>
                    </a:cubicBezTo>
                    <a:cubicBezTo>
                      <a:pt x="235572" y="62753"/>
                      <a:pt x="249012" y="53715"/>
                      <a:pt x="243509" y="54816"/>
                    </a:cubicBezTo>
                    <a:cubicBezTo>
                      <a:pt x="234432" y="56632"/>
                      <a:pt x="227865" y="64748"/>
                      <a:pt x="219697" y="69104"/>
                    </a:cubicBezTo>
                    <a:cubicBezTo>
                      <a:pt x="207791" y="75454"/>
                      <a:pt x="196245" y="82532"/>
                      <a:pt x="183978" y="88154"/>
                    </a:cubicBezTo>
                    <a:cubicBezTo>
                      <a:pt x="177133" y="91291"/>
                      <a:pt x="169468" y="92331"/>
                      <a:pt x="162547" y="95297"/>
                    </a:cubicBezTo>
                    <a:cubicBezTo>
                      <a:pt x="158293" y="97120"/>
                      <a:pt x="155002" y="100893"/>
                      <a:pt x="150640" y="102441"/>
                    </a:cubicBezTo>
                    <a:cubicBezTo>
                      <a:pt x="130291" y="109662"/>
                      <a:pt x="108775" y="113471"/>
                      <a:pt x="88728" y="121491"/>
                    </a:cubicBezTo>
                    <a:cubicBezTo>
                      <a:pt x="74491" y="127186"/>
                      <a:pt x="80877" y="124902"/>
                      <a:pt x="69678" y="128635"/>
                    </a:cubicBezTo>
                    <a:cubicBezTo>
                      <a:pt x="98986" y="148171"/>
                      <a:pt x="77556" y="136038"/>
                      <a:pt x="157784" y="126254"/>
                    </a:cubicBezTo>
                    <a:cubicBezTo>
                      <a:pt x="163520" y="125554"/>
                      <a:pt x="168918" y="123152"/>
                      <a:pt x="174453" y="121491"/>
                    </a:cubicBezTo>
                    <a:cubicBezTo>
                      <a:pt x="176857" y="120770"/>
                      <a:pt x="179290" y="120099"/>
                      <a:pt x="181597" y="119110"/>
                    </a:cubicBezTo>
                    <a:cubicBezTo>
                      <a:pt x="184860" y="117712"/>
                      <a:pt x="187798" y="115593"/>
                      <a:pt x="191122" y="114347"/>
                    </a:cubicBezTo>
                    <a:cubicBezTo>
                      <a:pt x="205057" y="109121"/>
                      <a:pt x="197265" y="115543"/>
                      <a:pt x="212553" y="107204"/>
                    </a:cubicBezTo>
                    <a:cubicBezTo>
                      <a:pt x="217578" y="104463"/>
                      <a:pt x="232532" y="97080"/>
                      <a:pt x="226840" y="97679"/>
                    </a:cubicBezTo>
                    <a:lnTo>
                      <a:pt x="181597" y="102441"/>
                    </a:lnTo>
                    <a:cubicBezTo>
                      <a:pt x="133598" y="116156"/>
                      <a:pt x="201801" y="96407"/>
                      <a:pt x="143497" y="114347"/>
                    </a:cubicBezTo>
                    <a:cubicBezTo>
                      <a:pt x="140369" y="115309"/>
                      <a:pt x="137036" y="115580"/>
                      <a:pt x="133972" y="116729"/>
                    </a:cubicBezTo>
                    <a:cubicBezTo>
                      <a:pt x="117260" y="122996"/>
                      <a:pt x="131131" y="119340"/>
                      <a:pt x="117303" y="126254"/>
                    </a:cubicBezTo>
                    <a:cubicBezTo>
                      <a:pt x="111896" y="128957"/>
                      <a:pt x="106137" y="130896"/>
                      <a:pt x="100634" y="133397"/>
                    </a:cubicBezTo>
                    <a:cubicBezTo>
                      <a:pt x="97402" y="134866"/>
                      <a:pt x="94284" y="136572"/>
                      <a:pt x="91109" y="138160"/>
                    </a:cubicBezTo>
                    <a:cubicBezTo>
                      <a:pt x="87934" y="136572"/>
                      <a:pt x="81584" y="136947"/>
                      <a:pt x="81584" y="133397"/>
                    </a:cubicBezTo>
                    <a:cubicBezTo>
                      <a:pt x="81584" y="128907"/>
                      <a:pt x="87210" y="126100"/>
                      <a:pt x="91109" y="123872"/>
                    </a:cubicBezTo>
                    <a:cubicBezTo>
                      <a:pt x="98532" y="119631"/>
                      <a:pt x="106917" y="117349"/>
                      <a:pt x="114922" y="114347"/>
                    </a:cubicBezTo>
                    <a:cubicBezTo>
                      <a:pt x="145010" y="103064"/>
                      <a:pt x="123681" y="115921"/>
                      <a:pt x="174453" y="90535"/>
                    </a:cubicBezTo>
                    <a:cubicBezTo>
                      <a:pt x="180803" y="87360"/>
                      <a:pt x="186911" y="83647"/>
                      <a:pt x="193503" y="81010"/>
                    </a:cubicBezTo>
                    <a:cubicBezTo>
                      <a:pt x="202318" y="77484"/>
                      <a:pt x="212732" y="75735"/>
                      <a:pt x="222078" y="73866"/>
                    </a:cubicBezTo>
                    <a:cubicBezTo>
                      <a:pt x="222872" y="70691"/>
                      <a:pt x="223560" y="67488"/>
                      <a:pt x="224459" y="64341"/>
                    </a:cubicBezTo>
                    <a:cubicBezTo>
                      <a:pt x="228426" y="50454"/>
                      <a:pt x="231301" y="56701"/>
                      <a:pt x="205409" y="59579"/>
                    </a:cubicBezTo>
                    <a:cubicBezTo>
                      <a:pt x="167508" y="69054"/>
                      <a:pt x="169451" y="66054"/>
                      <a:pt x="136353" y="83391"/>
                    </a:cubicBezTo>
                    <a:cubicBezTo>
                      <a:pt x="119258" y="92346"/>
                      <a:pt x="102346" y="107129"/>
                      <a:pt x="86347" y="116729"/>
                    </a:cubicBezTo>
                    <a:cubicBezTo>
                      <a:pt x="81163" y="119839"/>
                      <a:pt x="75291" y="121627"/>
                      <a:pt x="69678" y="123872"/>
                    </a:cubicBezTo>
                    <a:cubicBezTo>
                      <a:pt x="65133" y="125690"/>
                      <a:pt x="57533" y="127730"/>
                      <a:pt x="53009" y="128635"/>
                    </a:cubicBezTo>
                    <a:cubicBezTo>
                      <a:pt x="48275" y="129582"/>
                      <a:pt x="43435" y="129969"/>
                      <a:pt x="38722" y="131016"/>
                    </a:cubicBezTo>
                    <a:cubicBezTo>
                      <a:pt x="36272" y="131560"/>
                      <a:pt x="29117" y="133889"/>
                      <a:pt x="31578" y="133397"/>
                    </a:cubicBezTo>
                    <a:cubicBezTo>
                      <a:pt x="37996" y="132113"/>
                      <a:pt x="44250" y="130107"/>
                      <a:pt x="50628" y="128635"/>
                    </a:cubicBezTo>
                    <a:cubicBezTo>
                      <a:pt x="54572" y="127725"/>
                      <a:pt x="58565" y="127048"/>
                      <a:pt x="62534" y="126254"/>
                    </a:cubicBezTo>
                    <a:cubicBezTo>
                      <a:pt x="70472" y="122285"/>
                      <a:pt x="78698" y="118847"/>
                      <a:pt x="86347" y="114347"/>
                    </a:cubicBezTo>
                    <a:cubicBezTo>
                      <a:pt x="111502" y="99550"/>
                      <a:pt x="96447" y="101502"/>
                      <a:pt x="129209" y="88154"/>
                    </a:cubicBezTo>
                    <a:cubicBezTo>
                      <a:pt x="141531" y="83134"/>
                      <a:pt x="154686" y="80455"/>
                      <a:pt x="167309" y="76247"/>
                    </a:cubicBezTo>
                    <a:cubicBezTo>
                      <a:pt x="185502" y="70182"/>
                      <a:pt x="173228" y="74017"/>
                      <a:pt x="186359" y="66722"/>
                    </a:cubicBezTo>
                    <a:cubicBezTo>
                      <a:pt x="191014" y="64136"/>
                      <a:pt x="196048" y="62262"/>
                      <a:pt x="200647" y="59579"/>
                    </a:cubicBezTo>
                    <a:cubicBezTo>
                      <a:pt x="205591" y="56695"/>
                      <a:pt x="214934" y="50054"/>
                      <a:pt x="214934" y="50054"/>
                    </a:cubicBezTo>
                    <a:cubicBezTo>
                      <a:pt x="216522" y="47673"/>
                      <a:pt x="221932" y="44698"/>
                      <a:pt x="219697" y="42910"/>
                    </a:cubicBezTo>
                    <a:cubicBezTo>
                      <a:pt x="215314" y="39404"/>
                      <a:pt x="208621" y="40063"/>
                      <a:pt x="203028" y="40529"/>
                    </a:cubicBezTo>
                    <a:cubicBezTo>
                      <a:pt x="189373" y="41667"/>
                      <a:pt x="176041" y="45291"/>
                      <a:pt x="162547" y="47672"/>
                    </a:cubicBezTo>
                    <a:cubicBezTo>
                      <a:pt x="152228" y="51641"/>
                      <a:pt x="141710" y="55126"/>
                      <a:pt x="131590" y="59579"/>
                    </a:cubicBezTo>
                    <a:cubicBezTo>
                      <a:pt x="121843" y="63868"/>
                      <a:pt x="111875" y="67958"/>
                      <a:pt x="103015" y="73866"/>
                    </a:cubicBezTo>
                    <a:cubicBezTo>
                      <a:pt x="100634" y="75454"/>
                      <a:pt x="98587" y="77724"/>
                      <a:pt x="95872" y="78629"/>
                    </a:cubicBezTo>
                    <a:cubicBezTo>
                      <a:pt x="91291" y="80156"/>
                      <a:pt x="86268" y="79839"/>
                      <a:pt x="81584" y="81010"/>
                    </a:cubicBezTo>
                    <a:cubicBezTo>
                      <a:pt x="73545" y="83020"/>
                      <a:pt x="65569" y="85347"/>
                      <a:pt x="57772" y="88154"/>
                    </a:cubicBezTo>
                    <a:cubicBezTo>
                      <a:pt x="45707" y="92498"/>
                      <a:pt x="34219" y="98386"/>
                      <a:pt x="22053" y="102441"/>
                    </a:cubicBezTo>
                    <a:lnTo>
                      <a:pt x="14909" y="104822"/>
                    </a:lnTo>
                    <a:cubicBezTo>
                      <a:pt x="12528" y="107203"/>
                      <a:pt x="10352" y="109810"/>
                      <a:pt x="7765" y="111966"/>
                    </a:cubicBezTo>
                    <a:cubicBezTo>
                      <a:pt x="5567" y="113798"/>
                      <a:pt x="-2240" y="116729"/>
                      <a:pt x="622" y="116729"/>
                    </a:cubicBezTo>
                    <a:cubicBezTo>
                      <a:pt x="5642" y="116729"/>
                      <a:pt x="10209" y="113729"/>
                      <a:pt x="14909" y="111966"/>
                    </a:cubicBezTo>
                    <a:cubicBezTo>
                      <a:pt x="21259" y="109585"/>
                      <a:pt x="27740" y="107526"/>
                      <a:pt x="33959" y="104822"/>
                    </a:cubicBezTo>
                    <a:cubicBezTo>
                      <a:pt x="46008" y="99583"/>
                      <a:pt x="57926" y="94030"/>
                      <a:pt x="69678" y="88154"/>
                    </a:cubicBezTo>
                    <a:cubicBezTo>
                      <a:pt x="76987" y="84499"/>
                      <a:pt x="83598" y="79466"/>
                      <a:pt x="91109" y="76247"/>
                    </a:cubicBezTo>
                    <a:cubicBezTo>
                      <a:pt x="100337" y="72292"/>
                      <a:pt x="110159" y="69897"/>
                      <a:pt x="119684" y="66722"/>
                    </a:cubicBezTo>
                    <a:cubicBezTo>
                      <a:pt x="123653" y="63547"/>
                      <a:pt x="126841" y="59006"/>
                      <a:pt x="131590" y="57197"/>
                    </a:cubicBezTo>
                    <a:cubicBezTo>
                      <a:pt x="144292" y="52358"/>
                      <a:pt x="177414" y="46127"/>
                      <a:pt x="193503" y="42910"/>
                    </a:cubicBezTo>
                    <a:cubicBezTo>
                      <a:pt x="196678" y="41322"/>
                      <a:pt x="204150" y="41515"/>
                      <a:pt x="203028" y="38147"/>
                    </a:cubicBezTo>
                    <a:cubicBezTo>
                      <a:pt x="201748" y="34307"/>
                      <a:pt x="194892" y="34295"/>
                      <a:pt x="191122" y="35766"/>
                    </a:cubicBezTo>
                    <a:cubicBezTo>
                      <a:pt x="161683" y="47254"/>
                      <a:pt x="133361" y="61529"/>
                      <a:pt x="105397" y="76247"/>
                    </a:cubicBezTo>
                    <a:cubicBezTo>
                      <a:pt x="54804" y="102876"/>
                      <a:pt x="75818" y="93346"/>
                      <a:pt x="43484" y="107204"/>
                    </a:cubicBezTo>
                    <a:cubicBezTo>
                      <a:pt x="46833" y="102181"/>
                      <a:pt x="50085" y="96292"/>
                      <a:pt x="55390" y="92916"/>
                    </a:cubicBezTo>
                    <a:cubicBezTo>
                      <a:pt x="61380" y="89104"/>
                      <a:pt x="68394" y="87112"/>
                      <a:pt x="74440" y="83391"/>
                    </a:cubicBezTo>
                    <a:cubicBezTo>
                      <a:pt x="78769" y="80727"/>
                      <a:pt x="82211" y="76820"/>
                      <a:pt x="86347" y="73866"/>
                    </a:cubicBezTo>
                    <a:cubicBezTo>
                      <a:pt x="93333" y="68876"/>
                      <a:pt x="100792" y="64569"/>
                      <a:pt x="107778" y="59579"/>
                    </a:cubicBezTo>
                    <a:cubicBezTo>
                      <a:pt x="111914" y="56625"/>
                      <a:pt x="115374" y="52748"/>
                      <a:pt x="119684" y="50054"/>
                    </a:cubicBezTo>
                    <a:cubicBezTo>
                      <a:pt x="124636" y="46959"/>
                      <a:pt x="141150" y="45652"/>
                      <a:pt x="143497" y="45291"/>
                    </a:cubicBezTo>
                    <a:cubicBezTo>
                      <a:pt x="159062" y="42897"/>
                      <a:pt x="153826" y="44229"/>
                      <a:pt x="164928" y="40529"/>
                    </a:cubicBezTo>
                    <a:cubicBezTo>
                      <a:pt x="167309" y="38941"/>
                      <a:pt x="169382" y="36744"/>
                      <a:pt x="172072" y="35766"/>
                    </a:cubicBezTo>
                    <a:cubicBezTo>
                      <a:pt x="177200" y="33901"/>
                      <a:pt x="208235" y="27201"/>
                      <a:pt x="212553" y="26241"/>
                    </a:cubicBezTo>
                    <a:cubicBezTo>
                      <a:pt x="206001" y="22965"/>
                      <a:pt x="189083" y="14092"/>
                      <a:pt x="183978" y="14335"/>
                    </a:cubicBezTo>
                    <a:cubicBezTo>
                      <a:pt x="156731" y="15632"/>
                      <a:pt x="103015" y="26241"/>
                      <a:pt x="103015" y="26241"/>
                    </a:cubicBezTo>
                    <a:cubicBezTo>
                      <a:pt x="97459" y="27829"/>
                      <a:pt x="91681" y="28782"/>
                      <a:pt x="86347" y="31004"/>
                    </a:cubicBezTo>
                    <a:cubicBezTo>
                      <a:pt x="82075" y="32784"/>
                      <a:pt x="78580" y="36077"/>
                      <a:pt x="74440" y="38147"/>
                    </a:cubicBezTo>
                    <a:cubicBezTo>
                      <a:pt x="70617" y="40059"/>
                      <a:pt x="66440" y="41174"/>
                      <a:pt x="62534" y="42910"/>
                    </a:cubicBezTo>
                    <a:cubicBezTo>
                      <a:pt x="59290" y="44352"/>
                      <a:pt x="56184" y="46085"/>
                      <a:pt x="53009" y="47672"/>
                    </a:cubicBezTo>
                    <a:cubicBezTo>
                      <a:pt x="50136" y="50545"/>
                      <a:pt x="37953" y="60086"/>
                      <a:pt x="43484" y="66722"/>
                    </a:cubicBezTo>
                    <a:cubicBezTo>
                      <a:pt x="46575" y="70431"/>
                      <a:pt x="53009" y="68310"/>
                      <a:pt x="57772" y="69104"/>
                    </a:cubicBezTo>
                    <a:cubicBezTo>
                      <a:pt x="88417" y="66549"/>
                      <a:pt x="103303" y="66314"/>
                      <a:pt x="136353" y="57197"/>
                    </a:cubicBezTo>
                    <a:cubicBezTo>
                      <a:pt x="143197" y="55309"/>
                      <a:pt x="148949" y="50630"/>
                      <a:pt x="155403" y="47672"/>
                    </a:cubicBezTo>
                    <a:cubicBezTo>
                      <a:pt x="168005" y="41896"/>
                      <a:pt x="180353" y="35389"/>
                      <a:pt x="193503" y="31004"/>
                    </a:cubicBezTo>
                    <a:cubicBezTo>
                      <a:pt x="195884" y="30210"/>
                      <a:pt x="198297" y="29503"/>
                      <a:pt x="200647" y="28622"/>
                    </a:cubicBezTo>
                    <a:cubicBezTo>
                      <a:pt x="204649" y="27121"/>
                      <a:pt x="208498" y="25212"/>
                      <a:pt x="212553" y="23860"/>
                    </a:cubicBezTo>
                    <a:cubicBezTo>
                      <a:pt x="218035" y="22033"/>
                      <a:pt x="223666" y="20685"/>
                      <a:pt x="229222" y="19097"/>
                    </a:cubicBezTo>
                    <a:cubicBezTo>
                      <a:pt x="231603" y="17510"/>
                      <a:pt x="239188" y="14805"/>
                      <a:pt x="236365" y="14335"/>
                    </a:cubicBezTo>
                    <a:cubicBezTo>
                      <a:pt x="229275" y="13154"/>
                      <a:pt x="222049" y="15699"/>
                      <a:pt x="214934" y="16716"/>
                    </a:cubicBezTo>
                    <a:cubicBezTo>
                      <a:pt x="160647" y="24472"/>
                      <a:pt x="211468" y="19197"/>
                      <a:pt x="160165" y="23860"/>
                    </a:cubicBezTo>
                    <a:cubicBezTo>
                      <a:pt x="155403" y="26241"/>
                      <a:pt x="150532" y="28418"/>
                      <a:pt x="145878" y="31004"/>
                    </a:cubicBezTo>
                    <a:cubicBezTo>
                      <a:pt x="143376" y="32394"/>
                      <a:pt x="137262" y="33312"/>
                      <a:pt x="138734" y="35766"/>
                    </a:cubicBezTo>
                    <a:cubicBezTo>
                      <a:pt x="143829" y="44257"/>
                      <a:pt x="180104" y="47423"/>
                      <a:pt x="181597" y="47672"/>
                    </a:cubicBezTo>
                    <a:cubicBezTo>
                      <a:pt x="196678" y="45291"/>
                      <a:pt x="212110" y="44546"/>
                      <a:pt x="226840" y="40529"/>
                    </a:cubicBezTo>
                    <a:cubicBezTo>
                      <a:pt x="230089" y="39643"/>
                      <a:pt x="231182" y="35253"/>
                      <a:pt x="233984" y="33385"/>
                    </a:cubicBezTo>
                    <a:cubicBezTo>
                      <a:pt x="236073" y="31993"/>
                      <a:pt x="243235" y="29640"/>
                      <a:pt x="241128" y="31004"/>
                    </a:cubicBezTo>
                    <a:cubicBezTo>
                      <a:pt x="225585" y="41061"/>
                      <a:pt x="209378" y="50054"/>
                      <a:pt x="193503" y="59579"/>
                    </a:cubicBezTo>
                    <a:lnTo>
                      <a:pt x="181597" y="66722"/>
                    </a:lnTo>
                    <a:cubicBezTo>
                      <a:pt x="184772" y="67516"/>
                      <a:pt x="187849" y="69104"/>
                      <a:pt x="191122" y="69104"/>
                    </a:cubicBezTo>
                    <a:cubicBezTo>
                      <a:pt x="208084" y="69104"/>
                      <a:pt x="218257" y="65628"/>
                      <a:pt x="233984" y="59579"/>
                    </a:cubicBezTo>
                    <a:cubicBezTo>
                      <a:pt x="237297" y="58305"/>
                      <a:pt x="239959" y="54816"/>
                      <a:pt x="243509" y="54816"/>
                    </a:cubicBezTo>
                    <a:cubicBezTo>
                      <a:pt x="246371" y="54816"/>
                      <a:pt x="238624" y="57822"/>
                      <a:pt x="236365" y="59579"/>
                    </a:cubicBezTo>
                    <a:cubicBezTo>
                      <a:pt x="231472" y="63385"/>
                      <a:pt x="226840" y="67516"/>
                      <a:pt x="222078" y="71485"/>
                    </a:cubicBezTo>
                    <a:cubicBezTo>
                      <a:pt x="220490" y="74660"/>
                      <a:pt x="217817" y="77496"/>
                      <a:pt x="217315" y="81010"/>
                    </a:cubicBezTo>
                    <a:cubicBezTo>
                      <a:pt x="215280" y="95259"/>
                      <a:pt x="242767" y="92348"/>
                      <a:pt x="245890" y="92916"/>
                    </a:cubicBezTo>
                    <a:cubicBezTo>
                      <a:pt x="241921" y="95297"/>
                      <a:pt x="235447" y="95669"/>
                      <a:pt x="233984" y="100060"/>
                    </a:cubicBezTo>
                    <a:cubicBezTo>
                      <a:pt x="232919" y="103255"/>
                      <a:pt x="238076" y="105780"/>
                      <a:pt x="241128" y="107204"/>
                    </a:cubicBezTo>
                    <a:cubicBezTo>
                      <a:pt x="250226" y="111450"/>
                      <a:pt x="260178" y="113554"/>
                      <a:pt x="269703" y="116729"/>
                    </a:cubicBezTo>
                    <a:cubicBezTo>
                      <a:pt x="263353" y="121491"/>
                      <a:pt x="256796" y="125990"/>
                      <a:pt x="250653" y="131016"/>
                    </a:cubicBezTo>
                    <a:cubicBezTo>
                      <a:pt x="248047" y="133149"/>
                      <a:pt x="242692" y="134893"/>
                      <a:pt x="243509" y="138160"/>
                    </a:cubicBezTo>
                    <a:cubicBezTo>
                      <a:pt x="244303" y="141335"/>
                      <a:pt x="249859" y="139747"/>
                      <a:pt x="253034" y="140541"/>
                    </a:cubicBezTo>
                    <a:cubicBezTo>
                      <a:pt x="256209" y="142922"/>
                      <a:pt x="259113" y="145716"/>
                      <a:pt x="262559" y="147685"/>
                    </a:cubicBezTo>
                    <a:cubicBezTo>
                      <a:pt x="264738" y="148930"/>
                      <a:pt x="269703" y="147556"/>
                      <a:pt x="269703" y="150066"/>
                    </a:cubicBezTo>
                    <a:cubicBezTo>
                      <a:pt x="269703" y="152928"/>
                      <a:pt x="264940" y="153241"/>
                      <a:pt x="262559" y="154829"/>
                    </a:cubicBezTo>
                    <a:cubicBezTo>
                      <a:pt x="268392" y="158717"/>
                      <a:pt x="271540" y="161972"/>
                      <a:pt x="279228" y="161972"/>
                    </a:cubicBezTo>
                    <a:cubicBezTo>
                      <a:pt x="281738" y="161972"/>
                      <a:pt x="274584" y="159818"/>
                      <a:pt x="272084" y="159591"/>
                    </a:cubicBezTo>
                    <a:cubicBezTo>
                      <a:pt x="265760" y="159016"/>
                      <a:pt x="259384" y="159591"/>
                      <a:pt x="253034" y="159591"/>
                    </a:cubicBezTo>
                  </a:path>
                </a:pathLst>
              </a:custGeom>
              <a:solidFill>
                <a:srgbClr val="353535"/>
              </a:solidFill>
              <a:ln w="28575">
                <a:solidFill>
                  <a:srgbClr val="3535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44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160325" y="5168644"/>
                <a:ext cx="1785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NONE</a:t>
                </a:r>
                <a:endParaRPr lang="en-US" b="1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24" name="Freeform 23"/>
            <p:cNvSpPr/>
            <p:nvPr/>
          </p:nvSpPr>
          <p:spPr>
            <a:xfrm>
              <a:off x="6690479" y="3415471"/>
              <a:ext cx="395633" cy="336613"/>
            </a:xfrm>
            <a:custGeom>
              <a:avLst/>
              <a:gdLst>
                <a:gd name="connsiteX0" fmla="*/ 145878 w 296725"/>
                <a:gd name="connsiteY0" fmla="*/ 252460 h 252460"/>
                <a:gd name="connsiteX1" fmla="*/ 143497 w 296725"/>
                <a:gd name="connsiteY1" fmla="*/ 240554 h 252460"/>
                <a:gd name="connsiteX2" fmla="*/ 136353 w 296725"/>
                <a:gd name="connsiteY2" fmla="*/ 223885 h 252460"/>
                <a:gd name="connsiteX3" fmla="*/ 119684 w 296725"/>
                <a:gd name="connsiteY3" fmla="*/ 209597 h 252460"/>
                <a:gd name="connsiteX4" fmla="*/ 112540 w 296725"/>
                <a:gd name="connsiteY4" fmla="*/ 190547 h 252460"/>
                <a:gd name="connsiteX5" fmla="*/ 100634 w 296725"/>
                <a:gd name="connsiteY5" fmla="*/ 171497 h 252460"/>
                <a:gd name="connsiteX6" fmla="*/ 98253 w 296725"/>
                <a:gd name="connsiteY6" fmla="*/ 159591 h 252460"/>
                <a:gd name="connsiteX7" fmla="*/ 88728 w 296725"/>
                <a:gd name="connsiteY7" fmla="*/ 142922 h 252460"/>
                <a:gd name="connsiteX8" fmla="*/ 79203 w 296725"/>
                <a:gd name="connsiteY8" fmla="*/ 131016 h 252460"/>
                <a:gd name="connsiteX9" fmla="*/ 69678 w 296725"/>
                <a:gd name="connsiteY9" fmla="*/ 116729 h 252460"/>
                <a:gd name="connsiteX10" fmla="*/ 55390 w 296725"/>
                <a:gd name="connsiteY10" fmla="*/ 100060 h 252460"/>
                <a:gd name="connsiteX11" fmla="*/ 50628 w 296725"/>
                <a:gd name="connsiteY11" fmla="*/ 92916 h 252460"/>
                <a:gd name="connsiteX12" fmla="*/ 55390 w 296725"/>
                <a:gd name="connsiteY12" fmla="*/ 107204 h 252460"/>
                <a:gd name="connsiteX13" fmla="*/ 57772 w 296725"/>
                <a:gd name="connsiteY13" fmla="*/ 116729 h 252460"/>
                <a:gd name="connsiteX14" fmla="*/ 64915 w 296725"/>
                <a:gd name="connsiteY14" fmla="*/ 119110 h 252460"/>
                <a:gd name="connsiteX15" fmla="*/ 69678 w 296725"/>
                <a:gd name="connsiteY15" fmla="*/ 126254 h 252460"/>
                <a:gd name="connsiteX16" fmla="*/ 76822 w 296725"/>
                <a:gd name="connsiteY16" fmla="*/ 128635 h 252460"/>
                <a:gd name="connsiteX17" fmla="*/ 79203 w 296725"/>
                <a:gd name="connsiteY17" fmla="*/ 135779 h 252460"/>
                <a:gd name="connsiteX18" fmla="*/ 83965 w 296725"/>
                <a:gd name="connsiteY18" fmla="*/ 142922 h 252460"/>
                <a:gd name="connsiteX19" fmla="*/ 95872 w 296725"/>
                <a:gd name="connsiteY19" fmla="*/ 161972 h 252460"/>
                <a:gd name="connsiteX20" fmla="*/ 103015 w 296725"/>
                <a:gd name="connsiteY20" fmla="*/ 164354 h 252460"/>
                <a:gd name="connsiteX21" fmla="*/ 105397 w 296725"/>
                <a:gd name="connsiteY21" fmla="*/ 171497 h 252460"/>
                <a:gd name="connsiteX22" fmla="*/ 119684 w 296725"/>
                <a:gd name="connsiteY22" fmla="*/ 181022 h 252460"/>
                <a:gd name="connsiteX23" fmla="*/ 136353 w 296725"/>
                <a:gd name="connsiteY23" fmla="*/ 202454 h 252460"/>
                <a:gd name="connsiteX24" fmla="*/ 150640 w 296725"/>
                <a:gd name="connsiteY24" fmla="*/ 221504 h 252460"/>
                <a:gd name="connsiteX25" fmla="*/ 155403 w 296725"/>
                <a:gd name="connsiteY25" fmla="*/ 228647 h 252460"/>
                <a:gd name="connsiteX26" fmla="*/ 162547 w 296725"/>
                <a:gd name="connsiteY26" fmla="*/ 235791 h 252460"/>
                <a:gd name="connsiteX27" fmla="*/ 160165 w 296725"/>
                <a:gd name="connsiteY27" fmla="*/ 214360 h 252460"/>
                <a:gd name="connsiteX28" fmla="*/ 141115 w 296725"/>
                <a:gd name="connsiteY28" fmla="*/ 161972 h 252460"/>
                <a:gd name="connsiteX29" fmla="*/ 136353 w 296725"/>
                <a:gd name="connsiteY29" fmla="*/ 147685 h 252460"/>
                <a:gd name="connsiteX30" fmla="*/ 126828 w 296725"/>
                <a:gd name="connsiteY30" fmla="*/ 133397 h 252460"/>
                <a:gd name="connsiteX31" fmla="*/ 122065 w 296725"/>
                <a:gd name="connsiteY31" fmla="*/ 114347 h 252460"/>
                <a:gd name="connsiteX32" fmla="*/ 107778 w 296725"/>
                <a:gd name="connsiteY32" fmla="*/ 92916 h 252460"/>
                <a:gd name="connsiteX33" fmla="*/ 100634 w 296725"/>
                <a:gd name="connsiteY33" fmla="*/ 81010 h 252460"/>
                <a:gd name="connsiteX34" fmla="*/ 91109 w 296725"/>
                <a:gd name="connsiteY34" fmla="*/ 76247 h 252460"/>
                <a:gd name="connsiteX35" fmla="*/ 83965 w 296725"/>
                <a:gd name="connsiteY35" fmla="*/ 71485 h 252460"/>
                <a:gd name="connsiteX36" fmla="*/ 76822 w 296725"/>
                <a:gd name="connsiteY36" fmla="*/ 57197 h 252460"/>
                <a:gd name="connsiteX37" fmla="*/ 69678 w 296725"/>
                <a:gd name="connsiteY37" fmla="*/ 54816 h 252460"/>
                <a:gd name="connsiteX38" fmla="*/ 79203 w 296725"/>
                <a:gd name="connsiteY38" fmla="*/ 76247 h 252460"/>
                <a:gd name="connsiteX39" fmla="*/ 95872 w 296725"/>
                <a:gd name="connsiteY39" fmla="*/ 97679 h 252460"/>
                <a:gd name="connsiteX40" fmla="*/ 100634 w 296725"/>
                <a:gd name="connsiteY40" fmla="*/ 107204 h 252460"/>
                <a:gd name="connsiteX41" fmla="*/ 107778 w 296725"/>
                <a:gd name="connsiteY41" fmla="*/ 123872 h 252460"/>
                <a:gd name="connsiteX42" fmla="*/ 117303 w 296725"/>
                <a:gd name="connsiteY42" fmla="*/ 138160 h 252460"/>
                <a:gd name="connsiteX43" fmla="*/ 122065 w 296725"/>
                <a:gd name="connsiteY43" fmla="*/ 147685 h 252460"/>
                <a:gd name="connsiteX44" fmla="*/ 138734 w 296725"/>
                <a:gd name="connsiteY44" fmla="*/ 164354 h 252460"/>
                <a:gd name="connsiteX45" fmla="*/ 150640 w 296725"/>
                <a:gd name="connsiteY45" fmla="*/ 173879 h 252460"/>
                <a:gd name="connsiteX46" fmla="*/ 157784 w 296725"/>
                <a:gd name="connsiteY46" fmla="*/ 181022 h 252460"/>
                <a:gd name="connsiteX47" fmla="*/ 167309 w 296725"/>
                <a:gd name="connsiteY47" fmla="*/ 195310 h 252460"/>
                <a:gd name="connsiteX48" fmla="*/ 172072 w 296725"/>
                <a:gd name="connsiteY48" fmla="*/ 202454 h 252460"/>
                <a:gd name="connsiteX49" fmla="*/ 179215 w 296725"/>
                <a:gd name="connsiteY49" fmla="*/ 214360 h 252460"/>
                <a:gd name="connsiteX50" fmla="*/ 191122 w 296725"/>
                <a:gd name="connsiteY50" fmla="*/ 228647 h 252460"/>
                <a:gd name="connsiteX51" fmla="*/ 186359 w 296725"/>
                <a:gd name="connsiteY51" fmla="*/ 207216 h 252460"/>
                <a:gd name="connsiteX52" fmla="*/ 172072 w 296725"/>
                <a:gd name="connsiteY52" fmla="*/ 195310 h 252460"/>
                <a:gd name="connsiteX53" fmla="*/ 148259 w 296725"/>
                <a:gd name="connsiteY53" fmla="*/ 176260 h 252460"/>
                <a:gd name="connsiteX54" fmla="*/ 136353 w 296725"/>
                <a:gd name="connsiteY54" fmla="*/ 166735 h 252460"/>
                <a:gd name="connsiteX55" fmla="*/ 126828 w 296725"/>
                <a:gd name="connsiteY55" fmla="*/ 154829 h 252460"/>
                <a:gd name="connsiteX56" fmla="*/ 119684 w 296725"/>
                <a:gd name="connsiteY56" fmla="*/ 145304 h 252460"/>
                <a:gd name="connsiteX57" fmla="*/ 100634 w 296725"/>
                <a:gd name="connsiteY57" fmla="*/ 128635 h 252460"/>
                <a:gd name="connsiteX58" fmla="*/ 83965 w 296725"/>
                <a:gd name="connsiteY58" fmla="*/ 111966 h 252460"/>
                <a:gd name="connsiteX59" fmla="*/ 74440 w 296725"/>
                <a:gd name="connsiteY59" fmla="*/ 104822 h 252460"/>
                <a:gd name="connsiteX60" fmla="*/ 64915 w 296725"/>
                <a:gd name="connsiteY60" fmla="*/ 92916 h 252460"/>
                <a:gd name="connsiteX61" fmla="*/ 53009 w 296725"/>
                <a:gd name="connsiteY61" fmla="*/ 85772 h 252460"/>
                <a:gd name="connsiteX62" fmla="*/ 48247 w 296725"/>
                <a:gd name="connsiteY62" fmla="*/ 78629 h 252460"/>
                <a:gd name="connsiteX63" fmla="*/ 41103 w 296725"/>
                <a:gd name="connsiteY63" fmla="*/ 71485 h 252460"/>
                <a:gd name="connsiteX64" fmla="*/ 64915 w 296725"/>
                <a:gd name="connsiteY64" fmla="*/ 81010 h 252460"/>
                <a:gd name="connsiteX65" fmla="*/ 83965 w 296725"/>
                <a:gd name="connsiteY65" fmla="*/ 95297 h 252460"/>
                <a:gd name="connsiteX66" fmla="*/ 110159 w 296725"/>
                <a:gd name="connsiteY66" fmla="*/ 119110 h 252460"/>
                <a:gd name="connsiteX67" fmla="*/ 119684 w 296725"/>
                <a:gd name="connsiteY67" fmla="*/ 121491 h 252460"/>
                <a:gd name="connsiteX68" fmla="*/ 126828 w 296725"/>
                <a:gd name="connsiteY68" fmla="*/ 128635 h 252460"/>
                <a:gd name="connsiteX69" fmla="*/ 129209 w 296725"/>
                <a:gd name="connsiteY69" fmla="*/ 138160 h 252460"/>
                <a:gd name="connsiteX70" fmla="*/ 145878 w 296725"/>
                <a:gd name="connsiteY70" fmla="*/ 154829 h 252460"/>
                <a:gd name="connsiteX71" fmla="*/ 162547 w 296725"/>
                <a:gd name="connsiteY71" fmla="*/ 173879 h 252460"/>
                <a:gd name="connsiteX72" fmla="*/ 172072 w 296725"/>
                <a:gd name="connsiteY72" fmla="*/ 178641 h 252460"/>
                <a:gd name="connsiteX73" fmla="*/ 174453 w 296725"/>
                <a:gd name="connsiteY73" fmla="*/ 185785 h 252460"/>
                <a:gd name="connsiteX74" fmla="*/ 183978 w 296725"/>
                <a:gd name="connsiteY74" fmla="*/ 190547 h 252460"/>
                <a:gd name="connsiteX75" fmla="*/ 155403 w 296725"/>
                <a:gd name="connsiteY75" fmla="*/ 161972 h 252460"/>
                <a:gd name="connsiteX76" fmla="*/ 148259 w 296725"/>
                <a:gd name="connsiteY76" fmla="*/ 152447 h 252460"/>
                <a:gd name="connsiteX77" fmla="*/ 143497 w 296725"/>
                <a:gd name="connsiteY77" fmla="*/ 145304 h 252460"/>
                <a:gd name="connsiteX78" fmla="*/ 136353 w 296725"/>
                <a:gd name="connsiteY78" fmla="*/ 123872 h 252460"/>
                <a:gd name="connsiteX79" fmla="*/ 129209 w 296725"/>
                <a:gd name="connsiteY79" fmla="*/ 85772 h 252460"/>
                <a:gd name="connsiteX80" fmla="*/ 124447 w 296725"/>
                <a:gd name="connsiteY80" fmla="*/ 78629 h 252460"/>
                <a:gd name="connsiteX81" fmla="*/ 119684 w 296725"/>
                <a:gd name="connsiteY81" fmla="*/ 66722 h 252460"/>
                <a:gd name="connsiteX82" fmla="*/ 112540 w 296725"/>
                <a:gd name="connsiteY82" fmla="*/ 59579 h 252460"/>
                <a:gd name="connsiteX83" fmla="*/ 119684 w 296725"/>
                <a:gd name="connsiteY83" fmla="*/ 69104 h 252460"/>
                <a:gd name="connsiteX84" fmla="*/ 122065 w 296725"/>
                <a:gd name="connsiteY84" fmla="*/ 76247 h 252460"/>
                <a:gd name="connsiteX85" fmla="*/ 148259 w 296725"/>
                <a:gd name="connsiteY85" fmla="*/ 109585 h 252460"/>
                <a:gd name="connsiteX86" fmla="*/ 162547 w 296725"/>
                <a:gd name="connsiteY86" fmla="*/ 135779 h 252460"/>
                <a:gd name="connsiteX87" fmla="*/ 172072 w 296725"/>
                <a:gd name="connsiteY87" fmla="*/ 154829 h 252460"/>
                <a:gd name="connsiteX88" fmla="*/ 186359 w 296725"/>
                <a:gd name="connsiteY88" fmla="*/ 164354 h 252460"/>
                <a:gd name="connsiteX89" fmla="*/ 195884 w 296725"/>
                <a:gd name="connsiteY89" fmla="*/ 173879 h 252460"/>
                <a:gd name="connsiteX90" fmla="*/ 198265 w 296725"/>
                <a:gd name="connsiteY90" fmla="*/ 183404 h 252460"/>
                <a:gd name="connsiteX91" fmla="*/ 205409 w 296725"/>
                <a:gd name="connsiteY91" fmla="*/ 190547 h 252460"/>
                <a:gd name="connsiteX92" fmla="*/ 210172 w 296725"/>
                <a:gd name="connsiteY92" fmla="*/ 197691 h 252460"/>
                <a:gd name="connsiteX93" fmla="*/ 203028 w 296725"/>
                <a:gd name="connsiteY93" fmla="*/ 190547 h 252460"/>
                <a:gd name="connsiteX94" fmla="*/ 181597 w 296725"/>
                <a:gd name="connsiteY94" fmla="*/ 161972 h 252460"/>
                <a:gd name="connsiteX95" fmla="*/ 174453 w 296725"/>
                <a:gd name="connsiteY95" fmla="*/ 154829 h 252460"/>
                <a:gd name="connsiteX96" fmla="*/ 167309 w 296725"/>
                <a:gd name="connsiteY96" fmla="*/ 140541 h 252460"/>
                <a:gd name="connsiteX97" fmla="*/ 160165 w 296725"/>
                <a:gd name="connsiteY97" fmla="*/ 119110 h 252460"/>
                <a:gd name="connsiteX98" fmla="*/ 153022 w 296725"/>
                <a:gd name="connsiteY98" fmla="*/ 107204 h 252460"/>
                <a:gd name="connsiteX99" fmla="*/ 145878 w 296725"/>
                <a:gd name="connsiteY99" fmla="*/ 88154 h 252460"/>
                <a:gd name="connsiteX100" fmla="*/ 141115 w 296725"/>
                <a:gd name="connsiteY100" fmla="*/ 69104 h 252460"/>
                <a:gd name="connsiteX101" fmla="*/ 133972 w 296725"/>
                <a:gd name="connsiteY101" fmla="*/ 52435 h 252460"/>
                <a:gd name="connsiteX102" fmla="*/ 124447 w 296725"/>
                <a:gd name="connsiteY102" fmla="*/ 38147 h 252460"/>
                <a:gd name="connsiteX103" fmla="*/ 145878 w 296725"/>
                <a:gd name="connsiteY103" fmla="*/ 81010 h 252460"/>
                <a:gd name="connsiteX104" fmla="*/ 155403 w 296725"/>
                <a:gd name="connsiteY104" fmla="*/ 90535 h 252460"/>
                <a:gd name="connsiteX105" fmla="*/ 169690 w 296725"/>
                <a:gd name="connsiteY105" fmla="*/ 109585 h 252460"/>
                <a:gd name="connsiteX106" fmla="*/ 179215 w 296725"/>
                <a:gd name="connsiteY106" fmla="*/ 121491 h 252460"/>
                <a:gd name="connsiteX107" fmla="*/ 193503 w 296725"/>
                <a:gd name="connsiteY107" fmla="*/ 133397 h 252460"/>
                <a:gd name="connsiteX108" fmla="*/ 222078 w 296725"/>
                <a:gd name="connsiteY108" fmla="*/ 164354 h 252460"/>
                <a:gd name="connsiteX109" fmla="*/ 226840 w 296725"/>
                <a:gd name="connsiteY109" fmla="*/ 173879 h 252460"/>
                <a:gd name="connsiteX110" fmla="*/ 233984 w 296725"/>
                <a:gd name="connsiteY110" fmla="*/ 176260 h 252460"/>
                <a:gd name="connsiteX111" fmla="*/ 229222 w 296725"/>
                <a:gd name="connsiteY111" fmla="*/ 164354 h 252460"/>
                <a:gd name="connsiteX112" fmla="*/ 222078 w 296725"/>
                <a:gd name="connsiteY112" fmla="*/ 150066 h 252460"/>
                <a:gd name="connsiteX113" fmla="*/ 207790 w 296725"/>
                <a:gd name="connsiteY113" fmla="*/ 131016 h 252460"/>
                <a:gd name="connsiteX114" fmla="*/ 200647 w 296725"/>
                <a:gd name="connsiteY114" fmla="*/ 116729 h 252460"/>
                <a:gd name="connsiteX115" fmla="*/ 193503 w 296725"/>
                <a:gd name="connsiteY115" fmla="*/ 97679 h 252460"/>
                <a:gd name="connsiteX116" fmla="*/ 188740 w 296725"/>
                <a:gd name="connsiteY116" fmla="*/ 90535 h 252460"/>
                <a:gd name="connsiteX117" fmla="*/ 176834 w 296725"/>
                <a:gd name="connsiteY117" fmla="*/ 73866 h 252460"/>
                <a:gd name="connsiteX118" fmla="*/ 172072 w 296725"/>
                <a:gd name="connsiteY118" fmla="*/ 61960 h 252460"/>
                <a:gd name="connsiteX119" fmla="*/ 167309 w 296725"/>
                <a:gd name="connsiteY119" fmla="*/ 52435 h 252460"/>
                <a:gd name="connsiteX120" fmla="*/ 155403 w 296725"/>
                <a:gd name="connsiteY120" fmla="*/ 35766 h 252460"/>
                <a:gd name="connsiteX121" fmla="*/ 148259 w 296725"/>
                <a:gd name="connsiteY121" fmla="*/ 19097 h 252460"/>
                <a:gd name="connsiteX122" fmla="*/ 141115 w 296725"/>
                <a:gd name="connsiteY122" fmla="*/ 16716 h 252460"/>
                <a:gd name="connsiteX123" fmla="*/ 129209 w 296725"/>
                <a:gd name="connsiteY123" fmla="*/ 47 h 252460"/>
                <a:gd name="connsiteX124" fmla="*/ 126828 w 296725"/>
                <a:gd name="connsiteY124" fmla="*/ 7191 h 252460"/>
                <a:gd name="connsiteX125" fmla="*/ 138734 w 296725"/>
                <a:gd name="connsiteY125" fmla="*/ 21479 h 252460"/>
                <a:gd name="connsiteX126" fmla="*/ 143497 w 296725"/>
                <a:gd name="connsiteY126" fmla="*/ 35766 h 252460"/>
                <a:gd name="connsiteX127" fmla="*/ 160165 w 296725"/>
                <a:gd name="connsiteY127" fmla="*/ 66722 h 252460"/>
                <a:gd name="connsiteX128" fmla="*/ 172072 w 296725"/>
                <a:gd name="connsiteY128" fmla="*/ 81010 h 252460"/>
                <a:gd name="connsiteX129" fmla="*/ 188740 w 296725"/>
                <a:gd name="connsiteY129" fmla="*/ 102441 h 252460"/>
                <a:gd name="connsiteX130" fmla="*/ 195884 w 296725"/>
                <a:gd name="connsiteY130" fmla="*/ 107204 h 252460"/>
                <a:gd name="connsiteX131" fmla="*/ 198265 w 296725"/>
                <a:gd name="connsiteY131" fmla="*/ 114347 h 252460"/>
                <a:gd name="connsiteX132" fmla="*/ 226840 w 296725"/>
                <a:gd name="connsiteY132" fmla="*/ 138160 h 252460"/>
                <a:gd name="connsiteX133" fmla="*/ 238747 w 296725"/>
                <a:gd name="connsiteY133" fmla="*/ 154829 h 252460"/>
                <a:gd name="connsiteX134" fmla="*/ 236365 w 296725"/>
                <a:gd name="connsiteY134" fmla="*/ 145304 h 252460"/>
                <a:gd name="connsiteX135" fmla="*/ 222078 w 296725"/>
                <a:gd name="connsiteY135" fmla="*/ 114347 h 252460"/>
                <a:gd name="connsiteX136" fmla="*/ 217315 w 296725"/>
                <a:gd name="connsiteY136" fmla="*/ 107204 h 252460"/>
                <a:gd name="connsiteX137" fmla="*/ 207790 w 296725"/>
                <a:gd name="connsiteY137" fmla="*/ 71485 h 252460"/>
                <a:gd name="connsiteX138" fmla="*/ 205409 w 296725"/>
                <a:gd name="connsiteY138" fmla="*/ 59579 h 252460"/>
                <a:gd name="connsiteX139" fmla="*/ 195884 w 296725"/>
                <a:gd name="connsiteY139" fmla="*/ 38147 h 252460"/>
                <a:gd name="connsiteX140" fmla="*/ 193503 w 296725"/>
                <a:gd name="connsiteY140" fmla="*/ 26241 h 252460"/>
                <a:gd name="connsiteX141" fmla="*/ 183978 w 296725"/>
                <a:gd name="connsiteY141" fmla="*/ 11954 h 252460"/>
                <a:gd name="connsiteX142" fmla="*/ 186359 w 296725"/>
                <a:gd name="connsiteY142" fmla="*/ 35766 h 252460"/>
                <a:gd name="connsiteX143" fmla="*/ 191122 w 296725"/>
                <a:gd name="connsiteY143" fmla="*/ 42910 h 252460"/>
                <a:gd name="connsiteX144" fmla="*/ 200647 w 296725"/>
                <a:gd name="connsiteY144" fmla="*/ 64341 h 252460"/>
                <a:gd name="connsiteX145" fmla="*/ 207790 w 296725"/>
                <a:gd name="connsiteY145" fmla="*/ 69104 h 252460"/>
                <a:gd name="connsiteX146" fmla="*/ 214934 w 296725"/>
                <a:gd name="connsiteY146" fmla="*/ 78629 h 252460"/>
                <a:gd name="connsiteX147" fmla="*/ 245890 w 296725"/>
                <a:gd name="connsiteY147" fmla="*/ 111966 h 252460"/>
                <a:gd name="connsiteX148" fmla="*/ 257797 w 296725"/>
                <a:gd name="connsiteY148" fmla="*/ 119110 h 252460"/>
                <a:gd name="connsiteX149" fmla="*/ 272084 w 296725"/>
                <a:gd name="connsiteY149" fmla="*/ 131016 h 252460"/>
                <a:gd name="connsiteX150" fmla="*/ 279228 w 296725"/>
                <a:gd name="connsiteY150" fmla="*/ 135779 h 252460"/>
                <a:gd name="connsiteX151" fmla="*/ 262559 w 296725"/>
                <a:gd name="connsiteY151" fmla="*/ 114347 h 252460"/>
                <a:gd name="connsiteX152" fmla="*/ 233984 w 296725"/>
                <a:gd name="connsiteY152" fmla="*/ 78629 h 252460"/>
                <a:gd name="connsiteX153" fmla="*/ 231603 w 296725"/>
                <a:gd name="connsiteY153" fmla="*/ 71485 h 252460"/>
                <a:gd name="connsiteX154" fmla="*/ 217315 w 296725"/>
                <a:gd name="connsiteY154" fmla="*/ 54816 h 252460"/>
                <a:gd name="connsiteX155" fmla="*/ 198265 w 296725"/>
                <a:gd name="connsiteY155" fmla="*/ 33385 h 252460"/>
                <a:gd name="connsiteX156" fmla="*/ 191122 w 296725"/>
                <a:gd name="connsiteY156" fmla="*/ 31004 h 252460"/>
                <a:gd name="connsiteX157" fmla="*/ 181597 w 296725"/>
                <a:gd name="connsiteY157" fmla="*/ 21479 h 252460"/>
                <a:gd name="connsiteX158" fmla="*/ 174453 w 296725"/>
                <a:gd name="connsiteY158" fmla="*/ 19097 h 252460"/>
                <a:gd name="connsiteX159" fmla="*/ 145878 w 296725"/>
                <a:gd name="connsiteY159" fmla="*/ 7191 h 252460"/>
                <a:gd name="connsiteX160" fmla="*/ 141115 w 296725"/>
                <a:gd name="connsiteY160" fmla="*/ 14335 h 252460"/>
                <a:gd name="connsiteX161" fmla="*/ 143497 w 296725"/>
                <a:gd name="connsiteY161" fmla="*/ 23860 h 252460"/>
                <a:gd name="connsiteX162" fmla="*/ 157784 w 296725"/>
                <a:gd name="connsiteY162" fmla="*/ 45291 h 252460"/>
                <a:gd name="connsiteX163" fmla="*/ 167309 w 296725"/>
                <a:gd name="connsiteY163" fmla="*/ 71485 h 252460"/>
                <a:gd name="connsiteX164" fmla="*/ 174453 w 296725"/>
                <a:gd name="connsiteY164" fmla="*/ 81010 h 252460"/>
                <a:gd name="connsiteX165" fmla="*/ 179215 w 296725"/>
                <a:gd name="connsiteY165" fmla="*/ 92916 h 252460"/>
                <a:gd name="connsiteX166" fmla="*/ 183978 w 296725"/>
                <a:gd name="connsiteY166" fmla="*/ 102441 h 252460"/>
                <a:gd name="connsiteX167" fmla="*/ 193503 w 296725"/>
                <a:gd name="connsiteY167" fmla="*/ 123872 h 252460"/>
                <a:gd name="connsiteX168" fmla="*/ 198265 w 296725"/>
                <a:gd name="connsiteY168" fmla="*/ 135779 h 252460"/>
                <a:gd name="connsiteX169" fmla="*/ 212553 w 296725"/>
                <a:gd name="connsiteY169" fmla="*/ 154829 h 252460"/>
                <a:gd name="connsiteX170" fmla="*/ 219697 w 296725"/>
                <a:gd name="connsiteY170" fmla="*/ 166735 h 252460"/>
                <a:gd name="connsiteX171" fmla="*/ 233984 w 296725"/>
                <a:gd name="connsiteY171" fmla="*/ 183404 h 252460"/>
                <a:gd name="connsiteX172" fmla="*/ 236365 w 296725"/>
                <a:gd name="connsiteY172" fmla="*/ 159591 h 252460"/>
                <a:gd name="connsiteX173" fmla="*/ 229222 w 296725"/>
                <a:gd name="connsiteY173" fmla="*/ 135779 h 252460"/>
                <a:gd name="connsiteX174" fmla="*/ 222078 w 296725"/>
                <a:gd name="connsiteY174" fmla="*/ 131016 h 252460"/>
                <a:gd name="connsiteX175" fmla="*/ 214934 w 296725"/>
                <a:gd name="connsiteY175" fmla="*/ 100060 h 252460"/>
                <a:gd name="connsiteX176" fmla="*/ 210172 w 296725"/>
                <a:gd name="connsiteY176" fmla="*/ 90535 h 252460"/>
                <a:gd name="connsiteX177" fmla="*/ 207790 w 296725"/>
                <a:gd name="connsiteY177" fmla="*/ 81010 h 252460"/>
                <a:gd name="connsiteX178" fmla="*/ 195884 w 296725"/>
                <a:gd name="connsiteY178" fmla="*/ 61960 h 252460"/>
                <a:gd name="connsiteX179" fmla="*/ 179215 w 296725"/>
                <a:gd name="connsiteY179" fmla="*/ 28622 h 252460"/>
                <a:gd name="connsiteX180" fmla="*/ 186359 w 296725"/>
                <a:gd name="connsiteY180" fmla="*/ 54816 h 252460"/>
                <a:gd name="connsiteX181" fmla="*/ 198265 w 296725"/>
                <a:gd name="connsiteY181" fmla="*/ 76247 h 252460"/>
                <a:gd name="connsiteX182" fmla="*/ 200647 w 296725"/>
                <a:gd name="connsiteY182" fmla="*/ 85772 h 252460"/>
                <a:gd name="connsiteX183" fmla="*/ 214934 w 296725"/>
                <a:gd name="connsiteY183" fmla="*/ 107204 h 252460"/>
                <a:gd name="connsiteX184" fmla="*/ 226840 w 296725"/>
                <a:gd name="connsiteY184" fmla="*/ 131016 h 252460"/>
                <a:gd name="connsiteX185" fmla="*/ 241128 w 296725"/>
                <a:gd name="connsiteY185" fmla="*/ 157210 h 252460"/>
                <a:gd name="connsiteX186" fmla="*/ 245890 w 296725"/>
                <a:gd name="connsiteY186" fmla="*/ 166735 h 252460"/>
                <a:gd name="connsiteX187" fmla="*/ 229222 w 296725"/>
                <a:gd name="connsiteY187" fmla="*/ 131016 h 252460"/>
                <a:gd name="connsiteX188" fmla="*/ 174453 w 296725"/>
                <a:gd name="connsiteY188" fmla="*/ 78629 h 252460"/>
                <a:gd name="connsiteX189" fmla="*/ 157784 w 296725"/>
                <a:gd name="connsiteY189" fmla="*/ 54816 h 252460"/>
                <a:gd name="connsiteX190" fmla="*/ 138734 w 296725"/>
                <a:gd name="connsiteY190" fmla="*/ 28622 h 252460"/>
                <a:gd name="connsiteX191" fmla="*/ 138734 w 296725"/>
                <a:gd name="connsiteY191" fmla="*/ 57197 h 252460"/>
                <a:gd name="connsiteX192" fmla="*/ 164928 w 296725"/>
                <a:gd name="connsiteY192" fmla="*/ 102441 h 252460"/>
                <a:gd name="connsiteX193" fmla="*/ 174453 w 296725"/>
                <a:gd name="connsiteY193" fmla="*/ 121491 h 252460"/>
                <a:gd name="connsiteX194" fmla="*/ 176834 w 296725"/>
                <a:gd name="connsiteY194" fmla="*/ 131016 h 252460"/>
                <a:gd name="connsiteX195" fmla="*/ 198265 w 296725"/>
                <a:gd name="connsiteY195" fmla="*/ 154829 h 252460"/>
                <a:gd name="connsiteX196" fmla="*/ 191122 w 296725"/>
                <a:gd name="connsiteY196" fmla="*/ 154829 h 252460"/>
                <a:gd name="connsiteX197" fmla="*/ 183978 w 296725"/>
                <a:gd name="connsiteY197" fmla="*/ 135779 h 252460"/>
                <a:gd name="connsiteX198" fmla="*/ 181597 w 296725"/>
                <a:gd name="connsiteY198" fmla="*/ 126254 h 252460"/>
                <a:gd name="connsiteX199" fmla="*/ 169690 w 296725"/>
                <a:gd name="connsiteY199" fmla="*/ 107204 h 252460"/>
                <a:gd name="connsiteX200" fmla="*/ 160165 w 296725"/>
                <a:gd name="connsiteY200" fmla="*/ 92916 h 252460"/>
                <a:gd name="connsiteX201" fmla="*/ 153022 w 296725"/>
                <a:gd name="connsiteY201" fmla="*/ 85772 h 252460"/>
                <a:gd name="connsiteX202" fmla="*/ 143497 w 296725"/>
                <a:gd name="connsiteY202" fmla="*/ 83391 h 252460"/>
                <a:gd name="connsiteX203" fmla="*/ 124447 w 296725"/>
                <a:gd name="connsiteY203" fmla="*/ 73866 h 252460"/>
                <a:gd name="connsiteX204" fmla="*/ 114922 w 296725"/>
                <a:gd name="connsiteY204" fmla="*/ 69104 h 252460"/>
                <a:gd name="connsiteX205" fmla="*/ 95872 w 296725"/>
                <a:gd name="connsiteY205" fmla="*/ 57197 h 252460"/>
                <a:gd name="connsiteX206" fmla="*/ 79203 w 296725"/>
                <a:gd name="connsiteY206" fmla="*/ 35766 h 252460"/>
                <a:gd name="connsiteX207" fmla="*/ 74440 w 296725"/>
                <a:gd name="connsiteY207" fmla="*/ 45291 h 252460"/>
                <a:gd name="connsiteX208" fmla="*/ 81584 w 296725"/>
                <a:gd name="connsiteY208" fmla="*/ 57197 h 252460"/>
                <a:gd name="connsiteX209" fmla="*/ 83965 w 296725"/>
                <a:gd name="connsiteY209" fmla="*/ 66722 h 252460"/>
                <a:gd name="connsiteX210" fmla="*/ 112540 w 296725"/>
                <a:gd name="connsiteY210" fmla="*/ 116729 h 252460"/>
                <a:gd name="connsiteX211" fmla="*/ 124447 w 296725"/>
                <a:gd name="connsiteY211" fmla="*/ 131016 h 252460"/>
                <a:gd name="connsiteX212" fmla="*/ 136353 w 296725"/>
                <a:gd name="connsiteY212" fmla="*/ 147685 h 252460"/>
                <a:gd name="connsiteX213" fmla="*/ 153022 w 296725"/>
                <a:gd name="connsiteY213" fmla="*/ 171497 h 252460"/>
                <a:gd name="connsiteX214" fmla="*/ 160165 w 296725"/>
                <a:gd name="connsiteY214" fmla="*/ 181022 h 252460"/>
                <a:gd name="connsiteX215" fmla="*/ 164928 w 296725"/>
                <a:gd name="connsiteY215" fmla="*/ 188166 h 252460"/>
                <a:gd name="connsiteX216" fmla="*/ 179215 w 296725"/>
                <a:gd name="connsiteY216" fmla="*/ 202454 h 252460"/>
                <a:gd name="connsiteX217" fmla="*/ 160165 w 296725"/>
                <a:gd name="connsiteY217" fmla="*/ 204835 h 252460"/>
                <a:gd name="connsiteX218" fmla="*/ 148259 w 296725"/>
                <a:gd name="connsiteY218" fmla="*/ 207216 h 252460"/>
                <a:gd name="connsiteX219" fmla="*/ 126828 w 296725"/>
                <a:gd name="connsiteY219" fmla="*/ 209597 h 252460"/>
                <a:gd name="connsiteX220" fmla="*/ 117303 w 296725"/>
                <a:gd name="connsiteY220" fmla="*/ 211979 h 252460"/>
                <a:gd name="connsiteX221" fmla="*/ 131590 w 296725"/>
                <a:gd name="connsiteY221" fmla="*/ 214360 h 252460"/>
                <a:gd name="connsiteX222" fmla="*/ 174453 w 296725"/>
                <a:gd name="connsiteY222" fmla="*/ 216741 h 252460"/>
                <a:gd name="connsiteX223" fmla="*/ 188740 w 296725"/>
                <a:gd name="connsiteY223" fmla="*/ 211979 h 252460"/>
                <a:gd name="connsiteX224" fmla="*/ 219697 w 296725"/>
                <a:gd name="connsiteY224" fmla="*/ 185785 h 252460"/>
                <a:gd name="connsiteX225" fmla="*/ 264940 w 296725"/>
                <a:gd name="connsiteY225" fmla="*/ 173879 h 252460"/>
                <a:gd name="connsiteX226" fmla="*/ 288753 w 296725"/>
                <a:gd name="connsiteY226" fmla="*/ 157210 h 252460"/>
                <a:gd name="connsiteX227" fmla="*/ 293515 w 296725"/>
                <a:gd name="connsiteY227" fmla="*/ 150066 h 252460"/>
                <a:gd name="connsiteX228" fmla="*/ 295897 w 296725"/>
                <a:gd name="connsiteY228" fmla="*/ 142922 h 252460"/>
                <a:gd name="connsiteX229" fmla="*/ 267322 w 296725"/>
                <a:gd name="connsiteY229" fmla="*/ 145304 h 252460"/>
                <a:gd name="connsiteX230" fmla="*/ 243509 w 296725"/>
                <a:gd name="connsiteY230" fmla="*/ 154829 h 252460"/>
                <a:gd name="connsiteX231" fmla="*/ 226840 w 296725"/>
                <a:gd name="connsiteY231" fmla="*/ 166735 h 252460"/>
                <a:gd name="connsiteX232" fmla="*/ 212553 w 296725"/>
                <a:gd name="connsiteY232" fmla="*/ 173879 h 252460"/>
                <a:gd name="connsiteX233" fmla="*/ 205409 w 296725"/>
                <a:gd name="connsiteY233" fmla="*/ 181022 h 252460"/>
                <a:gd name="connsiteX234" fmla="*/ 164928 w 296725"/>
                <a:gd name="connsiteY234" fmla="*/ 200072 h 252460"/>
                <a:gd name="connsiteX235" fmla="*/ 148259 w 296725"/>
                <a:gd name="connsiteY235" fmla="*/ 202454 h 252460"/>
                <a:gd name="connsiteX236" fmla="*/ 198265 w 296725"/>
                <a:gd name="connsiteY236" fmla="*/ 171497 h 252460"/>
                <a:gd name="connsiteX237" fmla="*/ 214934 w 296725"/>
                <a:gd name="connsiteY237" fmla="*/ 159591 h 252460"/>
                <a:gd name="connsiteX238" fmla="*/ 233984 w 296725"/>
                <a:gd name="connsiteY238" fmla="*/ 142922 h 252460"/>
                <a:gd name="connsiteX239" fmla="*/ 269703 w 296725"/>
                <a:gd name="connsiteY239" fmla="*/ 133397 h 252460"/>
                <a:gd name="connsiteX240" fmla="*/ 276847 w 296725"/>
                <a:gd name="connsiteY240" fmla="*/ 131016 h 252460"/>
                <a:gd name="connsiteX241" fmla="*/ 245890 w 296725"/>
                <a:gd name="connsiteY241" fmla="*/ 135779 h 252460"/>
                <a:gd name="connsiteX242" fmla="*/ 195884 w 296725"/>
                <a:gd name="connsiteY242" fmla="*/ 159591 h 252460"/>
                <a:gd name="connsiteX243" fmla="*/ 179215 w 296725"/>
                <a:gd name="connsiteY243" fmla="*/ 169116 h 252460"/>
                <a:gd name="connsiteX244" fmla="*/ 172072 w 296725"/>
                <a:gd name="connsiteY244" fmla="*/ 173879 h 252460"/>
                <a:gd name="connsiteX245" fmla="*/ 136353 w 296725"/>
                <a:gd name="connsiteY245" fmla="*/ 183404 h 252460"/>
                <a:gd name="connsiteX246" fmla="*/ 107778 w 296725"/>
                <a:gd name="connsiteY246" fmla="*/ 190547 h 252460"/>
                <a:gd name="connsiteX247" fmla="*/ 124447 w 296725"/>
                <a:gd name="connsiteY247" fmla="*/ 178641 h 252460"/>
                <a:gd name="connsiteX248" fmla="*/ 157784 w 296725"/>
                <a:gd name="connsiteY248" fmla="*/ 166735 h 252460"/>
                <a:gd name="connsiteX249" fmla="*/ 193503 w 296725"/>
                <a:gd name="connsiteY249" fmla="*/ 152447 h 252460"/>
                <a:gd name="connsiteX250" fmla="*/ 205409 w 296725"/>
                <a:gd name="connsiteY250" fmla="*/ 142922 h 252460"/>
                <a:gd name="connsiteX251" fmla="*/ 224459 w 296725"/>
                <a:gd name="connsiteY251" fmla="*/ 135779 h 252460"/>
                <a:gd name="connsiteX252" fmla="*/ 248272 w 296725"/>
                <a:gd name="connsiteY252" fmla="*/ 121491 h 252460"/>
                <a:gd name="connsiteX253" fmla="*/ 200647 w 296725"/>
                <a:gd name="connsiteY253" fmla="*/ 128635 h 252460"/>
                <a:gd name="connsiteX254" fmla="*/ 176834 w 296725"/>
                <a:gd name="connsiteY254" fmla="*/ 140541 h 252460"/>
                <a:gd name="connsiteX255" fmla="*/ 153022 w 296725"/>
                <a:gd name="connsiteY255" fmla="*/ 150066 h 252460"/>
                <a:gd name="connsiteX256" fmla="*/ 119684 w 296725"/>
                <a:gd name="connsiteY256" fmla="*/ 166735 h 252460"/>
                <a:gd name="connsiteX257" fmla="*/ 107778 w 296725"/>
                <a:gd name="connsiteY257" fmla="*/ 171497 h 252460"/>
                <a:gd name="connsiteX258" fmla="*/ 98253 w 296725"/>
                <a:gd name="connsiteY258" fmla="*/ 176260 h 252460"/>
                <a:gd name="connsiteX259" fmla="*/ 83965 w 296725"/>
                <a:gd name="connsiteY259" fmla="*/ 181022 h 252460"/>
                <a:gd name="connsiteX260" fmla="*/ 107778 w 296725"/>
                <a:gd name="connsiteY260" fmla="*/ 166735 h 252460"/>
                <a:gd name="connsiteX261" fmla="*/ 141115 w 296725"/>
                <a:gd name="connsiteY261" fmla="*/ 152447 h 252460"/>
                <a:gd name="connsiteX262" fmla="*/ 164928 w 296725"/>
                <a:gd name="connsiteY262" fmla="*/ 138160 h 252460"/>
                <a:gd name="connsiteX263" fmla="*/ 186359 w 296725"/>
                <a:gd name="connsiteY263" fmla="*/ 126254 h 252460"/>
                <a:gd name="connsiteX264" fmla="*/ 210172 w 296725"/>
                <a:gd name="connsiteY264" fmla="*/ 109585 h 252460"/>
                <a:gd name="connsiteX265" fmla="*/ 224459 w 296725"/>
                <a:gd name="connsiteY265" fmla="*/ 95297 h 252460"/>
                <a:gd name="connsiteX266" fmla="*/ 198265 w 296725"/>
                <a:gd name="connsiteY266" fmla="*/ 104822 h 252460"/>
                <a:gd name="connsiteX267" fmla="*/ 179215 w 296725"/>
                <a:gd name="connsiteY267" fmla="*/ 114347 h 252460"/>
                <a:gd name="connsiteX268" fmla="*/ 157784 w 296725"/>
                <a:gd name="connsiteY268" fmla="*/ 121491 h 252460"/>
                <a:gd name="connsiteX269" fmla="*/ 141115 w 296725"/>
                <a:gd name="connsiteY269" fmla="*/ 131016 h 252460"/>
                <a:gd name="connsiteX270" fmla="*/ 114922 w 296725"/>
                <a:gd name="connsiteY270" fmla="*/ 140541 h 252460"/>
                <a:gd name="connsiteX271" fmla="*/ 100634 w 296725"/>
                <a:gd name="connsiteY271" fmla="*/ 150066 h 252460"/>
                <a:gd name="connsiteX272" fmla="*/ 148259 w 296725"/>
                <a:gd name="connsiteY272" fmla="*/ 150066 h 252460"/>
                <a:gd name="connsiteX273" fmla="*/ 217315 w 296725"/>
                <a:gd name="connsiteY273" fmla="*/ 126254 h 252460"/>
                <a:gd name="connsiteX274" fmla="*/ 231603 w 296725"/>
                <a:gd name="connsiteY274" fmla="*/ 116729 h 252460"/>
                <a:gd name="connsiteX275" fmla="*/ 264940 w 296725"/>
                <a:gd name="connsiteY275" fmla="*/ 90535 h 252460"/>
                <a:gd name="connsiteX276" fmla="*/ 276847 w 296725"/>
                <a:gd name="connsiteY276" fmla="*/ 83391 h 252460"/>
                <a:gd name="connsiteX277" fmla="*/ 286372 w 296725"/>
                <a:gd name="connsiteY277" fmla="*/ 76247 h 252460"/>
                <a:gd name="connsiteX278" fmla="*/ 274465 w 296725"/>
                <a:gd name="connsiteY278" fmla="*/ 81010 h 252460"/>
                <a:gd name="connsiteX279" fmla="*/ 248272 w 296725"/>
                <a:gd name="connsiteY279" fmla="*/ 95297 h 252460"/>
                <a:gd name="connsiteX280" fmla="*/ 162547 w 296725"/>
                <a:gd name="connsiteY280" fmla="*/ 116729 h 252460"/>
                <a:gd name="connsiteX281" fmla="*/ 110159 w 296725"/>
                <a:gd name="connsiteY281" fmla="*/ 121491 h 252460"/>
                <a:gd name="connsiteX282" fmla="*/ 136353 w 296725"/>
                <a:gd name="connsiteY282" fmla="*/ 116729 h 252460"/>
                <a:gd name="connsiteX283" fmla="*/ 148259 w 296725"/>
                <a:gd name="connsiteY283" fmla="*/ 111966 h 252460"/>
                <a:gd name="connsiteX284" fmla="*/ 155403 w 296725"/>
                <a:gd name="connsiteY284" fmla="*/ 109585 h 252460"/>
                <a:gd name="connsiteX285" fmla="*/ 188740 w 296725"/>
                <a:gd name="connsiteY285" fmla="*/ 88154 h 252460"/>
                <a:gd name="connsiteX286" fmla="*/ 195884 w 296725"/>
                <a:gd name="connsiteY286" fmla="*/ 85772 h 252460"/>
                <a:gd name="connsiteX287" fmla="*/ 210172 w 296725"/>
                <a:gd name="connsiteY287" fmla="*/ 88154 h 252460"/>
                <a:gd name="connsiteX288" fmla="*/ 193503 w 296725"/>
                <a:gd name="connsiteY288" fmla="*/ 90535 h 252460"/>
                <a:gd name="connsiteX289" fmla="*/ 164928 w 296725"/>
                <a:gd name="connsiteY289" fmla="*/ 95297 h 252460"/>
                <a:gd name="connsiteX290" fmla="*/ 114922 w 296725"/>
                <a:gd name="connsiteY290" fmla="*/ 109585 h 252460"/>
                <a:gd name="connsiteX291" fmla="*/ 55390 w 296725"/>
                <a:gd name="connsiteY291" fmla="*/ 128635 h 252460"/>
                <a:gd name="connsiteX292" fmla="*/ 33959 w 296725"/>
                <a:gd name="connsiteY292" fmla="*/ 145304 h 252460"/>
                <a:gd name="connsiteX293" fmla="*/ 48247 w 296725"/>
                <a:gd name="connsiteY293" fmla="*/ 150066 h 252460"/>
                <a:gd name="connsiteX294" fmla="*/ 105397 w 296725"/>
                <a:gd name="connsiteY294" fmla="*/ 135779 h 252460"/>
                <a:gd name="connsiteX295" fmla="*/ 150640 w 296725"/>
                <a:gd name="connsiteY295" fmla="*/ 121491 h 252460"/>
                <a:gd name="connsiteX296" fmla="*/ 181597 w 296725"/>
                <a:gd name="connsiteY296" fmla="*/ 104822 h 252460"/>
                <a:gd name="connsiteX297" fmla="*/ 188740 w 296725"/>
                <a:gd name="connsiteY297" fmla="*/ 100060 h 252460"/>
                <a:gd name="connsiteX298" fmla="*/ 195884 w 296725"/>
                <a:gd name="connsiteY298" fmla="*/ 97679 h 252460"/>
                <a:gd name="connsiteX299" fmla="*/ 205409 w 296725"/>
                <a:gd name="connsiteY299" fmla="*/ 92916 h 252460"/>
                <a:gd name="connsiteX300" fmla="*/ 167309 w 296725"/>
                <a:gd name="connsiteY300" fmla="*/ 111966 h 252460"/>
                <a:gd name="connsiteX301" fmla="*/ 153022 w 296725"/>
                <a:gd name="connsiteY301" fmla="*/ 116729 h 252460"/>
                <a:gd name="connsiteX302" fmla="*/ 133972 w 296725"/>
                <a:gd name="connsiteY302" fmla="*/ 126254 h 252460"/>
                <a:gd name="connsiteX303" fmla="*/ 95872 w 296725"/>
                <a:gd name="connsiteY303" fmla="*/ 140541 h 252460"/>
                <a:gd name="connsiteX304" fmla="*/ 86347 w 296725"/>
                <a:gd name="connsiteY304" fmla="*/ 142922 h 252460"/>
                <a:gd name="connsiteX305" fmla="*/ 79203 w 296725"/>
                <a:gd name="connsiteY305" fmla="*/ 145304 h 252460"/>
                <a:gd name="connsiteX306" fmla="*/ 105397 w 296725"/>
                <a:gd name="connsiteY306" fmla="*/ 138160 h 252460"/>
                <a:gd name="connsiteX307" fmla="*/ 155403 w 296725"/>
                <a:gd name="connsiteY307" fmla="*/ 100060 h 252460"/>
                <a:gd name="connsiteX308" fmla="*/ 167309 w 296725"/>
                <a:gd name="connsiteY308" fmla="*/ 90535 h 252460"/>
                <a:gd name="connsiteX309" fmla="*/ 176834 w 296725"/>
                <a:gd name="connsiteY309" fmla="*/ 88154 h 252460"/>
                <a:gd name="connsiteX310" fmla="*/ 191122 w 296725"/>
                <a:gd name="connsiteY310" fmla="*/ 83391 h 252460"/>
                <a:gd name="connsiteX311" fmla="*/ 200647 w 296725"/>
                <a:gd name="connsiteY311" fmla="*/ 78629 h 252460"/>
                <a:gd name="connsiteX312" fmla="*/ 217315 w 296725"/>
                <a:gd name="connsiteY312" fmla="*/ 76247 h 252460"/>
                <a:gd name="connsiteX313" fmla="*/ 231603 w 296725"/>
                <a:gd name="connsiteY313" fmla="*/ 66722 h 252460"/>
                <a:gd name="connsiteX314" fmla="*/ 243509 w 296725"/>
                <a:gd name="connsiteY314" fmla="*/ 54816 h 252460"/>
                <a:gd name="connsiteX315" fmla="*/ 219697 w 296725"/>
                <a:gd name="connsiteY315" fmla="*/ 69104 h 252460"/>
                <a:gd name="connsiteX316" fmla="*/ 183978 w 296725"/>
                <a:gd name="connsiteY316" fmla="*/ 88154 h 252460"/>
                <a:gd name="connsiteX317" fmla="*/ 162547 w 296725"/>
                <a:gd name="connsiteY317" fmla="*/ 95297 h 252460"/>
                <a:gd name="connsiteX318" fmla="*/ 150640 w 296725"/>
                <a:gd name="connsiteY318" fmla="*/ 102441 h 252460"/>
                <a:gd name="connsiteX319" fmla="*/ 88728 w 296725"/>
                <a:gd name="connsiteY319" fmla="*/ 121491 h 252460"/>
                <a:gd name="connsiteX320" fmla="*/ 69678 w 296725"/>
                <a:gd name="connsiteY320" fmla="*/ 128635 h 252460"/>
                <a:gd name="connsiteX321" fmla="*/ 157784 w 296725"/>
                <a:gd name="connsiteY321" fmla="*/ 126254 h 252460"/>
                <a:gd name="connsiteX322" fmla="*/ 174453 w 296725"/>
                <a:gd name="connsiteY322" fmla="*/ 121491 h 252460"/>
                <a:gd name="connsiteX323" fmla="*/ 181597 w 296725"/>
                <a:gd name="connsiteY323" fmla="*/ 119110 h 252460"/>
                <a:gd name="connsiteX324" fmla="*/ 191122 w 296725"/>
                <a:gd name="connsiteY324" fmla="*/ 114347 h 252460"/>
                <a:gd name="connsiteX325" fmla="*/ 212553 w 296725"/>
                <a:gd name="connsiteY325" fmla="*/ 107204 h 252460"/>
                <a:gd name="connsiteX326" fmla="*/ 226840 w 296725"/>
                <a:gd name="connsiteY326" fmla="*/ 97679 h 252460"/>
                <a:gd name="connsiteX327" fmla="*/ 181597 w 296725"/>
                <a:gd name="connsiteY327" fmla="*/ 102441 h 252460"/>
                <a:gd name="connsiteX328" fmla="*/ 143497 w 296725"/>
                <a:gd name="connsiteY328" fmla="*/ 114347 h 252460"/>
                <a:gd name="connsiteX329" fmla="*/ 133972 w 296725"/>
                <a:gd name="connsiteY329" fmla="*/ 116729 h 252460"/>
                <a:gd name="connsiteX330" fmla="*/ 117303 w 296725"/>
                <a:gd name="connsiteY330" fmla="*/ 126254 h 252460"/>
                <a:gd name="connsiteX331" fmla="*/ 100634 w 296725"/>
                <a:gd name="connsiteY331" fmla="*/ 133397 h 252460"/>
                <a:gd name="connsiteX332" fmla="*/ 91109 w 296725"/>
                <a:gd name="connsiteY332" fmla="*/ 138160 h 252460"/>
                <a:gd name="connsiteX333" fmla="*/ 81584 w 296725"/>
                <a:gd name="connsiteY333" fmla="*/ 133397 h 252460"/>
                <a:gd name="connsiteX334" fmla="*/ 91109 w 296725"/>
                <a:gd name="connsiteY334" fmla="*/ 123872 h 252460"/>
                <a:gd name="connsiteX335" fmla="*/ 114922 w 296725"/>
                <a:gd name="connsiteY335" fmla="*/ 114347 h 252460"/>
                <a:gd name="connsiteX336" fmla="*/ 174453 w 296725"/>
                <a:gd name="connsiteY336" fmla="*/ 90535 h 252460"/>
                <a:gd name="connsiteX337" fmla="*/ 193503 w 296725"/>
                <a:gd name="connsiteY337" fmla="*/ 81010 h 252460"/>
                <a:gd name="connsiteX338" fmla="*/ 222078 w 296725"/>
                <a:gd name="connsiteY338" fmla="*/ 73866 h 252460"/>
                <a:gd name="connsiteX339" fmla="*/ 224459 w 296725"/>
                <a:gd name="connsiteY339" fmla="*/ 64341 h 252460"/>
                <a:gd name="connsiteX340" fmla="*/ 205409 w 296725"/>
                <a:gd name="connsiteY340" fmla="*/ 59579 h 252460"/>
                <a:gd name="connsiteX341" fmla="*/ 136353 w 296725"/>
                <a:gd name="connsiteY341" fmla="*/ 83391 h 252460"/>
                <a:gd name="connsiteX342" fmla="*/ 86347 w 296725"/>
                <a:gd name="connsiteY342" fmla="*/ 116729 h 252460"/>
                <a:gd name="connsiteX343" fmla="*/ 69678 w 296725"/>
                <a:gd name="connsiteY343" fmla="*/ 123872 h 252460"/>
                <a:gd name="connsiteX344" fmla="*/ 53009 w 296725"/>
                <a:gd name="connsiteY344" fmla="*/ 128635 h 252460"/>
                <a:gd name="connsiteX345" fmla="*/ 38722 w 296725"/>
                <a:gd name="connsiteY345" fmla="*/ 131016 h 252460"/>
                <a:gd name="connsiteX346" fmla="*/ 31578 w 296725"/>
                <a:gd name="connsiteY346" fmla="*/ 133397 h 252460"/>
                <a:gd name="connsiteX347" fmla="*/ 50628 w 296725"/>
                <a:gd name="connsiteY347" fmla="*/ 128635 h 252460"/>
                <a:gd name="connsiteX348" fmla="*/ 62534 w 296725"/>
                <a:gd name="connsiteY348" fmla="*/ 126254 h 252460"/>
                <a:gd name="connsiteX349" fmla="*/ 86347 w 296725"/>
                <a:gd name="connsiteY349" fmla="*/ 114347 h 252460"/>
                <a:gd name="connsiteX350" fmla="*/ 129209 w 296725"/>
                <a:gd name="connsiteY350" fmla="*/ 88154 h 252460"/>
                <a:gd name="connsiteX351" fmla="*/ 167309 w 296725"/>
                <a:gd name="connsiteY351" fmla="*/ 76247 h 252460"/>
                <a:gd name="connsiteX352" fmla="*/ 186359 w 296725"/>
                <a:gd name="connsiteY352" fmla="*/ 66722 h 252460"/>
                <a:gd name="connsiteX353" fmla="*/ 200647 w 296725"/>
                <a:gd name="connsiteY353" fmla="*/ 59579 h 252460"/>
                <a:gd name="connsiteX354" fmla="*/ 214934 w 296725"/>
                <a:gd name="connsiteY354" fmla="*/ 50054 h 252460"/>
                <a:gd name="connsiteX355" fmla="*/ 219697 w 296725"/>
                <a:gd name="connsiteY355" fmla="*/ 42910 h 252460"/>
                <a:gd name="connsiteX356" fmla="*/ 203028 w 296725"/>
                <a:gd name="connsiteY356" fmla="*/ 40529 h 252460"/>
                <a:gd name="connsiteX357" fmla="*/ 162547 w 296725"/>
                <a:gd name="connsiteY357" fmla="*/ 47672 h 252460"/>
                <a:gd name="connsiteX358" fmla="*/ 131590 w 296725"/>
                <a:gd name="connsiteY358" fmla="*/ 59579 h 252460"/>
                <a:gd name="connsiteX359" fmla="*/ 103015 w 296725"/>
                <a:gd name="connsiteY359" fmla="*/ 73866 h 252460"/>
                <a:gd name="connsiteX360" fmla="*/ 95872 w 296725"/>
                <a:gd name="connsiteY360" fmla="*/ 78629 h 252460"/>
                <a:gd name="connsiteX361" fmla="*/ 81584 w 296725"/>
                <a:gd name="connsiteY361" fmla="*/ 81010 h 252460"/>
                <a:gd name="connsiteX362" fmla="*/ 57772 w 296725"/>
                <a:gd name="connsiteY362" fmla="*/ 88154 h 252460"/>
                <a:gd name="connsiteX363" fmla="*/ 22053 w 296725"/>
                <a:gd name="connsiteY363" fmla="*/ 102441 h 252460"/>
                <a:gd name="connsiteX364" fmla="*/ 14909 w 296725"/>
                <a:gd name="connsiteY364" fmla="*/ 104822 h 252460"/>
                <a:gd name="connsiteX365" fmla="*/ 7765 w 296725"/>
                <a:gd name="connsiteY365" fmla="*/ 111966 h 252460"/>
                <a:gd name="connsiteX366" fmla="*/ 622 w 296725"/>
                <a:gd name="connsiteY366" fmla="*/ 116729 h 252460"/>
                <a:gd name="connsiteX367" fmla="*/ 14909 w 296725"/>
                <a:gd name="connsiteY367" fmla="*/ 111966 h 252460"/>
                <a:gd name="connsiteX368" fmla="*/ 33959 w 296725"/>
                <a:gd name="connsiteY368" fmla="*/ 104822 h 252460"/>
                <a:gd name="connsiteX369" fmla="*/ 69678 w 296725"/>
                <a:gd name="connsiteY369" fmla="*/ 88154 h 252460"/>
                <a:gd name="connsiteX370" fmla="*/ 91109 w 296725"/>
                <a:gd name="connsiteY370" fmla="*/ 76247 h 252460"/>
                <a:gd name="connsiteX371" fmla="*/ 119684 w 296725"/>
                <a:gd name="connsiteY371" fmla="*/ 66722 h 252460"/>
                <a:gd name="connsiteX372" fmla="*/ 131590 w 296725"/>
                <a:gd name="connsiteY372" fmla="*/ 57197 h 252460"/>
                <a:gd name="connsiteX373" fmla="*/ 193503 w 296725"/>
                <a:gd name="connsiteY373" fmla="*/ 42910 h 252460"/>
                <a:gd name="connsiteX374" fmla="*/ 203028 w 296725"/>
                <a:gd name="connsiteY374" fmla="*/ 38147 h 252460"/>
                <a:gd name="connsiteX375" fmla="*/ 191122 w 296725"/>
                <a:gd name="connsiteY375" fmla="*/ 35766 h 252460"/>
                <a:gd name="connsiteX376" fmla="*/ 105397 w 296725"/>
                <a:gd name="connsiteY376" fmla="*/ 76247 h 252460"/>
                <a:gd name="connsiteX377" fmla="*/ 43484 w 296725"/>
                <a:gd name="connsiteY377" fmla="*/ 107204 h 252460"/>
                <a:gd name="connsiteX378" fmla="*/ 55390 w 296725"/>
                <a:gd name="connsiteY378" fmla="*/ 92916 h 252460"/>
                <a:gd name="connsiteX379" fmla="*/ 74440 w 296725"/>
                <a:gd name="connsiteY379" fmla="*/ 83391 h 252460"/>
                <a:gd name="connsiteX380" fmla="*/ 86347 w 296725"/>
                <a:gd name="connsiteY380" fmla="*/ 73866 h 252460"/>
                <a:gd name="connsiteX381" fmla="*/ 107778 w 296725"/>
                <a:gd name="connsiteY381" fmla="*/ 59579 h 252460"/>
                <a:gd name="connsiteX382" fmla="*/ 119684 w 296725"/>
                <a:gd name="connsiteY382" fmla="*/ 50054 h 252460"/>
                <a:gd name="connsiteX383" fmla="*/ 143497 w 296725"/>
                <a:gd name="connsiteY383" fmla="*/ 45291 h 252460"/>
                <a:gd name="connsiteX384" fmla="*/ 164928 w 296725"/>
                <a:gd name="connsiteY384" fmla="*/ 40529 h 252460"/>
                <a:gd name="connsiteX385" fmla="*/ 172072 w 296725"/>
                <a:gd name="connsiteY385" fmla="*/ 35766 h 252460"/>
                <a:gd name="connsiteX386" fmla="*/ 212553 w 296725"/>
                <a:gd name="connsiteY386" fmla="*/ 26241 h 252460"/>
                <a:gd name="connsiteX387" fmla="*/ 183978 w 296725"/>
                <a:gd name="connsiteY387" fmla="*/ 14335 h 252460"/>
                <a:gd name="connsiteX388" fmla="*/ 103015 w 296725"/>
                <a:gd name="connsiteY388" fmla="*/ 26241 h 252460"/>
                <a:gd name="connsiteX389" fmla="*/ 86347 w 296725"/>
                <a:gd name="connsiteY389" fmla="*/ 31004 h 252460"/>
                <a:gd name="connsiteX390" fmla="*/ 74440 w 296725"/>
                <a:gd name="connsiteY390" fmla="*/ 38147 h 252460"/>
                <a:gd name="connsiteX391" fmla="*/ 62534 w 296725"/>
                <a:gd name="connsiteY391" fmla="*/ 42910 h 252460"/>
                <a:gd name="connsiteX392" fmla="*/ 53009 w 296725"/>
                <a:gd name="connsiteY392" fmla="*/ 47672 h 252460"/>
                <a:gd name="connsiteX393" fmla="*/ 43484 w 296725"/>
                <a:gd name="connsiteY393" fmla="*/ 66722 h 252460"/>
                <a:gd name="connsiteX394" fmla="*/ 57772 w 296725"/>
                <a:gd name="connsiteY394" fmla="*/ 69104 h 252460"/>
                <a:gd name="connsiteX395" fmla="*/ 136353 w 296725"/>
                <a:gd name="connsiteY395" fmla="*/ 57197 h 252460"/>
                <a:gd name="connsiteX396" fmla="*/ 155403 w 296725"/>
                <a:gd name="connsiteY396" fmla="*/ 47672 h 252460"/>
                <a:gd name="connsiteX397" fmla="*/ 193503 w 296725"/>
                <a:gd name="connsiteY397" fmla="*/ 31004 h 252460"/>
                <a:gd name="connsiteX398" fmla="*/ 200647 w 296725"/>
                <a:gd name="connsiteY398" fmla="*/ 28622 h 252460"/>
                <a:gd name="connsiteX399" fmla="*/ 212553 w 296725"/>
                <a:gd name="connsiteY399" fmla="*/ 23860 h 252460"/>
                <a:gd name="connsiteX400" fmla="*/ 229222 w 296725"/>
                <a:gd name="connsiteY400" fmla="*/ 19097 h 252460"/>
                <a:gd name="connsiteX401" fmla="*/ 236365 w 296725"/>
                <a:gd name="connsiteY401" fmla="*/ 14335 h 252460"/>
                <a:gd name="connsiteX402" fmla="*/ 214934 w 296725"/>
                <a:gd name="connsiteY402" fmla="*/ 16716 h 252460"/>
                <a:gd name="connsiteX403" fmla="*/ 160165 w 296725"/>
                <a:gd name="connsiteY403" fmla="*/ 23860 h 252460"/>
                <a:gd name="connsiteX404" fmla="*/ 145878 w 296725"/>
                <a:gd name="connsiteY404" fmla="*/ 31004 h 252460"/>
                <a:gd name="connsiteX405" fmla="*/ 138734 w 296725"/>
                <a:gd name="connsiteY405" fmla="*/ 35766 h 252460"/>
                <a:gd name="connsiteX406" fmla="*/ 181597 w 296725"/>
                <a:gd name="connsiteY406" fmla="*/ 47672 h 252460"/>
                <a:gd name="connsiteX407" fmla="*/ 226840 w 296725"/>
                <a:gd name="connsiteY407" fmla="*/ 40529 h 252460"/>
                <a:gd name="connsiteX408" fmla="*/ 233984 w 296725"/>
                <a:gd name="connsiteY408" fmla="*/ 33385 h 252460"/>
                <a:gd name="connsiteX409" fmla="*/ 241128 w 296725"/>
                <a:gd name="connsiteY409" fmla="*/ 31004 h 252460"/>
                <a:gd name="connsiteX410" fmla="*/ 193503 w 296725"/>
                <a:gd name="connsiteY410" fmla="*/ 59579 h 252460"/>
                <a:gd name="connsiteX411" fmla="*/ 181597 w 296725"/>
                <a:gd name="connsiteY411" fmla="*/ 66722 h 252460"/>
                <a:gd name="connsiteX412" fmla="*/ 191122 w 296725"/>
                <a:gd name="connsiteY412" fmla="*/ 69104 h 252460"/>
                <a:gd name="connsiteX413" fmla="*/ 233984 w 296725"/>
                <a:gd name="connsiteY413" fmla="*/ 59579 h 252460"/>
                <a:gd name="connsiteX414" fmla="*/ 243509 w 296725"/>
                <a:gd name="connsiteY414" fmla="*/ 54816 h 252460"/>
                <a:gd name="connsiteX415" fmla="*/ 236365 w 296725"/>
                <a:gd name="connsiteY415" fmla="*/ 59579 h 252460"/>
                <a:gd name="connsiteX416" fmla="*/ 222078 w 296725"/>
                <a:gd name="connsiteY416" fmla="*/ 71485 h 252460"/>
                <a:gd name="connsiteX417" fmla="*/ 217315 w 296725"/>
                <a:gd name="connsiteY417" fmla="*/ 81010 h 252460"/>
                <a:gd name="connsiteX418" fmla="*/ 245890 w 296725"/>
                <a:gd name="connsiteY418" fmla="*/ 92916 h 252460"/>
                <a:gd name="connsiteX419" fmla="*/ 233984 w 296725"/>
                <a:gd name="connsiteY419" fmla="*/ 100060 h 252460"/>
                <a:gd name="connsiteX420" fmla="*/ 241128 w 296725"/>
                <a:gd name="connsiteY420" fmla="*/ 107204 h 252460"/>
                <a:gd name="connsiteX421" fmla="*/ 269703 w 296725"/>
                <a:gd name="connsiteY421" fmla="*/ 116729 h 252460"/>
                <a:gd name="connsiteX422" fmla="*/ 250653 w 296725"/>
                <a:gd name="connsiteY422" fmla="*/ 131016 h 252460"/>
                <a:gd name="connsiteX423" fmla="*/ 243509 w 296725"/>
                <a:gd name="connsiteY423" fmla="*/ 138160 h 252460"/>
                <a:gd name="connsiteX424" fmla="*/ 253034 w 296725"/>
                <a:gd name="connsiteY424" fmla="*/ 140541 h 252460"/>
                <a:gd name="connsiteX425" fmla="*/ 262559 w 296725"/>
                <a:gd name="connsiteY425" fmla="*/ 147685 h 252460"/>
                <a:gd name="connsiteX426" fmla="*/ 269703 w 296725"/>
                <a:gd name="connsiteY426" fmla="*/ 150066 h 252460"/>
                <a:gd name="connsiteX427" fmla="*/ 262559 w 296725"/>
                <a:gd name="connsiteY427" fmla="*/ 154829 h 252460"/>
                <a:gd name="connsiteX428" fmla="*/ 279228 w 296725"/>
                <a:gd name="connsiteY428" fmla="*/ 161972 h 252460"/>
                <a:gd name="connsiteX429" fmla="*/ 272084 w 296725"/>
                <a:gd name="connsiteY429" fmla="*/ 159591 h 252460"/>
                <a:gd name="connsiteX430" fmla="*/ 253034 w 296725"/>
                <a:gd name="connsiteY430" fmla="*/ 159591 h 25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</a:cxnLst>
              <a:rect l="l" t="t" r="r" b="b"/>
              <a:pathLst>
                <a:path w="296725" h="252460">
                  <a:moveTo>
                    <a:pt x="145878" y="252460"/>
                  </a:moveTo>
                  <a:cubicBezTo>
                    <a:pt x="145084" y="248491"/>
                    <a:pt x="144479" y="244480"/>
                    <a:pt x="143497" y="240554"/>
                  </a:cubicBezTo>
                  <a:cubicBezTo>
                    <a:pt x="142302" y="235774"/>
                    <a:pt x="138972" y="227551"/>
                    <a:pt x="136353" y="223885"/>
                  </a:cubicBezTo>
                  <a:cubicBezTo>
                    <a:pt x="132526" y="218528"/>
                    <a:pt x="124686" y="213349"/>
                    <a:pt x="119684" y="209597"/>
                  </a:cubicBezTo>
                  <a:cubicBezTo>
                    <a:pt x="115090" y="186625"/>
                    <a:pt x="120716" y="206899"/>
                    <a:pt x="112540" y="190547"/>
                  </a:cubicBezTo>
                  <a:cubicBezTo>
                    <a:pt x="103520" y="172507"/>
                    <a:pt x="113170" y="184033"/>
                    <a:pt x="100634" y="171497"/>
                  </a:cubicBezTo>
                  <a:cubicBezTo>
                    <a:pt x="99840" y="167528"/>
                    <a:pt x="99533" y="163431"/>
                    <a:pt x="98253" y="159591"/>
                  </a:cubicBezTo>
                  <a:cubicBezTo>
                    <a:pt x="96672" y="154849"/>
                    <a:pt x="91861" y="147100"/>
                    <a:pt x="88728" y="142922"/>
                  </a:cubicBezTo>
                  <a:cubicBezTo>
                    <a:pt x="85679" y="138856"/>
                    <a:pt x="82192" y="135126"/>
                    <a:pt x="79203" y="131016"/>
                  </a:cubicBezTo>
                  <a:cubicBezTo>
                    <a:pt x="75836" y="126387"/>
                    <a:pt x="73112" y="121308"/>
                    <a:pt x="69678" y="116729"/>
                  </a:cubicBezTo>
                  <a:cubicBezTo>
                    <a:pt x="42903" y="81030"/>
                    <a:pt x="80284" y="129934"/>
                    <a:pt x="55390" y="100060"/>
                  </a:cubicBezTo>
                  <a:cubicBezTo>
                    <a:pt x="53558" y="97861"/>
                    <a:pt x="50628" y="90054"/>
                    <a:pt x="50628" y="92916"/>
                  </a:cubicBezTo>
                  <a:cubicBezTo>
                    <a:pt x="50628" y="97936"/>
                    <a:pt x="53947" y="102396"/>
                    <a:pt x="55390" y="107204"/>
                  </a:cubicBezTo>
                  <a:cubicBezTo>
                    <a:pt x="56330" y="110339"/>
                    <a:pt x="55727" y="114173"/>
                    <a:pt x="57772" y="116729"/>
                  </a:cubicBezTo>
                  <a:cubicBezTo>
                    <a:pt x="59340" y="118689"/>
                    <a:pt x="62534" y="118316"/>
                    <a:pt x="64915" y="119110"/>
                  </a:cubicBezTo>
                  <a:cubicBezTo>
                    <a:pt x="66503" y="121491"/>
                    <a:pt x="67443" y="124466"/>
                    <a:pt x="69678" y="126254"/>
                  </a:cubicBezTo>
                  <a:cubicBezTo>
                    <a:pt x="71638" y="127822"/>
                    <a:pt x="75047" y="126860"/>
                    <a:pt x="76822" y="128635"/>
                  </a:cubicBezTo>
                  <a:cubicBezTo>
                    <a:pt x="78597" y="130410"/>
                    <a:pt x="78081" y="133534"/>
                    <a:pt x="79203" y="135779"/>
                  </a:cubicBezTo>
                  <a:cubicBezTo>
                    <a:pt x="80483" y="138339"/>
                    <a:pt x="82545" y="140437"/>
                    <a:pt x="83965" y="142922"/>
                  </a:cubicBezTo>
                  <a:cubicBezTo>
                    <a:pt x="87761" y="149565"/>
                    <a:pt x="89663" y="156798"/>
                    <a:pt x="95872" y="161972"/>
                  </a:cubicBezTo>
                  <a:cubicBezTo>
                    <a:pt x="97800" y="163579"/>
                    <a:pt x="100634" y="163560"/>
                    <a:pt x="103015" y="164354"/>
                  </a:cubicBezTo>
                  <a:cubicBezTo>
                    <a:pt x="103809" y="166735"/>
                    <a:pt x="103622" y="169722"/>
                    <a:pt x="105397" y="171497"/>
                  </a:cubicBezTo>
                  <a:cubicBezTo>
                    <a:pt x="109444" y="175544"/>
                    <a:pt x="119684" y="181022"/>
                    <a:pt x="119684" y="181022"/>
                  </a:cubicBezTo>
                  <a:cubicBezTo>
                    <a:pt x="129917" y="196370"/>
                    <a:pt x="118216" y="179370"/>
                    <a:pt x="136353" y="202454"/>
                  </a:cubicBezTo>
                  <a:cubicBezTo>
                    <a:pt x="141257" y="208695"/>
                    <a:pt x="146236" y="214900"/>
                    <a:pt x="150640" y="221504"/>
                  </a:cubicBezTo>
                  <a:cubicBezTo>
                    <a:pt x="152228" y="223885"/>
                    <a:pt x="153571" y="226449"/>
                    <a:pt x="155403" y="228647"/>
                  </a:cubicBezTo>
                  <a:cubicBezTo>
                    <a:pt x="157559" y="231234"/>
                    <a:pt x="160166" y="233410"/>
                    <a:pt x="162547" y="235791"/>
                  </a:cubicBezTo>
                  <a:cubicBezTo>
                    <a:pt x="161753" y="228647"/>
                    <a:pt x="161646" y="221393"/>
                    <a:pt x="160165" y="214360"/>
                  </a:cubicBezTo>
                  <a:cubicBezTo>
                    <a:pt x="155674" y="193026"/>
                    <a:pt x="149216" y="182803"/>
                    <a:pt x="141115" y="161972"/>
                  </a:cubicBezTo>
                  <a:cubicBezTo>
                    <a:pt x="139296" y="157293"/>
                    <a:pt x="139137" y="151862"/>
                    <a:pt x="136353" y="147685"/>
                  </a:cubicBezTo>
                  <a:lnTo>
                    <a:pt x="126828" y="133397"/>
                  </a:lnTo>
                  <a:cubicBezTo>
                    <a:pt x="126263" y="130574"/>
                    <a:pt x="124295" y="118170"/>
                    <a:pt x="122065" y="114347"/>
                  </a:cubicBezTo>
                  <a:cubicBezTo>
                    <a:pt x="117739" y="106931"/>
                    <a:pt x="112195" y="100278"/>
                    <a:pt x="107778" y="92916"/>
                  </a:cubicBezTo>
                  <a:cubicBezTo>
                    <a:pt x="105397" y="88947"/>
                    <a:pt x="103907" y="84283"/>
                    <a:pt x="100634" y="81010"/>
                  </a:cubicBezTo>
                  <a:cubicBezTo>
                    <a:pt x="98124" y="78500"/>
                    <a:pt x="94191" y="78008"/>
                    <a:pt x="91109" y="76247"/>
                  </a:cubicBezTo>
                  <a:cubicBezTo>
                    <a:pt x="88624" y="74827"/>
                    <a:pt x="86346" y="73072"/>
                    <a:pt x="83965" y="71485"/>
                  </a:cubicBezTo>
                  <a:cubicBezTo>
                    <a:pt x="82397" y="66780"/>
                    <a:pt x="81018" y="60554"/>
                    <a:pt x="76822" y="57197"/>
                  </a:cubicBezTo>
                  <a:cubicBezTo>
                    <a:pt x="74862" y="55629"/>
                    <a:pt x="72059" y="55610"/>
                    <a:pt x="69678" y="54816"/>
                  </a:cubicBezTo>
                  <a:cubicBezTo>
                    <a:pt x="74677" y="84815"/>
                    <a:pt x="67205" y="57049"/>
                    <a:pt x="79203" y="76247"/>
                  </a:cubicBezTo>
                  <a:cubicBezTo>
                    <a:pt x="93335" y="98859"/>
                    <a:pt x="71729" y="78366"/>
                    <a:pt x="95872" y="97679"/>
                  </a:cubicBezTo>
                  <a:cubicBezTo>
                    <a:pt x="97459" y="100854"/>
                    <a:pt x="99236" y="103941"/>
                    <a:pt x="100634" y="107204"/>
                  </a:cubicBezTo>
                  <a:cubicBezTo>
                    <a:pt x="105561" y="118700"/>
                    <a:pt x="99880" y="110708"/>
                    <a:pt x="107778" y="123872"/>
                  </a:cubicBezTo>
                  <a:cubicBezTo>
                    <a:pt x="110723" y="128780"/>
                    <a:pt x="114743" y="133040"/>
                    <a:pt x="117303" y="138160"/>
                  </a:cubicBezTo>
                  <a:cubicBezTo>
                    <a:pt x="118890" y="141335"/>
                    <a:pt x="119817" y="144938"/>
                    <a:pt x="122065" y="147685"/>
                  </a:cubicBezTo>
                  <a:cubicBezTo>
                    <a:pt x="127041" y="153767"/>
                    <a:pt x="133477" y="158513"/>
                    <a:pt x="138734" y="164354"/>
                  </a:cubicBezTo>
                  <a:cubicBezTo>
                    <a:pt x="147966" y="174611"/>
                    <a:pt x="138084" y="169692"/>
                    <a:pt x="150640" y="173879"/>
                  </a:cubicBezTo>
                  <a:cubicBezTo>
                    <a:pt x="153021" y="176260"/>
                    <a:pt x="155717" y="178364"/>
                    <a:pt x="157784" y="181022"/>
                  </a:cubicBezTo>
                  <a:cubicBezTo>
                    <a:pt x="161298" y="185540"/>
                    <a:pt x="164134" y="190547"/>
                    <a:pt x="167309" y="195310"/>
                  </a:cubicBezTo>
                  <a:cubicBezTo>
                    <a:pt x="168897" y="197691"/>
                    <a:pt x="170600" y="200000"/>
                    <a:pt x="172072" y="202454"/>
                  </a:cubicBezTo>
                  <a:cubicBezTo>
                    <a:pt x="174453" y="206423"/>
                    <a:pt x="176493" y="210617"/>
                    <a:pt x="179215" y="214360"/>
                  </a:cubicBezTo>
                  <a:cubicBezTo>
                    <a:pt x="182861" y="219374"/>
                    <a:pt x="187153" y="223885"/>
                    <a:pt x="191122" y="228647"/>
                  </a:cubicBezTo>
                  <a:cubicBezTo>
                    <a:pt x="189534" y="221503"/>
                    <a:pt x="189174" y="213971"/>
                    <a:pt x="186359" y="207216"/>
                  </a:cubicBezTo>
                  <a:cubicBezTo>
                    <a:pt x="184596" y="202985"/>
                    <a:pt x="175726" y="197746"/>
                    <a:pt x="172072" y="195310"/>
                  </a:cubicBezTo>
                  <a:cubicBezTo>
                    <a:pt x="162471" y="180909"/>
                    <a:pt x="171526" y="192368"/>
                    <a:pt x="148259" y="176260"/>
                  </a:cubicBezTo>
                  <a:cubicBezTo>
                    <a:pt x="144080" y="173367"/>
                    <a:pt x="140322" y="169910"/>
                    <a:pt x="136353" y="166735"/>
                  </a:cubicBezTo>
                  <a:cubicBezTo>
                    <a:pt x="131718" y="152827"/>
                    <a:pt x="137599" y="165599"/>
                    <a:pt x="126828" y="154829"/>
                  </a:cubicBezTo>
                  <a:cubicBezTo>
                    <a:pt x="124022" y="152023"/>
                    <a:pt x="122490" y="148110"/>
                    <a:pt x="119684" y="145304"/>
                  </a:cubicBezTo>
                  <a:cubicBezTo>
                    <a:pt x="104352" y="129972"/>
                    <a:pt x="115471" y="147182"/>
                    <a:pt x="100634" y="128635"/>
                  </a:cubicBezTo>
                  <a:cubicBezTo>
                    <a:pt x="86739" y="111266"/>
                    <a:pt x="97845" y="116592"/>
                    <a:pt x="83965" y="111966"/>
                  </a:cubicBezTo>
                  <a:cubicBezTo>
                    <a:pt x="80790" y="109585"/>
                    <a:pt x="77246" y="107628"/>
                    <a:pt x="74440" y="104822"/>
                  </a:cubicBezTo>
                  <a:cubicBezTo>
                    <a:pt x="70846" y="101228"/>
                    <a:pt x="68714" y="96293"/>
                    <a:pt x="64915" y="92916"/>
                  </a:cubicBezTo>
                  <a:cubicBezTo>
                    <a:pt x="61456" y="89841"/>
                    <a:pt x="56978" y="88153"/>
                    <a:pt x="53009" y="85772"/>
                  </a:cubicBezTo>
                  <a:cubicBezTo>
                    <a:pt x="51422" y="83391"/>
                    <a:pt x="50079" y="80827"/>
                    <a:pt x="48247" y="78629"/>
                  </a:cubicBezTo>
                  <a:cubicBezTo>
                    <a:pt x="46091" y="76042"/>
                    <a:pt x="37908" y="72550"/>
                    <a:pt x="41103" y="71485"/>
                  </a:cubicBezTo>
                  <a:cubicBezTo>
                    <a:pt x="44186" y="70457"/>
                    <a:pt x="61205" y="78890"/>
                    <a:pt x="64915" y="81010"/>
                  </a:cubicBezTo>
                  <a:cubicBezTo>
                    <a:pt x="70463" y="84180"/>
                    <a:pt x="80169" y="91817"/>
                    <a:pt x="83965" y="95297"/>
                  </a:cubicBezTo>
                  <a:cubicBezTo>
                    <a:pt x="88551" y="99500"/>
                    <a:pt x="101868" y="114965"/>
                    <a:pt x="110159" y="119110"/>
                  </a:cubicBezTo>
                  <a:cubicBezTo>
                    <a:pt x="113086" y="120574"/>
                    <a:pt x="116509" y="120697"/>
                    <a:pt x="119684" y="121491"/>
                  </a:cubicBezTo>
                  <a:cubicBezTo>
                    <a:pt x="122065" y="123872"/>
                    <a:pt x="125157" y="125711"/>
                    <a:pt x="126828" y="128635"/>
                  </a:cubicBezTo>
                  <a:cubicBezTo>
                    <a:pt x="128452" y="131477"/>
                    <a:pt x="127284" y="135513"/>
                    <a:pt x="129209" y="138160"/>
                  </a:cubicBezTo>
                  <a:cubicBezTo>
                    <a:pt x="133831" y="144515"/>
                    <a:pt x="140969" y="148693"/>
                    <a:pt x="145878" y="154829"/>
                  </a:cubicBezTo>
                  <a:cubicBezTo>
                    <a:pt x="148863" y="158561"/>
                    <a:pt x="157537" y="170300"/>
                    <a:pt x="162547" y="173879"/>
                  </a:cubicBezTo>
                  <a:cubicBezTo>
                    <a:pt x="165436" y="175942"/>
                    <a:pt x="168897" y="177054"/>
                    <a:pt x="172072" y="178641"/>
                  </a:cubicBezTo>
                  <a:cubicBezTo>
                    <a:pt x="172866" y="181022"/>
                    <a:pt x="172678" y="184010"/>
                    <a:pt x="174453" y="185785"/>
                  </a:cubicBezTo>
                  <a:cubicBezTo>
                    <a:pt x="176963" y="188295"/>
                    <a:pt x="186195" y="193319"/>
                    <a:pt x="183978" y="190547"/>
                  </a:cubicBezTo>
                  <a:cubicBezTo>
                    <a:pt x="175563" y="180028"/>
                    <a:pt x="163485" y="172748"/>
                    <a:pt x="155403" y="161972"/>
                  </a:cubicBezTo>
                  <a:cubicBezTo>
                    <a:pt x="153022" y="158797"/>
                    <a:pt x="150566" y="155677"/>
                    <a:pt x="148259" y="152447"/>
                  </a:cubicBezTo>
                  <a:cubicBezTo>
                    <a:pt x="146596" y="150118"/>
                    <a:pt x="144598" y="147945"/>
                    <a:pt x="143497" y="145304"/>
                  </a:cubicBezTo>
                  <a:cubicBezTo>
                    <a:pt x="140601" y="138353"/>
                    <a:pt x="136353" y="123872"/>
                    <a:pt x="136353" y="123872"/>
                  </a:cubicBezTo>
                  <a:cubicBezTo>
                    <a:pt x="134656" y="111996"/>
                    <a:pt x="132948" y="96988"/>
                    <a:pt x="129209" y="85772"/>
                  </a:cubicBezTo>
                  <a:cubicBezTo>
                    <a:pt x="128304" y="83057"/>
                    <a:pt x="125727" y="81188"/>
                    <a:pt x="124447" y="78629"/>
                  </a:cubicBezTo>
                  <a:cubicBezTo>
                    <a:pt x="122535" y="74806"/>
                    <a:pt x="121950" y="70347"/>
                    <a:pt x="119684" y="66722"/>
                  </a:cubicBezTo>
                  <a:cubicBezTo>
                    <a:pt x="117899" y="63866"/>
                    <a:pt x="112540" y="56212"/>
                    <a:pt x="112540" y="59579"/>
                  </a:cubicBezTo>
                  <a:cubicBezTo>
                    <a:pt x="112540" y="63548"/>
                    <a:pt x="117303" y="65929"/>
                    <a:pt x="119684" y="69104"/>
                  </a:cubicBezTo>
                  <a:cubicBezTo>
                    <a:pt x="120478" y="71485"/>
                    <a:pt x="120618" y="74197"/>
                    <a:pt x="122065" y="76247"/>
                  </a:cubicBezTo>
                  <a:cubicBezTo>
                    <a:pt x="130215" y="87793"/>
                    <a:pt x="141247" y="97315"/>
                    <a:pt x="148259" y="109585"/>
                  </a:cubicBezTo>
                  <a:cubicBezTo>
                    <a:pt x="152666" y="117298"/>
                    <a:pt x="158738" y="127208"/>
                    <a:pt x="162547" y="135779"/>
                  </a:cubicBezTo>
                  <a:cubicBezTo>
                    <a:pt x="164590" y="140375"/>
                    <a:pt x="167470" y="150802"/>
                    <a:pt x="172072" y="154829"/>
                  </a:cubicBezTo>
                  <a:cubicBezTo>
                    <a:pt x="176379" y="158598"/>
                    <a:pt x="181597" y="161179"/>
                    <a:pt x="186359" y="164354"/>
                  </a:cubicBezTo>
                  <a:cubicBezTo>
                    <a:pt x="194522" y="188844"/>
                    <a:pt x="181370" y="155735"/>
                    <a:pt x="195884" y="173879"/>
                  </a:cubicBezTo>
                  <a:cubicBezTo>
                    <a:pt x="197928" y="176435"/>
                    <a:pt x="196641" y="180563"/>
                    <a:pt x="198265" y="183404"/>
                  </a:cubicBezTo>
                  <a:cubicBezTo>
                    <a:pt x="199936" y="186328"/>
                    <a:pt x="203253" y="187960"/>
                    <a:pt x="205409" y="190547"/>
                  </a:cubicBezTo>
                  <a:cubicBezTo>
                    <a:pt x="207241" y="192746"/>
                    <a:pt x="213034" y="197691"/>
                    <a:pt x="210172" y="197691"/>
                  </a:cubicBezTo>
                  <a:cubicBezTo>
                    <a:pt x="206804" y="197691"/>
                    <a:pt x="205132" y="193177"/>
                    <a:pt x="203028" y="190547"/>
                  </a:cubicBezTo>
                  <a:cubicBezTo>
                    <a:pt x="195590" y="181250"/>
                    <a:pt x="189035" y="171269"/>
                    <a:pt x="181597" y="161972"/>
                  </a:cubicBezTo>
                  <a:cubicBezTo>
                    <a:pt x="179493" y="159342"/>
                    <a:pt x="176834" y="157210"/>
                    <a:pt x="174453" y="154829"/>
                  </a:cubicBezTo>
                  <a:cubicBezTo>
                    <a:pt x="164423" y="124735"/>
                    <a:pt x="181154" y="172845"/>
                    <a:pt x="167309" y="140541"/>
                  </a:cubicBezTo>
                  <a:cubicBezTo>
                    <a:pt x="153659" y="108692"/>
                    <a:pt x="179508" y="157796"/>
                    <a:pt x="160165" y="119110"/>
                  </a:cubicBezTo>
                  <a:cubicBezTo>
                    <a:pt x="158095" y="114970"/>
                    <a:pt x="155092" y="111344"/>
                    <a:pt x="153022" y="107204"/>
                  </a:cubicBezTo>
                  <a:cubicBezTo>
                    <a:pt x="151578" y="104315"/>
                    <a:pt x="147115" y="92689"/>
                    <a:pt x="145878" y="88154"/>
                  </a:cubicBezTo>
                  <a:cubicBezTo>
                    <a:pt x="144156" y="81839"/>
                    <a:pt x="143185" y="75314"/>
                    <a:pt x="141115" y="69104"/>
                  </a:cubicBezTo>
                  <a:cubicBezTo>
                    <a:pt x="139203" y="63369"/>
                    <a:pt x="136838" y="57758"/>
                    <a:pt x="133972" y="52435"/>
                  </a:cubicBezTo>
                  <a:cubicBezTo>
                    <a:pt x="131258" y="47395"/>
                    <a:pt x="122637" y="32717"/>
                    <a:pt x="124447" y="38147"/>
                  </a:cubicBezTo>
                  <a:cubicBezTo>
                    <a:pt x="129448" y="53153"/>
                    <a:pt x="134496" y="69628"/>
                    <a:pt x="145878" y="81010"/>
                  </a:cubicBezTo>
                  <a:lnTo>
                    <a:pt x="155403" y="90535"/>
                  </a:lnTo>
                  <a:cubicBezTo>
                    <a:pt x="159637" y="107474"/>
                    <a:pt x="154265" y="94160"/>
                    <a:pt x="169690" y="109585"/>
                  </a:cubicBezTo>
                  <a:cubicBezTo>
                    <a:pt x="173284" y="113179"/>
                    <a:pt x="175868" y="117666"/>
                    <a:pt x="179215" y="121491"/>
                  </a:cubicBezTo>
                  <a:cubicBezTo>
                    <a:pt x="185633" y="128826"/>
                    <a:pt x="185893" y="128325"/>
                    <a:pt x="193503" y="133397"/>
                  </a:cubicBezTo>
                  <a:cubicBezTo>
                    <a:pt x="216440" y="163980"/>
                    <a:pt x="203639" y="158206"/>
                    <a:pt x="222078" y="164354"/>
                  </a:cubicBezTo>
                  <a:cubicBezTo>
                    <a:pt x="223665" y="167529"/>
                    <a:pt x="224330" y="171369"/>
                    <a:pt x="226840" y="173879"/>
                  </a:cubicBezTo>
                  <a:cubicBezTo>
                    <a:pt x="228615" y="175654"/>
                    <a:pt x="233375" y="178695"/>
                    <a:pt x="233984" y="176260"/>
                  </a:cubicBezTo>
                  <a:cubicBezTo>
                    <a:pt x="235021" y="172113"/>
                    <a:pt x="230991" y="168245"/>
                    <a:pt x="229222" y="164354"/>
                  </a:cubicBezTo>
                  <a:cubicBezTo>
                    <a:pt x="227019" y="159506"/>
                    <a:pt x="224957" y="154545"/>
                    <a:pt x="222078" y="150066"/>
                  </a:cubicBezTo>
                  <a:cubicBezTo>
                    <a:pt x="217786" y="143389"/>
                    <a:pt x="211340" y="138116"/>
                    <a:pt x="207790" y="131016"/>
                  </a:cubicBezTo>
                  <a:cubicBezTo>
                    <a:pt x="205409" y="126254"/>
                    <a:pt x="202744" y="121623"/>
                    <a:pt x="200647" y="116729"/>
                  </a:cubicBezTo>
                  <a:cubicBezTo>
                    <a:pt x="197976" y="110495"/>
                    <a:pt x="196309" y="103853"/>
                    <a:pt x="193503" y="97679"/>
                  </a:cubicBezTo>
                  <a:cubicBezTo>
                    <a:pt x="192319" y="95073"/>
                    <a:pt x="190404" y="92864"/>
                    <a:pt x="188740" y="90535"/>
                  </a:cubicBezTo>
                  <a:cubicBezTo>
                    <a:pt x="186947" y="88024"/>
                    <a:pt x="178702" y="77602"/>
                    <a:pt x="176834" y="73866"/>
                  </a:cubicBezTo>
                  <a:cubicBezTo>
                    <a:pt x="174922" y="70043"/>
                    <a:pt x="173808" y="65866"/>
                    <a:pt x="172072" y="61960"/>
                  </a:cubicBezTo>
                  <a:cubicBezTo>
                    <a:pt x="170630" y="58716"/>
                    <a:pt x="168627" y="55731"/>
                    <a:pt x="167309" y="52435"/>
                  </a:cubicBezTo>
                  <a:cubicBezTo>
                    <a:pt x="160470" y="35338"/>
                    <a:pt x="167951" y="39948"/>
                    <a:pt x="155403" y="35766"/>
                  </a:cubicBezTo>
                  <a:cubicBezTo>
                    <a:pt x="153980" y="31495"/>
                    <a:pt x="151203" y="22041"/>
                    <a:pt x="148259" y="19097"/>
                  </a:cubicBezTo>
                  <a:cubicBezTo>
                    <a:pt x="146484" y="17322"/>
                    <a:pt x="143496" y="17510"/>
                    <a:pt x="141115" y="16716"/>
                  </a:cubicBezTo>
                  <a:cubicBezTo>
                    <a:pt x="139688" y="14576"/>
                    <a:pt x="130392" y="343"/>
                    <a:pt x="129209" y="47"/>
                  </a:cubicBezTo>
                  <a:cubicBezTo>
                    <a:pt x="126774" y="-562"/>
                    <a:pt x="127622" y="4810"/>
                    <a:pt x="126828" y="7191"/>
                  </a:cubicBezTo>
                  <a:cubicBezTo>
                    <a:pt x="130797" y="11954"/>
                    <a:pt x="135610" y="16124"/>
                    <a:pt x="138734" y="21479"/>
                  </a:cubicBezTo>
                  <a:cubicBezTo>
                    <a:pt x="141263" y="25815"/>
                    <a:pt x="141633" y="31105"/>
                    <a:pt x="143497" y="35766"/>
                  </a:cubicBezTo>
                  <a:cubicBezTo>
                    <a:pt x="158446" y="73137"/>
                    <a:pt x="146397" y="44692"/>
                    <a:pt x="160165" y="66722"/>
                  </a:cubicBezTo>
                  <a:cubicBezTo>
                    <a:pt x="168796" y="80533"/>
                    <a:pt x="159888" y="72886"/>
                    <a:pt x="172072" y="81010"/>
                  </a:cubicBezTo>
                  <a:cubicBezTo>
                    <a:pt x="178707" y="90963"/>
                    <a:pt x="180349" y="95448"/>
                    <a:pt x="188740" y="102441"/>
                  </a:cubicBezTo>
                  <a:cubicBezTo>
                    <a:pt x="190939" y="104273"/>
                    <a:pt x="193503" y="105616"/>
                    <a:pt x="195884" y="107204"/>
                  </a:cubicBezTo>
                  <a:cubicBezTo>
                    <a:pt x="196678" y="109585"/>
                    <a:pt x="196759" y="112339"/>
                    <a:pt x="198265" y="114347"/>
                  </a:cubicBezTo>
                  <a:cubicBezTo>
                    <a:pt x="205764" y="124345"/>
                    <a:pt x="216617" y="131343"/>
                    <a:pt x="226840" y="138160"/>
                  </a:cubicBezTo>
                  <a:cubicBezTo>
                    <a:pt x="228124" y="140086"/>
                    <a:pt x="237763" y="154829"/>
                    <a:pt x="238747" y="154829"/>
                  </a:cubicBezTo>
                  <a:cubicBezTo>
                    <a:pt x="242020" y="154829"/>
                    <a:pt x="237483" y="148380"/>
                    <a:pt x="236365" y="145304"/>
                  </a:cubicBezTo>
                  <a:cubicBezTo>
                    <a:pt x="233529" y="137505"/>
                    <a:pt x="226284" y="121917"/>
                    <a:pt x="222078" y="114347"/>
                  </a:cubicBezTo>
                  <a:cubicBezTo>
                    <a:pt x="220688" y="111845"/>
                    <a:pt x="218903" y="109585"/>
                    <a:pt x="217315" y="107204"/>
                  </a:cubicBezTo>
                  <a:cubicBezTo>
                    <a:pt x="203216" y="43751"/>
                    <a:pt x="220525" y="118178"/>
                    <a:pt x="207790" y="71485"/>
                  </a:cubicBezTo>
                  <a:cubicBezTo>
                    <a:pt x="206725" y="67580"/>
                    <a:pt x="206770" y="63390"/>
                    <a:pt x="205409" y="59579"/>
                  </a:cubicBezTo>
                  <a:cubicBezTo>
                    <a:pt x="202780" y="52217"/>
                    <a:pt x="199059" y="45291"/>
                    <a:pt x="195884" y="38147"/>
                  </a:cubicBezTo>
                  <a:cubicBezTo>
                    <a:pt x="195090" y="34178"/>
                    <a:pt x="195178" y="29925"/>
                    <a:pt x="193503" y="26241"/>
                  </a:cubicBezTo>
                  <a:cubicBezTo>
                    <a:pt x="191135" y="21030"/>
                    <a:pt x="183978" y="11954"/>
                    <a:pt x="183978" y="11954"/>
                  </a:cubicBezTo>
                  <a:cubicBezTo>
                    <a:pt x="183978" y="11954"/>
                    <a:pt x="184565" y="27993"/>
                    <a:pt x="186359" y="35766"/>
                  </a:cubicBezTo>
                  <a:cubicBezTo>
                    <a:pt x="187003" y="38555"/>
                    <a:pt x="189534" y="40529"/>
                    <a:pt x="191122" y="42910"/>
                  </a:cubicBezTo>
                  <a:cubicBezTo>
                    <a:pt x="193468" y="54642"/>
                    <a:pt x="191872" y="55565"/>
                    <a:pt x="200647" y="64341"/>
                  </a:cubicBezTo>
                  <a:cubicBezTo>
                    <a:pt x="202671" y="66365"/>
                    <a:pt x="205766" y="67080"/>
                    <a:pt x="207790" y="69104"/>
                  </a:cubicBezTo>
                  <a:cubicBezTo>
                    <a:pt x="210596" y="71910"/>
                    <a:pt x="212393" y="75580"/>
                    <a:pt x="214934" y="78629"/>
                  </a:cubicBezTo>
                  <a:cubicBezTo>
                    <a:pt x="220796" y="85663"/>
                    <a:pt x="237803" y="105349"/>
                    <a:pt x="245890" y="111966"/>
                  </a:cubicBezTo>
                  <a:cubicBezTo>
                    <a:pt x="249472" y="114897"/>
                    <a:pt x="254054" y="116388"/>
                    <a:pt x="257797" y="119110"/>
                  </a:cubicBezTo>
                  <a:cubicBezTo>
                    <a:pt x="262811" y="122756"/>
                    <a:pt x="267191" y="127210"/>
                    <a:pt x="272084" y="131016"/>
                  </a:cubicBezTo>
                  <a:cubicBezTo>
                    <a:pt x="274343" y="132773"/>
                    <a:pt x="280648" y="138264"/>
                    <a:pt x="279228" y="135779"/>
                  </a:cubicBezTo>
                  <a:cubicBezTo>
                    <a:pt x="274738" y="127921"/>
                    <a:pt x="267049" y="122205"/>
                    <a:pt x="262559" y="114347"/>
                  </a:cubicBezTo>
                  <a:cubicBezTo>
                    <a:pt x="248578" y="89882"/>
                    <a:pt x="257559" y="102204"/>
                    <a:pt x="233984" y="78629"/>
                  </a:cubicBezTo>
                  <a:cubicBezTo>
                    <a:pt x="233190" y="76248"/>
                    <a:pt x="232848" y="73664"/>
                    <a:pt x="231603" y="71485"/>
                  </a:cubicBezTo>
                  <a:cubicBezTo>
                    <a:pt x="225117" y="60135"/>
                    <a:pt x="224992" y="64029"/>
                    <a:pt x="217315" y="54816"/>
                  </a:cubicBezTo>
                  <a:cubicBezTo>
                    <a:pt x="211205" y="47484"/>
                    <a:pt x="208957" y="36949"/>
                    <a:pt x="198265" y="33385"/>
                  </a:cubicBezTo>
                  <a:lnTo>
                    <a:pt x="191122" y="31004"/>
                  </a:lnTo>
                  <a:cubicBezTo>
                    <a:pt x="187947" y="27829"/>
                    <a:pt x="185251" y="24089"/>
                    <a:pt x="181597" y="21479"/>
                  </a:cubicBezTo>
                  <a:cubicBezTo>
                    <a:pt x="179554" y="20020"/>
                    <a:pt x="176698" y="20220"/>
                    <a:pt x="174453" y="19097"/>
                  </a:cubicBezTo>
                  <a:cubicBezTo>
                    <a:pt x="149467" y="6604"/>
                    <a:pt x="167097" y="11434"/>
                    <a:pt x="145878" y="7191"/>
                  </a:cubicBezTo>
                  <a:cubicBezTo>
                    <a:pt x="144290" y="9572"/>
                    <a:pt x="141520" y="11502"/>
                    <a:pt x="141115" y="14335"/>
                  </a:cubicBezTo>
                  <a:cubicBezTo>
                    <a:pt x="140652" y="17575"/>
                    <a:pt x="142168" y="20869"/>
                    <a:pt x="143497" y="23860"/>
                  </a:cubicBezTo>
                  <a:cubicBezTo>
                    <a:pt x="146839" y="31379"/>
                    <a:pt x="152874" y="38744"/>
                    <a:pt x="157784" y="45291"/>
                  </a:cubicBezTo>
                  <a:cubicBezTo>
                    <a:pt x="160093" y="54528"/>
                    <a:pt x="162179" y="63276"/>
                    <a:pt x="167309" y="71485"/>
                  </a:cubicBezTo>
                  <a:cubicBezTo>
                    <a:pt x="169412" y="74851"/>
                    <a:pt x="172526" y="77541"/>
                    <a:pt x="174453" y="81010"/>
                  </a:cubicBezTo>
                  <a:cubicBezTo>
                    <a:pt x="176529" y="84746"/>
                    <a:pt x="177479" y="89010"/>
                    <a:pt x="179215" y="92916"/>
                  </a:cubicBezTo>
                  <a:cubicBezTo>
                    <a:pt x="180657" y="96160"/>
                    <a:pt x="182490" y="99218"/>
                    <a:pt x="183978" y="102441"/>
                  </a:cubicBezTo>
                  <a:cubicBezTo>
                    <a:pt x="187254" y="109539"/>
                    <a:pt x="190424" y="116687"/>
                    <a:pt x="193503" y="123872"/>
                  </a:cubicBezTo>
                  <a:cubicBezTo>
                    <a:pt x="195187" y="127801"/>
                    <a:pt x="196025" y="132138"/>
                    <a:pt x="198265" y="135779"/>
                  </a:cubicBezTo>
                  <a:cubicBezTo>
                    <a:pt x="202425" y="142539"/>
                    <a:pt x="208035" y="148303"/>
                    <a:pt x="212553" y="154829"/>
                  </a:cubicBezTo>
                  <a:cubicBezTo>
                    <a:pt x="215188" y="158634"/>
                    <a:pt x="217130" y="162884"/>
                    <a:pt x="219697" y="166735"/>
                  </a:cubicBezTo>
                  <a:cubicBezTo>
                    <a:pt x="225808" y="175902"/>
                    <a:pt x="226624" y="176044"/>
                    <a:pt x="233984" y="183404"/>
                  </a:cubicBezTo>
                  <a:cubicBezTo>
                    <a:pt x="241772" y="171723"/>
                    <a:pt x="239326" y="178833"/>
                    <a:pt x="236365" y="159591"/>
                  </a:cubicBezTo>
                  <a:cubicBezTo>
                    <a:pt x="235101" y="151375"/>
                    <a:pt x="234893" y="142584"/>
                    <a:pt x="229222" y="135779"/>
                  </a:cubicBezTo>
                  <a:cubicBezTo>
                    <a:pt x="227390" y="133580"/>
                    <a:pt x="224459" y="132604"/>
                    <a:pt x="222078" y="131016"/>
                  </a:cubicBezTo>
                  <a:cubicBezTo>
                    <a:pt x="219697" y="120697"/>
                    <a:pt x="217922" y="110220"/>
                    <a:pt x="214934" y="100060"/>
                  </a:cubicBezTo>
                  <a:cubicBezTo>
                    <a:pt x="213932" y="96655"/>
                    <a:pt x="211418" y="93859"/>
                    <a:pt x="210172" y="90535"/>
                  </a:cubicBezTo>
                  <a:cubicBezTo>
                    <a:pt x="209023" y="87471"/>
                    <a:pt x="209254" y="83937"/>
                    <a:pt x="207790" y="81010"/>
                  </a:cubicBezTo>
                  <a:cubicBezTo>
                    <a:pt x="204441" y="74312"/>
                    <a:pt x="199470" y="68534"/>
                    <a:pt x="195884" y="61960"/>
                  </a:cubicBezTo>
                  <a:cubicBezTo>
                    <a:pt x="189935" y="51053"/>
                    <a:pt x="184771" y="39735"/>
                    <a:pt x="179215" y="28622"/>
                  </a:cubicBezTo>
                  <a:cubicBezTo>
                    <a:pt x="179215" y="28622"/>
                    <a:pt x="183497" y="46230"/>
                    <a:pt x="186359" y="54816"/>
                  </a:cubicBezTo>
                  <a:cubicBezTo>
                    <a:pt x="190550" y="67390"/>
                    <a:pt x="187348" y="59871"/>
                    <a:pt x="198265" y="76247"/>
                  </a:cubicBezTo>
                  <a:cubicBezTo>
                    <a:pt x="199059" y="79422"/>
                    <a:pt x="199318" y="82781"/>
                    <a:pt x="200647" y="85772"/>
                  </a:cubicBezTo>
                  <a:cubicBezTo>
                    <a:pt x="208762" y="104032"/>
                    <a:pt x="205930" y="91447"/>
                    <a:pt x="214934" y="107204"/>
                  </a:cubicBezTo>
                  <a:cubicBezTo>
                    <a:pt x="219337" y="114909"/>
                    <a:pt x="222722" y="123155"/>
                    <a:pt x="226840" y="131016"/>
                  </a:cubicBezTo>
                  <a:cubicBezTo>
                    <a:pt x="231455" y="139826"/>
                    <a:pt x="236448" y="148434"/>
                    <a:pt x="241128" y="157210"/>
                  </a:cubicBezTo>
                  <a:cubicBezTo>
                    <a:pt x="242798" y="160342"/>
                    <a:pt x="247359" y="169967"/>
                    <a:pt x="245890" y="166735"/>
                  </a:cubicBezTo>
                  <a:cubicBezTo>
                    <a:pt x="240453" y="154774"/>
                    <a:pt x="238187" y="140621"/>
                    <a:pt x="229222" y="131016"/>
                  </a:cubicBezTo>
                  <a:cubicBezTo>
                    <a:pt x="189709" y="88681"/>
                    <a:pt x="208740" y="105296"/>
                    <a:pt x="174453" y="78629"/>
                  </a:cubicBezTo>
                  <a:cubicBezTo>
                    <a:pt x="169498" y="63762"/>
                    <a:pt x="174464" y="75666"/>
                    <a:pt x="157784" y="54816"/>
                  </a:cubicBezTo>
                  <a:cubicBezTo>
                    <a:pt x="147119" y="41485"/>
                    <a:pt x="145975" y="39482"/>
                    <a:pt x="138734" y="28622"/>
                  </a:cubicBezTo>
                  <a:cubicBezTo>
                    <a:pt x="135080" y="39585"/>
                    <a:pt x="133213" y="41861"/>
                    <a:pt x="138734" y="57197"/>
                  </a:cubicBezTo>
                  <a:cubicBezTo>
                    <a:pt x="150297" y="89316"/>
                    <a:pt x="149877" y="87390"/>
                    <a:pt x="164928" y="102441"/>
                  </a:cubicBezTo>
                  <a:cubicBezTo>
                    <a:pt x="168103" y="108791"/>
                    <a:pt x="172731" y="114603"/>
                    <a:pt x="174453" y="121491"/>
                  </a:cubicBezTo>
                  <a:cubicBezTo>
                    <a:pt x="175247" y="124666"/>
                    <a:pt x="175077" y="128255"/>
                    <a:pt x="176834" y="131016"/>
                  </a:cubicBezTo>
                  <a:cubicBezTo>
                    <a:pt x="181637" y="138564"/>
                    <a:pt x="191321" y="147884"/>
                    <a:pt x="198265" y="154829"/>
                  </a:cubicBezTo>
                  <a:cubicBezTo>
                    <a:pt x="199038" y="157921"/>
                    <a:pt x="206663" y="181470"/>
                    <a:pt x="191122" y="154829"/>
                  </a:cubicBezTo>
                  <a:cubicBezTo>
                    <a:pt x="187705" y="148971"/>
                    <a:pt x="186123" y="142213"/>
                    <a:pt x="183978" y="135779"/>
                  </a:cubicBezTo>
                  <a:cubicBezTo>
                    <a:pt x="182943" y="132674"/>
                    <a:pt x="183061" y="129181"/>
                    <a:pt x="181597" y="126254"/>
                  </a:cubicBezTo>
                  <a:cubicBezTo>
                    <a:pt x="178248" y="119556"/>
                    <a:pt x="173659" y="113554"/>
                    <a:pt x="169690" y="107204"/>
                  </a:cubicBezTo>
                  <a:cubicBezTo>
                    <a:pt x="166021" y="92527"/>
                    <a:pt x="170551" y="101572"/>
                    <a:pt x="160165" y="92916"/>
                  </a:cubicBezTo>
                  <a:cubicBezTo>
                    <a:pt x="157578" y="90760"/>
                    <a:pt x="155946" y="87443"/>
                    <a:pt x="153022" y="85772"/>
                  </a:cubicBezTo>
                  <a:cubicBezTo>
                    <a:pt x="150181" y="84148"/>
                    <a:pt x="146518" y="84650"/>
                    <a:pt x="143497" y="83391"/>
                  </a:cubicBezTo>
                  <a:cubicBezTo>
                    <a:pt x="136944" y="80660"/>
                    <a:pt x="130797" y="77041"/>
                    <a:pt x="124447" y="73866"/>
                  </a:cubicBezTo>
                  <a:cubicBezTo>
                    <a:pt x="121272" y="72279"/>
                    <a:pt x="117966" y="70930"/>
                    <a:pt x="114922" y="69104"/>
                  </a:cubicBezTo>
                  <a:cubicBezTo>
                    <a:pt x="100561" y="60488"/>
                    <a:pt x="106866" y="64528"/>
                    <a:pt x="95872" y="57197"/>
                  </a:cubicBezTo>
                  <a:cubicBezTo>
                    <a:pt x="94778" y="55009"/>
                    <a:pt x="87155" y="34441"/>
                    <a:pt x="79203" y="35766"/>
                  </a:cubicBezTo>
                  <a:cubicBezTo>
                    <a:pt x="75701" y="36350"/>
                    <a:pt x="76028" y="42116"/>
                    <a:pt x="74440" y="45291"/>
                  </a:cubicBezTo>
                  <a:cubicBezTo>
                    <a:pt x="76821" y="49260"/>
                    <a:pt x="79704" y="52968"/>
                    <a:pt x="81584" y="57197"/>
                  </a:cubicBezTo>
                  <a:cubicBezTo>
                    <a:pt x="82913" y="60188"/>
                    <a:pt x="82564" y="63764"/>
                    <a:pt x="83965" y="66722"/>
                  </a:cubicBezTo>
                  <a:cubicBezTo>
                    <a:pt x="90511" y="80542"/>
                    <a:pt x="101977" y="102645"/>
                    <a:pt x="112540" y="116729"/>
                  </a:cubicBezTo>
                  <a:cubicBezTo>
                    <a:pt x="116260" y="121688"/>
                    <a:pt x="120892" y="125937"/>
                    <a:pt x="124447" y="131016"/>
                  </a:cubicBezTo>
                  <a:cubicBezTo>
                    <a:pt x="139077" y="151915"/>
                    <a:pt x="118766" y="130098"/>
                    <a:pt x="136353" y="147685"/>
                  </a:cubicBezTo>
                  <a:cubicBezTo>
                    <a:pt x="144233" y="167388"/>
                    <a:pt x="136735" y="153174"/>
                    <a:pt x="153022" y="171497"/>
                  </a:cubicBezTo>
                  <a:cubicBezTo>
                    <a:pt x="155659" y="174463"/>
                    <a:pt x="157858" y="177793"/>
                    <a:pt x="160165" y="181022"/>
                  </a:cubicBezTo>
                  <a:cubicBezTo>
                    <a:pt x="161829" y="183351"/>
                    <a:pt x="163027" y="186027"/>
                    <a:pt x="164928" y="188166"/>
                  </a:cubicBezTo>
                  <a:cubicBezTo>
                    <a:pt x="169403" y="193200"/>
                    <a:pt x="179215" y="202454"/>
                    <a:pt x="179215" y="202454"/>
                  </a:cubicBezTo>
                  <a:cubicBezTo>
                    <a:pt x="165584" y="211541"/>
                    <a:pt x="179291" y="204835"/>
                    <a:pt x="160165" y="204835"/>
                  </a:cubicBezTo>
                  <a:cubicBezTo>
                    <a:pt x="156118" y="204835"/>
                    <a:pt x="152266" y="206644"/>
                    <a:pt x="148259" y="207216"/>
                  </a:cubicBezTo>
                  <a:cubicBezTo>
                    <a:pt x="141144" y="208232"/>
                    <a:pt x="133972" y="208803"/>
                    <a:pt x="126828" y="209597"/>
                  </a:cubicBezTo>
                  <a:cubicBezTo>
                    <a:pt x="123653" y="210391"/>
                    <a:pt x="114989" y="209665"/>
                    <a:pt x="117303" y="211979"/>
                  </a:cubicBezTo>
                  <a:cubicBezTo>
                    <a:pt x="120717" y="215393"/>
                    <a:pt x="126779" y="213959"/>
                    <a:pt x="131590" y="214360"/>
                  </a:cubicBezTo>
                  <a:cubicBezTo>
                    <a:pt x="145850" y="215548"/>
                    <a:pt x="160165" y="215947"/>
                    <a:pt x="174453" y="216741"/>
                  </a:cubicBezTo>
                  <a:cubicBezTo>
                    <a:pt x="179215" y="215154"/>
                    <a:pt x="184613" y="214836"/>
                    <a:pt x="188740" y="211979"/>
                  </a:cubicBezTo>
                  <a:cubicBezTo>
                    <a:pt x="202256" y="202622"/>
                    <a:pt x="204116" y="191394"/>
                    <a:pt x="219697" y="185785"/>
                  </a:cubicBezTo>
                  <a:cubicBezTo>
                    <a:pt x="234370" y="180503"/>
                    <a:pt x="250992" y="180854"/>
                    <a:pt x="264940" y="173879"/>
                  </a:cubicBezTo>
                  <a:cubicBezTo>
                    <a:pt x="276761" y="167968"/>
                    <a:pt x="277412" y="168551"/>
                    <a:pt x="288753" y="157210"/>
                  </a:cubicBezTo>
                  <a:cubicBezTo>
                    <a:pt x="290777" y="155186"/>
                    <a:pt x="292235" y="152626"/>
                    <a:pt x="293515" y="150066"/>
                  </a:cubicBezTo>
                  <a:cubicBezTo>
                    <a:pt x="294638" y="147821"/>
                    <a:pt x="298367" y="143371"/>
                    <a:pt x="295897" y="142922"/>
                  </a:cubicBezTo>
                  <a:cubicBezTo>
                    <a:pt x="286493" y="141212"/>
                    <a:pt x="276847" y="144510"/>
                    <a:pt x="267322" y="145304"/>
                  </a:cubicBezTo>
                  <a:cubicBezTo>
                    <a:pt x="259384" y="148479"/>
                    <a:pt x="251065" y="150829"/>
                    <a:pt x="243509" y="154829"/>
                  </a:cubicBezTo>
                  <a:cubicBezTo>
                    <a:pt x="237474" y="158024"/>
                    <a:pt x="232655" y="163156"/>
                    <a:pt x="226840" y="166735"/>
                  </a:cubicBezTo>
                  <a:cubicBezTo>
                    <a:pt x="222305" y="169526"/>
                    <a:pt x="216983" y="170926"/>
                    <a:pt x="212553" y="173879"/>
                  </a:cubicBezTo>
                  <a:cubicBezTo>
                    <a:pt x="209751" y="175747"/>
                    <a:pt x="208103" y="179002"/>
                    <a:pt x="205409" y="181022"/>
                  </a:cubicBezTo>
                  <a:cubicBezTo>
                    <a:pt x="196425" y="187760"/>
                    <a:pt x="171535" y="199128"/>
                    <a:pt x="164928" y="200072"/>
                  </a:cubicBezTo>
                  <a:lnTo>
                    <a:pt x="148259" y="202454"/>
                  </a:lnTo>
                  <a:cubicBezTo>
                    <a:pt x="177736" y="187716"/>
                    <a:pt x="162883" y="196264"/>
                    <a:pt x="198265" y="171497"/>
                  </a:cubicBezTo>
                  <a:cubicBezTo>
                    <a:pt x="203859" y="167581"/>
                    <a:pt x="210106" y="164419"/>
                    <a:pt x="214934" y="159591"/>
                  </a:cubicBezTo>
                  <a:cubicBezTo>
                    <a:pt x="223744" y="150781"/>
                    <a:pt x="222358" y="151641"/>
                    <a:pt x="233984" y="142922"/>
                  </a:cubicBezTo>
                  <a:cubicBezTo>
                    <a:pt x="249845" y="131026"/>
                    <a:pt x="236002" y="144629"/>
                    <a:pt x="269703" y="133397"/>
                  </a:cubicBezTo>
                  <a:cubicBezTo>
                    <a:pt x="272084" y="132603"/>
                    <a:pt x="279357" y="131016"/>
                    <a:pt x="276847" y="131016"/>
                  </a:cubicBezTo>
                  <a:cubicBezTo>
                    <a:pt x="268192" y="131016"/>
                    <a:pt x="254957" y="133965"/>
                    <a:pt x="245890" y="135779"/>
                  </a:cubicBezTo>
                  <a:cubicBezTo>
                    <a:pt x="229221" y="143716"/>
                    <a:pt x="211914" y="150431"/>
                    <a:pt x="195884" y="159591"/>
                  </a:cubicBezTo>
                  <a:cubicBezTo>
                    <a:pt x="190328" y="162766"/>
                    <a:pt x="184702" y="165823"/>
                    <a:pt x="179215" y="169116"/>
                  </a:cubicBezTo>
                  <a:cubicBezTo>
                    <a:pt x="176761" y="170588"/>
                    <a:pt x="174729" y="172816"/>
                    <a:pt x="172072" y="173879"/>
                  </a:cubicBezTo>
                  <a:cubicBezTo>
                    <a:pt x="163950" y="177128"/>
                    <a:pt x="144199" y="180990"/>
                    <a:pt x="136353" y="183404"/>
                  </a:cubicBezTo>
                  <a:cubicBezTo>
                    <a:pt x="109655" y="191619"/>
                    <a:pt x="141259" y="185765"/>
                    <a:pt x="107778" y="190547"/>
                  </a:cubicBezTo>
                  <a:cubicBezTo>
                    <a:pt x="113334" y="186578"/>
                    <a:pt x="118412" y="181836"/>
                    <a:pt x="124447" y="178641"/>
                  </a:cubicBezTo>
                  <a:cubicBezTo>
                    <a:pt x="163962" y="157721"/>
                    <a:pt x="135117" y="175086"/>
                    <a:pt x="157784" y="166735"/>
                  </a:cubicBezTo>
                  <a:cubicBezTo>
                    <a:pt x="169817" y="162302"/>
                    <a:pt x="182033" y="158182"/>
                    <a:pt x="193503" y="152447"/>
                  </a:cubicBezTo>
                  <a:cubicBezTo>
                    <a:pt x="198049" y="150174"/>
                    <a:pt x="200934" y="145332"/>
                    <a:pt x="205409" y="142922"/>
                  </a:cubicBezTo>
                  <a:cubicBezTo>
                    <a:pt x="211380" y="139707"/>
                    <a:pt x="218226" y="138450"/>
                    <a:pt x="224459" y="135779"/>
                  </a:cubicBezTo>
                  <a:cubicBezTo>
                    <a:pt x="238332" y="129834"/>
                    <a:pt x="237442" y="129614"/>
                    <a:pt x="248272" y="121491"/>
                  </a:cubicBezTo>
                  <a:cubicBezTo>
                    <a:pt x="230071" y="109359"/>
                    <a:pt x="240695" y="113803"/>
                    <a:pt x="200647" y="128635"/>
                  </a:cubicBezTo>
                  <a:cubicBezTo>
                    <a:pt x="192325" y="131717"/>
                    <a:pt x="184927" y="136899"/>
                    <a:pt x="176834" y="140541"/>
                  </a:cubicBezTo>
                  <a:cubicBezTo>
                    <a:pt x="169038" y="144049"/>
                    <a:pt x="160793" y="146504"/>
                    <a:pt x="153022" y="150066"/>
                  </a:cubicBezTo>
                  <a:cubicBezTo>
                    <a:pt x="141727" y="155243"/>
                    <a:pt x="131220" y="162121"/>
                    <a:pt x="119684" y="166735"/>
                  </a:cubicBezTo>
                  <a:cubicBezTo>
                    <a:pt x="115715" y="168322"/>
                    <a:pt x="111684" y="169761"/>
                    <a:pt x="107778" y="171497"/>
                  </a:cubicBezTo>
                  <a:cubicBezTo>
                    <a:pt x="104534" y="172939"/>
                    <a:pt x="101549" y="174942"/>
                    <a:pt x="98253" y="176260"/>
                  </a:cubicBezTo>
                  <a:cubicBezTo>
                    <a:pt x="93592" y="178124"/>
                    <a:pt x="83965" y="181022"/>
                    <a:pt x="83965" y="181022"/>
                  </a:cubicBezTo>
                  <a:cubicBezTo>
                    <a:pt x="91903" y="176260"/>
                    <a:pt x="98996" y="169663"/>
                    <a:pt x="107778" y="166735"/>
                  </a:cubicBezTo>
                  <a:cubicBezTo>
                    <a:pt x="124639" y="161114"/>
                    <a:pt x="123460" y="162255"/>
                    <a:pt x="141115" y="152447"/>
                  </a:cubicBezTo>
                  <a:cubicBezTo>
                    <a:pt x="149207" y="147952"/>
                    <a:pt x="156649" y="142300"/>
                    <a:pt x="164928" y="138160"/>
                  </a:cubicBezTo>
                  <a:cubicBezTo>
                    <a:pt x="172167" y="134540"/>
                    <a:pt x="179786" y="131034"/>
                    <a:pt x="186359" y="126254"/>
                  </a:cubicBezTo>
                  <a:cubicBezTo>
                    <a:pt x="211315" y="108104"/>
                    <a:pt x="190555" y="119392"/>
                    <a:pt x="210172" y="109585"/>
                  </a:cubicBezTo>
                  <a:cubicBezTo>
                    <a:pt x="214934" y="104822"/>
                    <a:pt x="230712" y="97798"/>
                    <a:pt x="224459" y="95297"/>
                  </a:cubicBezTo>
                  <a:cubicBezTo>
                    <a:pt x="215833" y="91846"/>
                    <a:pt x="206828" y="101217"/>
                    <a:pt x="198265" y="104822"/>
                  </a:cubicBezTo>
                  <a:cubicBezTo>
                    <a:pt x="191722" y="107577"/>
                    <a:pt x="185780" y="111644"/>
                    <a:pt x="179215" y="114347"/>
                  </a:cubicBezTo>
                  <a:cubicBezTo>
                    <a:pt x="172252" y="117214"/>
                    <a:pt x="164683" y="118473"/>
                    <a:pt x="157784" y="121491"/>
                  </a:cubicBezTo>
                  <a:cubicBezTo>
                    <a:pt x="151921" y="124056"/>
                    <a:pt x="146839" y="128154"/>
                    <a:pt x="141115" y="131016"/>
                  </a:cubicBezTo>
                  <a:cubicBezTo>
                    <a:pt x="134483" y="134332"/>
                    <a:pt x="121597" y="138316"/>
                    <a:pt x="114922" y="140541"/>
                  </a:cubicBezTo>
                  <a:cubicBezTo>
                    <a:pt x="110159" y="143716"/>
                    <a:pt x="97058" y="145596"/>
                    <a:pt x="100634" y="150066"/>
                  </a:cubicBezTo>
                  <a:cubicBezTo>
                    <a:pt x="105337" y="155945"/>
                    <a:pt x="143555" y="150536"/>
                    <a:pt x="148259" y="150066"/>
                  </a:cubicBezTo>
                  <a:cubicBezTo>
                    <a:pt x="181276" y="141811"/>
                    <a:pt x="182194" y="143050"/>
                    <a:pt x="217315" y="126254"/>
                  </a:cubicBezTo>
                  <a:cubicBezTo>
                    <a:pt x="222479" y="123784"/>
                    <a:pt x="227024" y="120163"/>
                    <a:pt x="231603" y="116729"/>
                  </a:cubicBezTo>
                  <a:cubicBezTo>
                    <a:pt x="242909" y="108250"/>
                    <a:pt x="252822" y="97806"/>
                    <a:pt x="264940" y="90535"/>
                  </a:cubicBezTo>
                  <a:cubicBezTo>
                    <a:pt x="268909" y="88154"/>
                    <a:pt x="272996" y="85958"/>
                    <a:pt x="276847" y="83391"/>
                  </a:cubicBezTo>
                  <a:cubicBezTo>
                    <a:pt x="280149" y="81190"/>
                    <a:pt x="289179" y="79053"/>
                    <a:pt x="286372" y="76247"/>
                  </a:cubicBezTo>
                  <a:cubicBezTo>
                    <a:pt x="283349" y="73225"/>
                    <a:pt x="278288" y="79098"/>
                    <a:pt x="274465" y="81010"/>
                  </a:cubicBezTo>
                  <a:cubicBezTo>
                    <a:pt x="265570" y="85458"/>
                    <a:pt x="257228" y="90973"/>
                    <a:pt x="248272" y="95297"/>
                  </a:cubicBezTo>
                  <a:cubicBezTo>
                    <a:pt x="197350" y="119880"/>
                    <a:pt x="216428" y="113735"/>
                    <a:pt x="162547" y="116729"/>
                  </a:cubicBezTo>
                  <a:cubicBezTo>
                    <a:pt x="147366" y="119259"/>
                    <a:pt x="122351" y="123929"/>
                    <a:pt x="110159" y="121491"/>
                  </a:cubicBezTo>
                  <a:cubicBezTo>
                    <a:pt x="101457" y="119751"/>
                    <a:pt x="127622" y="118316"/>
                    <a:pt x="136353" y="116729"/>
                  </a:cubicBezTo>
                  <a:cubicBezTo>
                    <a:pt x="140322" y="115141"/>
                    <a:pt x="144257" y="113467"/>
                    <a:pt x="148259" y="111966"/>
                  </a:cubicBezTo>
                  <a:cubicBezTo>
                    <a:pt x="150609" y="111085"/>
                    <a:pt x="153158" y="110708"/>
                    <a:pt x="155403" y="109585"/>
                  </a:cubicBezTo>
                  <a:cubicBezTo>
                    <a:pt x="165168" y="104703"/>
                    <a:pt x="181087" y="92618"/>
                    <a:pt x="188740" y="88154"/>
                  </a:cubicBezTo>
                  <a:cubicBezTo>
                    <a:pt x="190908" y="86889"/>
                    <a:pt x="193503" y="86566"/>
                    <a:pt x="195884" y="85772"/>
                  </a:cubicBezTo>
                  <a:cubicBezTo>
                    <a:pt x="200647" y="86566"/>
                    <a:pt x="212331" y="83835"/>
                    <a:pt x="210172" y="88154"/>
                  </a:cubicBezTo>
                  <a:cubicBezTo>
                    <a:pt x="207662" y="93174"/>
                    <a:pt x="199047" y="89660"/>
                    <a:pt x="193503" y="90535"/>
                  </a:cubicBezTo>
                  <a:cubicBezTo>
                    <a:pt x="183965" y="92041"/>
                    <a:pt x="174364" y="93246"/>
                    <a:pt x="164928" y="95297"/>
                  </a:cubicBezTo>
                  <a:cubicBezTo>
                    <a:pt x="155291" y="97392"/>
                    <a:pt x="124922" y="106460"/>
                    <a:pt x="114922" y="109585"/>
                  </a:cubicBezTo>
                  <a:lnTo>
                    <a:pt x="55390" y="128635"/>
                  </a:lnTo>
                  <a:cubicBezTo>
                    <a:pt x="38301" y="140028"/>
                    <a:pt x="45150" y="134113"/>
                    <a:pt x="33959" y="145304"/>
                  </a:cubicBezTo>
                  <a:cubicBezTo>
                    <a:pt x="38722" y="146891"/>
                    <a:pt x="43227" y="150066"/>
                    <a:pt x="48247" y="150066"/>
                  </a:cubicBezTo>
                  <a:cubicBezTo>
                    <a:pt x="63800" y="150066"/>
                    <a:pt x="91826" y="139771"/>
                    <a:pt x="105397" y="135779"/>
                  </a:cubicBezTo>
                  <a:cubicBezTo>
                    <a:pt x="130895" y="128279"/>
                    <a:pt x="97255" y="142381"/>
                    <a:pt x="150640" y="121491"/>
                  </a:cubicBezTo>
                  <a:cubicBezTo>
                    <a:pt x="160090" y="117793"/>
                    <a:pt x="172560" y="110470"/>
                    <a:pt x="181597" y="104822"/>
                  </a:cubicBezTo>
                  <a:cubicBezTo>
                    <a:pt x="184024" y="103305"/>
                    <a:pt x="186180" y="101340"/>
                    <a:pt x="188740" y="100060"/>
                  </a:cubicBezTo>
                  <a:cubicBezTo>
                    <a:pt x="190985" y="98938"/>
                    <a:pt x="193577" y="98668"/>
                    <a:pt x="195884" y="97679"/>
                  </a:cubicBezTo>
                  <a:cubicBezTo>
                    <a:pt x="199147" y="96281"/>
                    <a:pt x="208453" y="91090"/>
                    <a:pt x="205409" y="92916"/>
                  </a:cubicBezTo>
                  <a:cubicBezTo>
                    <a:pt x="188612" y="102995"/>
                    <a:pt x="190810" y="102289"/>
                    <a:pt x="167309" y="111966"/>
                  </a:cubicBezTo>
                  <a:cubicBezTo>
                    <a:pt x="162667" y="113877"/>
                    <a:pt x="157636" y="114751"/>
                    <a:pt x="153022" y="116729"/>
                  </a:cubicBezTo>
                  <a:cubicBezTo>
                    <a:pt x="146497" y="119526"/>
                    <a:pt x="140460" y="123371"/>
                    <a:pt x="133972" y="126254"/>
                  </a:cubicBezTo>
                  <a:cubicBezTo>
                    <a:pt x="123060" y="131104"/>
                    <a:pt x="107957" y="136916"/>
                    <a:pt x="95872" y="140541"/>
                  </a:cubicBezTo>
                  <a:cubicBezTo>
                    <a:pt x="92737" y="141481"/>
                    <a:pt x="89494" y="142023"/>
                    <a:pt x="86347" y="142922"/>
                  </a:cubicBezTo>
                  <a:cubicBezTo>
                    <a:pt x="83933" y="143612"/>
                    <a:pt x="76768" y="145913"/>
                    <a:pt x="79203" y="145304"/>
                  </a:cubicBezTo>
                  <a:cubicBezTo>
                    <a:pt x="87983" y="143109"/>
                    <a:pt x="96666" y="140541"/>
                    <a:pt x="105397" y="138160"/>
                  </a:cubicBezTo>
                  <a:cubicBezTo>
                    <a:pt x="122066" y="125460"/>
                    <a:pt x="139040" y="113151"/>
                    <a:pt x="155403" y="100060"/>
                  </a:cubicBezTo>
                  <a:cubicBezTo>
                    <a:pt x="159372" y="96885"/>
                    <a:pt x="162866" y="93003"/>
                    <a:pt x="167309" y="90535"/>
                  </a:cubicBezTo>
                  <a:cubicBezTo>
                    <a:pt x="170170" y="88946"/>
                    <a:pt x="173699" y="89094"/>
                    <a:pt x="176834" y="88154"/>
                  </a:cubicBezTo>
                  <a:cubicBezTo>
                    <a:pt x="181643" y="86711"/>
                    <a:pt x="186461" y="85255"/>
                    <a:pt x="191122" y="83391"/>
                  </a:cubicBezTo>
                  <a:cubicBezTo>
                    <a:pt x="194418" y="82073"/>
                    <a:pt x="197222" y="79563"/>
                    <a:pt x="200647" y="78629"/>
                  </a:cubicBezTo>
                  <a:cubicBezTo>
                    <a:pt x="206062" y="77152"/>
                    <a:pt x="211759" y="77041"/>
                    <a:pt x="217315" y="76247"/>
                  </a:cubicBezTo>
                  <a:cubicBezTo>
                    <a:pt x="222078" y="73072"/>
                    <a:pt x="227556" y="70769"/>
                    <a:pt x="231603" y="66722"/>
                  </a:cubicBezTo>
                  <a:cubicBezTo>
                    <a:pt x="235572" y="62753"/>
                    <a:pt x="249012" y="53715"/>
                    <a:pt x="243509" y="54816"/>
                  </a:cubicBezTo>
                  <a:cubicBezTo>
                    <a:pt x="234432" y="56632"/>
                    <a:pt x="227865" y="64748"/>
                    <a:pt x="219697" y="69104"/>
                  </a:cubicBezTo>
                  <a:cubicBezTo>
                    <a:pt x="207791" y="75454"/>
                    <a:pt x="196245" y="82532"/>
                    <a:pt x="183978" y="88154"/>
                  </a:cubicBezTo>
                  <a:cubicBezTo>
                    <a:pt x="177133" y="91291"/>
                    <a:pt x="169468" y="92331"/>
                    <a:pt x="162547" y="95297"/>
                  </a:cubicBezTo>
                  <a:cubicBezTo>
                    <a:pt x="158293" y="97120"/>
                    <a:pt x="155002" y="100893"/>
                    <a:pt x="150640" y="102441"/>
                  </a:cubicBezTo>
                  <a:cubicBezTo>
                    <a:pt x="130291" y="109662"/>
                    <a:pt x="108775" y="113471"/>
                    <a:pt x="88728" y="121491"/>
                  </a:cubicBezTo>
                  <a:cubicBezTo>
                    <a:pt x="74491" y="127186"/>
                    <a:pt x="80877" y="124902"/>
                    <a:pt x="69678" y="128635"/>
                  </a:cubicBezTo>
                  <a:cubicBezTo>
                    <a:pt x="98986" y="148171"/>
                    <a:pt x="77556" y="136038"/>
                    <a:pt x="157784" y="126254"/>
                  </a:cubicBezTo>
                  <a:cubicBezTo>
                    <a:pt x="163520" y="125554"/>
                    <a:pt x="168918" y="123152"/>
                    <a:pt x="174453" y="121491"/>
                  </a:cubicBezTo>
                  <a:cubicBezTo>
                    <a:pt x="176857" y="120770"/>
                    <a:pt x="179290" y="120099"/>
                    <a:pt x="181597" y="119110"/>
                  </a:cubicBezTo>
                  <a:cubicBezTo>
                    <a:pt x="184860" y="117712"/>
                    <a:pt x="187798" y="115593"/>
                    <a:pt x="191122" y="114347"/>
                  </a:cubicBezTo>
                  <a:cubicBezTo>
                    <a:pt x="205057" y="109121"/>
                    <a:pt x="197265" y="115543"/>
                    <a:pt x="212553" y="107204"/>
                  </a:cubicBezTo>
                  <a:cubicBezTo>
                    <a:pt x="217578" y="104463"/>
                    <a:pt x="232532" y="97080"/>
                    <a:pt x="226840" y="97679"/>
                  </a:cubicBezTo>
                  <a:lnTo>
                    <a:pt x="181597" y="102441"/>
                  </a:lnTo>
                  <a:cubicBezTo>
                    <a:pt x="133598" y="116156"/>
                    <a:pt x="201801" y="96407"/>
                    <a:pt x="143497" y="114347"/>
                  </a:cubicBezTo>
                  <a:cubicBezTo>
                    <a:pt x="140369" y="115309"/>
                    <a:pt x="137036" y="115580"/>
                    <a:pt x="133972" y="116729"/>
                  </a:cubicBezTo>
                  <a:cubicBezTo>
                    <a:pt x="117260" y="122996"/>
                    <a:pt x="131131" y="119340"/>
                    <a:pt x="117303" y="126254"/>
                  </a:cubicBezTo>
                  <a:cubicBezTo>
                    <a:pt x="111896" y="128957"/>
                    <a:pt x="106137" y="130896"/>
                    <a:pt x="100634" y="133397"/>
                  </a:cubicBezTo>
                  <a:cubicBezTo>
                    <a:pt x="97402" y="134866"/>
                    <a:pt x="94284" y="136572"/>
                    <a:pt x="91109" y="138160"/>
                  </a:cubicBezTo>
                  <a:cubicBezTo>
                    <a:pt x="87934" y="136572"/>
                    <a:pt x="81584" y="136947"/>
                    <a:pt x="81584" y="133397"/>
                  </a:cubicBezTo>
                  <a:cubicBezTo>
                    <a:pt x="81584" y="128907"/>
                    <a:pt x="87210" y="126100"/>
                    <a:pt x="91109" y="123872"/>
                  </a:cubicBezTo>
                  <a:cubicBezTo>
                    <a:pt x="98532" y="119631"/>
                    <a:pt x="106917" y="117349"/>
                    <a:pt x="114922" y="114347"/>
                  </a:cubicBezTo>
                  <a:cubicBezTo>
                    <a:pt x="145010" y="103064"/>
                    <a:pt x="123681" y="115921"/>
                    <a:pt x="174453" y="90535"/>
                  </a:cubicBezTo>
                  <a:cubicBezTo>
                    <a:pt x="180803" y="87360"/>
                    <a:pt x="186911" y="83647"/>
                    <a:pt x="193503" y="81010"/>
                  </a:cubicBezTo>
                  <a:cubicBezTo>
                    <a:pt x="202318" y="77484"/>
                    <a:pt x="212732" y="75735"/>
                    <a:pt x="222078" y="73866"/>
                  </a:cubicBezTo>
                  <a:cubicBezTo>
                    <a:pt x="222872" y="70691"/>
                    <a:pt x="223560" y="67488"/>
                    <a:pt x="224459" y="64341"/>
                  </a:cubicBezTo>
                  <a:cubicBezTo>
                    <a:pt x="228426" y="50454"/>
                    <a:pt x="231301" y="56701"/>
                    <a:pt x="205409" y="59579"/>
                  </a:cubicBezTo>
                  <a:cubicBezTo>
                    <a:pt x="167508" y="69054"/>
                    <a:pt x="169451" y="66054"/>
                    <a:pt x="136353" y="83391"/>
                  </a:cubicBezTo>
                  <a:cubicBezTo>
                    <a:pt x="119258" y="92346"/>
                    <a:pt x="102346" y="107129"/>
                    <a:pt x="86347" y="116729"/>
                  </a:cubicBezTo>
                  <a:cubicBezTo>
                    <a:pt x="81163" y="119839"/>
                    <a:pt x="75291" y="121627"/>
                    <a:pt x="69678" y="123872"/>
                  </a:cubicBezTo>
                  <a:cubicBezTo>
                    <a:pt x="65133" y="125690"/>
                    <a:pt x="57533" y="127730"/>
                    <a:pt x="53009" y="128635"/>
                  </a:cubicBezTo>
                  <a:cubicBezTo>
                    <a:pt x="48275" y="129582"/>
                    <a:pt x="43435" y="129969"/>
                    <a:pt x="38722" y="131016"/>
                  </a:cubicBezTo>
                  <a:cubicBezTo>
                    <a:pt x="36272" y="131560"/>
                    <a:pt x="29117" y="133889"/>
                    <a:pt x="31578" y="133397"/>
                  </a:cubicBezTo>
                  <a:cubicBezTo>
                    <a:pt x="37996" y="132113"/>
                    <a:pt x="44250" y="130107"/>
                    <a:pt x="50628" y="128635"/>
                  </a:cubicBezTo>
                  <a:cubicBezTo>
                    <a:pt x="54572" y="127725"/>
                    <a:pt x="58565" y="127048"/>
                    <a:pt x="62534" y="126254"/>
                  </a:cubicBezTo>
                  <a:cubicBezTo>
                    <a:pt x="70472" y="122285"/>
                    <a:pt x="78698" y="118847"/>
                    <a:pt x="86347" y="114347"/>
                  </a:cubicBezTo>
                  <a:cubicBezTo>
                    <a:pt x="111502" y="99550"/>
                    <a:pt x="96447" y="101502"/>
                    <a:pt x="129209" y="88154"/>
                  </a:cubicBezTo>
                  <a:cubicBezTo>
                    <a:pt x="141531" y="83134"/>
                    <a:pt x="154686" y="80455"/>
                    <a:pt x="167309" y="76247"/>
                  </a:cubicBezTo>
                  <a:cubicBezTo>
                    <a:pt x="185502" y="70182"/>
                    <a:pt x="173228" y="74017"/>
                    <a:pt x="186359" y="66722"/>
                  </a:cubicBezTo>
                  <a:cubicBezTo>
                    <a:pt x="191014" y="64136"/>
                    <a:pt x="196048" y="62262"/>
                    <a:pt x="200647" y="59579"/>
                  </a:cubicBezTo>
                  <a:cubicBezTo>
                    <a:pt x="205591" y="56695"/>
                    <a:pt x="214934" y="50054"/>
                    <a:pt x="214934" y="50054"/>
                  </a:cubicBezTo>
                  <a:cubicBezTo>
                    <a:pt x="216522" y="47673"/>
                    <a:pt x="221932" y="44698"/>
                    <a:pt x="219697" y="42910"/>
                  </a:cubicBezTo>
                  <a:cubicBezTo>
                    <a:pt x="215314" y="39404"/>
                    <a:pt x="208621" y="40063"/>
                    <a:pt x="203028" y="40529"/>
                  </a:cubicBezTo>
                  <a:cubicBezTo>
                    <a:pt x="189373" y="41667"/>
                    <a:pt x="176041" y="45291"/>
                    <a:pt x="162547" y="47672"/>
                  </a:cubicBezTo>
                  <a:cubicBezTo>
                    <a:pt x="152228" y="51641"/>
                    <a:pt x="141710" y="55126"/>
                    <a:pt x="131590" y="59579"/>
                  </a:cubicBezTo>
                  <a:cubicBezTo>
                    <a:pt x="121843" y="63868"/>
                    <a:pt x="111875" y="67958"/>
                    <a:pt x="103015" y="73866"/>
                  </a:cubicBezTo>
                  <a:cubicBezTo>
                    <a:pt x="100634" y="75454"/>
                    <a:pt x="98587" y="77724"/>
                    <a:pt x="95872" y="78629"/>
                  </a:cubicBezTo>
                  <a:cubicBezTo>
                    <a:pt x="91291" y="80156"/>
                    <a:pt x="86268" y="79839"/>
                    <a:pt x="81584" y="81010"/>
                  </a:cubicBezTo>
                  <a:cubicBezTo>
                    <a:pt x="73545" y="83020"/>
                    <a:pt x="65569" y="85347"/>
                    <a:pt x="57772" y="88154"/>
                  </a:cubicBezTo>
                  <a:cubicBezTo>
                    <a:pt x="45707" y="92498"/>
                    <a:pt x="34219" y="98386"/>
                    <a:pt x="22053" y="102441"/>
                  </a:cubicBezTo>
                  <a:lnTo>
                    <a:pt x="14909" y="104822"/>
                  </a:lnTo>
                  <a:cubicBezTo>
                    <a:pt x="12528" y="107203"/>
                    <a:pt x="10352" y="109810"/>
                    <a:pt x="7765" y="111966"/>
                  </a:cubicBezTo>
                  <a:cubicBezTo>
                    <a:pt x="5567" y="113798"/>
                    <a:pt x="-2240" y="116729"/>
                    <a:pt x="622" y="116729"/>
                  </a:cubicBezTo>
                  <a:cubicBezTo>
                    <a:pt x="5642" y="116729"/>
                    <a:pt x="10209" y="113729"/>
                    <a:pt x="14909" y="111966"/>
                  </a:cubicBezTo>
                  <a:cubicBezTo>
                    <a:pt x="21259" y="109585"/>
                    <a:pt x="27740" y="107526"/>
                    <a:pt x="33959" y="104822"/>
                  </a:cubicBezTo>
                  <a:cubicBezTo>
                    <a:pt x="46008" y="99583"/>
                    <a:pt x="57926" y="94030"/>
                    <a:pt x="69678" y="88154"/>
                  </a:cubicBezTo>
                  <a:cubicBezTo>
                    <a:pt x="76987" y="84499"/>
                    <a:pt x="83598" y="79466"/>
                    <a:pt x="91109" y="76247"/>
                  </a:cubicBezTo>
                  <a:cubicBezTo>
                    <a:pt x="100337" y="72292"/>
                    <a:pt x="110159" y="69897"/>
                    <a:pt x="119684" y="66722"/>
                  </a:cubicBezTo>
                  <a:cubicBezTo>
                    <a:pt x="123653" y="63547"/>
                    <a:pt x="126841" y="59006"/>
                    <a:pt x="131590" y="57197"/>
                  </a:cubicBezTo>
                  <a:cubicBezTo>
                    <a:pt x="144292" y="52358"/>
                    <a:pt x="177414" y="46127"/>
                    <a:pt x="193503" y="42910"/>
                  </a:cubicBezTo>
                  <a:cubicBezTo>
                    <a:pt x="196678" y="41322"/>
                    <a:pt x="204150" y="41515"/>
                    <a:pt x="203028" y="38147"/>
                  </a:cubicBezTo>
                  <a:cubicBezTo>
                    <a:pt x="201748" y="34307"/>
                    <a:pt x="194892" y="34295"/>
                    <a:pt x="191122" y="35766"/>
                  </a:cubicBezTo>
                  <a:cubicBezTo>
                    <a:pt x="161683" y="47254"/>
                    <a:pt x="133361" y="61529"/>
                    <a:pt x="105397" y="76247"/>
                  </a:cubicBezTo>
                  <a:cubicBezTo>
                    <a:pt x="54804" y="102876"/>
                    <a:pt x="75818" y="93346"/>
                    <a:pt x="43484" y="107204"/>
                  </a:cubicBezTo>
                  <a:cubicBezTo>
                    <a:pt x="46833" y="102181"/>
                    <a:pt x="50085" y="96292"/>
                    <a:pt x="55390" y="92916"/>
                  </a:cubicBezTo>
                  <a:cubicBezTo>
                    <a:pt x="61380" y="89104"/>
                    <a:pt x="68394" y="87112"/>
                    <a:pt x="74440" y="83391"/>
                  </a:cubicBezTo>
                  <a:cubicBezTo>
                    <a:pt x="78769" y="80727"/>
                    <a:pt x="82211" y="76820"/>
                    <a:pt x="86347" y="73866"/>
                  </a:cubicBezTo>
                  <a:cubicBezTo>
                    <a:pt x="93333" y="68876"/>
                    <a:pt x="100792" y="64569"/>
                    <a:pt x="107778" y="59579"/>
                  </a:cubicBezTo>
                  <a:cubicBezTo>
                    <a:pt x="111914" y="56625"/>
                    <a:pt x="115374" y="52748"/>
                    <a:pt x="119684" y="50054"/>
                  </a:cubicBezTo>
                  <a:cubicBezTo>
                    <a:pt x="124636" y="46959"/>
                    <a:pt x="141150" y="45652"/>
                    <a:pt x="143497" y="45291"/>
                  </a:cubicBezTo>
                  <a:cubicBezTo>
                    <a:pt x="159062" y="42897"/>
                    <a:pt x="153826" y="44229"/>
                    <a:pt x="164928" y="40529"/>
                  </a:cubicBezTo>
                  <a:cubicBezTo>
                    <a:pt x="167309" y="38941"/>
                    <a:pt x="169382" y="36744"/>
                    <a:pt x="172072" y="35766"/>
                  </a:cubicBezTo>
                  <a:cubicBezTo>
                    <a:pt x="177200" y="33901"/>
                    <a:pt x="208235" y="27201"/>
                    <a:pt x="212553" y="26241"/>
                  </a:cubicBezTo>
                  <a:cubicBezTo>
                    <a:pt x="206001" y="22965"/>
                    <a:pt x="189083" y="14092"/>
                    <a:pt x="183978" y="14335"/>
                  </a:cubicBezTo>
                  <a:cubicBezTo>
                    <a:pt x="156731" y="15632"/>
                    <a:pt x="103015" y="26241"/>
                    <a:pt x="103015" y="26241"/>
                  </a:cubicBezTo>
                  <a:cubicBezTo>
                    <a:pt x="97459" y="27829"/>
                    <a:pt x="91681" y="28782"/>
                    <a:pt x="86347" y="31004"/>
                  </a:cubicBezTo>
                  <a:cubicBezTo>
                    <a:pt x="82075" y="32784"/>
                    <a:pt x="78580" y="36077"/>
                    <a:pt x="74440" y="38147"/>
                  </a:cubicBezTo>
                  <a:cubicBezTo>
                    <a:pt x="70617" y="40059"/>
                    <a:pt x="66440" y="41174"/>
                    <a:pt x="62534" y="42910"/>
                  </a:cubicBezTo>
                  <a:cubicBezTo>
                    <a:pt x="59290" y="44352"/>
                    <a:pt x="56184" y="46085"/>
                    <a:pt x="53009" y="47672"/>
                  </a:cubicBezTo>
                  <a:cubicBezTo>
                    <a:pt x="50136" y="50545"/>
                    <a:pt x="37953" y="60086"/>
                    <a:pt x="43484" y="66722"/>
                  </a:cubicBezTo>
                  <a:cubicBezTo>
                    <a:pt x="46575" y="70431"/>
                    <a:pt x="53009" y="68310"/>
                    <a:pt x="57772" y="69104"/>
                  </a:cubicBezTo>
                  <a:cubicBezTo>
                    <a:pt x="88417" y="66549"/>
                    <a:pt x="103303" y="66314"/>
                    <a:pt x="136353" y="57197"/>
                  </a:cubicBezTo>
                  <a:cubicBezTo>
                    <a:pt x="143197" y="55309"/>
                    <a:pt x="148949" y="50630"/>
                    <a:pt x="155403" y="47672"/>
                  </a:cubicBezTo>
                  <a:cubicBezTo>
                    <a:pt x="168005" y="41896"/>
                    <a:pt x="180353" y="35389"/>
                    <a:pt x="193503" y="31004"/>
                  </a:cubicBezTo>
                  <a:cubicBezTo>
                    <a:pt x="195884" y="30210"/>
                    <a:pt x="198297" y="29503"/>
                    <a:pt x="200647" y="28622"/>
                  </a:cubicBezTo>
                  <a:cubicBezTo>
                    <a:pt x="204649" y="27121"/>
                    <a:pt x="208498" y="25212"/>
                    <a:pt x="212553" y="23860"/>
                  </a:cubicBezTo>
                  <a:cubicBezTo>
                    <a:pt x="218035" y="22033"/>
                    <a:pt x="223666" y="20685"/>
                    <a:pt x="229222" y="19097"/>
                  </a:cubicBezTo>
                  <a:cubicBezTo>
                    <a:pt x="231603" y="17510"/>
                    <a:pt x="239188" y="14805"/>
                    <a:pt x="236365" y="14335"/>
                  </a:cubicBezTo>
                  <a:cubicBezTo>
                    <a:pt x="229275" y="13154"/>
                    <a:pt x="222049" y="15699"/>
                    <a:pt x="214934" y="16716"/>
                  </a:cubicBezTo>
                  <a:cubicBezTo>
                    <a:pt x="160647" y="24472"/>
                    <a:pt x="211468" y="19197"/>
                    <a:pt x="160165" y="23860"/>
                  </a:cubicBezTo>
                  <a:cubicBezTo>
                    <a:pt x="155403" y="26241"/>
                    <a:pt x="150532" y="28418"/>
                    <a:pt x="145878" y="31004"/>
                  </a:cubicBezTo>
                  <a:cubicBezTo>
                    <a:pt x="143376" y="32394"/>
                    <a:pt x="137262" y="33312"/>
                    <a:pt x="138734" y="35766"/>
                  </a:cubicBezTo>
                  <a:cubicBezTo>
                    <a:pt x="143829" y="44257"/>
                    <a:pt x="180104" y="47423"/>
                    <a:pt x="181597" y="47672"/>
                  </a:cubicBezTo>
                  <a:cubicBezTo>
                    <a:pt x="196678" y="45291"/>
                    <a:pt x="212110" y="44546"/>
                    <a:pt x="226840" y="40529"/>
                  </a:cubicBezTo>
                  <a:cubicBezTo>
                    <a:pt x="230089" y="39643"/>
                    <a:pt x="231182" y="35253"/>
                    <a:pt x="233984" y="33385"/>
                  </a:cubicBezTo>
                  <a:cubicBezTo>
                    <a:pt x="236073" y="31993"/>
                    <a:pt x="243235" y="29640"/>
                    <a:pt x="241128" y="31004"/>
                  </a:cubicBezTo>
                  <a:cubicBezTo>
                    <a:pt x="225585" y="41061"/>
                    <a:pt x="209378" y="50054"/>
                    <a:pt x="193503" y="59579"/>
                  </a:cubicBezTo>
                  <a:lnTo>
                    <a:pt x="181597" y="66722"/>
                  </a:lnTo>
                  <a:cubicBezTo>
                    <a:pt x="184772" y="67516"/>
                    <a:pt x="187849" y="69104"/>
                    <a:pt x="191122" y="69104"/>
                  </a:cubicBezTo>
                  <a:cubicBezTo>
                    <a:pt x="208084" y="69104"/>
                    <a:pt x="218257" y="65628"/>
                    <a:pt x="233984" y="59579"/>
                  </a:cubicBezTo>
                  <a:cubicBezTo>
                    <a:pt x="237297" y="58305"/>
                    <a:pt x="239959" y="54816"/>
                    <a:pt x="243509" y="54816"/>
                  </a:cubicBezTo>
                  <a:cubicBezTo>
                    <a:pt x="246371" y="54816"/>
                    <a:pt x="238624" y="57822"/>
                    <a:pt x="236365" y="59579"/>
                  </a:cubicBezTo>
                  <a:cubicBezTo>
                    <a:pt x="231472" y="63385"/>
                    <a:pt x="226840" y="67516"/>
                    <a:pt x="222078" y="71485"/>
                  </a:cubicBezTo>
                  <a:cubicBezTo>
                    <a:pt x="220490" y="74660"/>
                    <a:pt x="217817" y="77496"/>
                    <a:pt x="217315" y="81010"/>
                  </a:cubicBezTo>
                  <a:cubicBezTo>
                    <a:pt x="215280" y="95259"/>
                    <a:pt x="242767" y="92348"/>
                    <a:pt x="245890" y="92916"/>
                  </a:cubicBezTo>
                  <a:cubicBezTo>
                    <a:pt x="241921" y="95297"/>
                    <a:pt x="235447" y="95669"/>
                    <a:pt x="233984" y="100060"/>
                  </a:cubicBezTo>
                  <a:cubicBezTo>
                    <a:pt x="232919" y="103255"/>
                    <a:pt x="238076" y="105780"/>
                    <a:pt x="241128" y="107204"/>
                  </a:cubicBezTo>
                  <a:cubicBezTo>
                    <a:pt x="250226" y="111450"/>
                    <a:pt x="260178" y="113554"/>
                    <a:pt x="269703" y="116729"/>
                  </a:cubicBezTo>
                  <a:cubicBezTo>
                    <a:pt x="263353" y="121491"/>
                    <a:pt x="256796" y="125990"/>
                    <a:pt x="250653" y="131016"/>
                  </a:cubicBezTo>
                  <a:cubicBezTo>
                    <a:pt x="248047" y="133149"/>
                    <a:pt x="242692" y="134893"/>
                    <a:pt x="243509" y="138160"/>
                  </a:cubicBezTo>
                  <a:cubicBezTo>
                    <a:pt x="244303" y="141335"/>
                    <a:pt x="249859" y="139747"/>
                    <a:pt x="253034" y="140541"/>
                  </a:cubicBezTo>
                  <a:cubicBezTo>
                    <a:pt x="256209" y="142922"/>
                    <a:pt x="259113" y="145716"/>
                    <a:pt x="262559" y="147685"/>
                  </a:cubicBezTo>
                  <a:cubicBezTo>
                    <a:pt x="264738" y="148930"/>
                    <a:pt x="269703" y="147556"/>
                    <a:pt x="269703" y="150066"/>
                  </a:cubicBezTo>
                  <a:cubicBezTo>
                    <a:pt x="269703" y="152928"/>
                    <a:pt x="264940" y="153241"/>
                    <a:pt x="262559" y="154829"/>
                  </a:cubicBezTo>
                  <a:cubicBezTo>
                    <a:pt x="268392" y="158717"/>
                    <a:pt x="271540" y="161972"/>
                    <a:pt x="279228" y="161972"/>
                  </a:cubicBezTo>
                  <a:cubicBezTo>
                    <a:pt x="281738" y="161972"/>
                    <a:pt x="274584" y="159818"/>
                    <a:pt x="272084" y="159591"/>
                  </a:cubicBezTo>
                  <a:cubicBezTo>
                    <a:pt x="265760" y="159016"/>
                    <a:pt x="259384" y="159591"/>
                    <a:pt x="253034" y="159591"/>
                  </a:cubicBezTo>
                </a:path>
              </a:pathLst>
            </a:custGeom>
            <a:noFill/>
            <a:ln w="28575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44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60325" y="3415471"/>
              <a:ext cx="2080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Female Choice</a:t>
              </a:r>
              <a:endParaRPr lang="en-US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116816" y="2544116"/>
            <a:ext cx="7027184" cy="304698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A glimpse at the communication system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Fodder for hypotheses on: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Information content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How selection relates to trait architecture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Info for designing experiments to test: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Functional redundancy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Trait interactions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73502" y="1679339"/>
            <a:ext cx="43394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This figure provides:</a:t>
            </a:r>
            <a:endParaRPr lang="en-US" sz="32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7960" y="6368397"/>
            <a:ext cx="281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Wilkins et al,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Proc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B 2015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2369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44444E-6 -4.44444E-6 L -0.23368 -0.33449 " pathEditMode="fixed" rAng="0" ptsTypes="AA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4" y="-1673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6283" y="421570"/>
            <a:ext cx="865453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3000" kern="0" dirty="0" smtClean="0">
              <a:solidFill>
                <a:sysClr val="window" lastClr="FFFFFF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sz="3000" kern="0" dirty="0" smtClean="0">
                <a:solidFill>
                  <a:sysClr val="window" lastClr="FFFFFF"/>
                </a:solidFill>
                <a:latin typeface="Century Gothic" panose="020B0502020202020204" pitchFamily="34" charset="0"/>
              </a:rPr>
              <a:t>Network metrics can be applied to quantify system architecture</a:t>
            </a:r>
          </a:p>
          <a:p>
            <a:pPr marL="457200" indent="-457200">
              <a:buFont typeface="Arial"/>
              <a:buChar char="•"/>
              <a:defRPr/>
            </a:pPr>
            <a:r>
              <a:rPr lang="en-US" sz="3000" kern="0" dirty="0" smtClean="0">
                <a:solidFill>
                  <a:sysClr val="window" lastClr="FFFFFF"/>
                </a:solidFill>
                <a:latin typeface="Century Gothic" panose="020B0502020202020204" pitchFamily="34" charset="0"/>
              </a:rPr>
              <a:t>Applicable to any signaling system</a:t>
            </a:r>
          </a:p>
          <a:p>
            <a:pPr marL="457200" indent="-457200">
              <a:buFont typeface="Arial"/>
              <a:buChar char="•"/>
              <a:defRPr/>
            </a:pPr>
            <a:endParaRPr lang="en-US" sz="3000" kern="0" dirty="0">
              <a:solidFill>
                <a:sysClr val="window" lastClr="FFFFFF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/>
              <a:buChar char="•"/>
              <a:defRPr/>
            </a:pPr>
            <a:endParaRPr lang="en-US" sz="3000" kern="0" dirty="0" smtClean="0">
              <a:solidFill>
                <a:sysClr val="window" lastClr="FFFFFF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/>
              <a:buChar char="•"/>
              <a:defRPr/>
            </a:pPr>
            <a:endParaRPr lang="en-US" sz="3000" kern="0" dirty="0">
              <a:solidFill>
                <a:sysClr val="window" lastClr="FFFFFF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/>
              <a:buChar char="•"/>
              <a:defRPr/>
            </a:pPr>
            <a:endParaRPr lang="en-US" sz="3000" kern="0" dirty="0" smtClean="0">
              <a:solidFill>
                <a:sysClr val="window" lastClr="FFFFFF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/>
              <a:buChar char="•"/>
              <a:defRPr/>
            </a:pPr>
            <a:endParaRPr lang="en-US" sz="3000" kern="0" dirty="0">
              <a:solidFill>
                <a:sysClr val="window" lastClr="FFFFFF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/>
              <a:buChar char="•"/>
              <a:defRPr/>
            </a:pPr>
            <a:endParaRPr lang="en-US" sz="3000" kern="0" dirty="0" smtClean="0">
              <a:solidFill>
                <a:sysClr val="window" lastClr="FFFFFF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/>
              <a:buChar char="•"/>
              <a:defRPr/>
            </a:pPr>
            <a:endParaRPr lang="en-US" sz="3000" kern="0" dirty="0">
              <a:solidFill>
                <a:sysClr val="window" lastClr="FFFFFF"/>
              </a:solidFill>
              <a:latin typeface="Century Gothic" panose="020B0502020202020204" pitchFamily="34" charset="0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sz="3000" kern="0" dirty="0" smtClean="0">
                <a:solidFill>
                  <a:sysClr val="window" lastClr="FFFFFF"/>
                </a:solidFill>
                <a:latin typeface="Century Gothic" panose="020B0502020202020204" pitchFamily="34" charset="0"/>
              </a:rPr>
              <a:t>Offers a unifying framework for the study of complex communication systems</a:t>
            </a:r>
          </a:p>
          <a:p>
            <a:pPr marL="457200" indent="-457200">
              <a:buFont typeface="Arial"/>
              <a:buChar char="•"/>
              <a:defRPr/>
            </a:pPr>
            <a:endParaRPr lang="en-US" sz="3000" kern="0" dirty="0">
              <a:solidFill>
                <a:sysClr val="window" lastClr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IMG_204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265" y="2462700"/>
            <a:ext cx="3987000" cy="2996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3090" y="5147846"/>
            <a:ext cx="1542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Georgia"/>
                <a:ea typeface="Adobe Song Std L" panose="02020300000000000000" pitchFamily="18" charset="-128"/>
              </a:rPr>
              <a:t>Matt Wilkins</a:t>
            </a:r>
          </a:p>
        </p:txBody>
      </p:sp>
    </p:spTree>
    <p:extLst>
      <p:ext uri="{BB962C8B-B14F-4D97-AF65-F5344CB8AC3E}">
        <p14:creationId xmlns:p14="http://schemas.microsoft.com/office/powerpoint/2010/main" val="390578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100000"/>
                <a:alpha val="100000"/>
                <a:satMod val="140000"/>
              </a:schemeClr>
            </a:gs>
            <a:gs pos="17000">
              <a:schemeClr val="bg1">
                <a:tint val="100000"/>
                <a:shade val="90000"/>
                <a:alpha val="100000"/>
              </a:schemeClr>
            </a:gs>
            <a:gs pos="100000">
              <a:schemeClr val="bg1">
                <a:tint val="100000"/>
                <a:shade val="80000"/>
                <a:alpha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15" y="179613"/>
            <a:ext cx="8562975" cy="832609"/>
          </a:xfr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b="1" cap="none" dirty="0" smtClean="0"/>
              <a:t>Take Home </a:t>
            </a:r>
            <a:endParaRPr lang="en-US" sz="4400" b="1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343164" y="3954353"/>
            <a:ext cx="84191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Century Gothic" panose="020B0502020202020204" pitchFamily="34" charset="0"/>
              </a:rPr>
              <a:t>Phenotype networks offer </a:t>
            </a:r>
            <a:r>
              <a:rPr lang="en-US" sz="28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many advantages</a:t>
            </a:r>
            <a:endParaRPr lang="en-US" sz="28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FFFFFF"/>
                </a:solidFill>
                <a:latin typeface="Century Gothic" panose="020B0502020202020204" pitchFamily="34" charset="0"/>
              </a:rPr>
              <a:t>	</a:t>
            </a:r>
            <a:r>
              <a:rPr lang="en-US" sz="2800" u="sng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Our Study:</a:t>
            </a:r>
          </a:p>
          <a:p>
            <a:pPr marL="457189" indent="-45718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Males </a:t>
            </a:r>
            <a:r>
              <a:rPr lang="en-US" sz="2800" dirty="0">
                <a:solidFill>
                  <a:srgbClr val="FFFFFF"/>
                </a:solidFill>
                <a:latin typeface="Century Gothic" panose="020B0502020202020204" pitchFamily="34" charset="0"/>
              </a:rPr>
              <a:t>and females use different signals</a:t>
            </a:r>
          </a:p>
          <a:p>
            <a:pPr marL="457189" indent="-45718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Exceptions: a few dynamic song traits</a:t>
            </a:r>
          </a:p>
          <a:p>
            <a:pPr marL="457189" indent="-45718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:\Users\Matteo\Pictures\2009\Field Work in CO\F6171981.JPG"/>
          <p:cNvPicPr>
            <a:picLocks noChangeAspect="1" noChangeArrowheads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8328" y="962375"/>
            <a:ext cx="6847344" cy="245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3080" y="3113916"/>
            <a:ext cx="1542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FFFF">
                    <a:lumMod val="65000"/>
                  </a:srgbClr>
                </a:solidFill>
                <a:latin typeface="Georgia"/>
                <a:ea typeface="Adobe Song Std L" panose="02020300000000000000" pitchFamily="18" charset="-128"/>
              </a:rPr>
              <a:t>Matt Wilkins</a:t>
            </a:r>
          </a:p>
        </p:txBody>
      </p:sp>
      <p:sp>
        <p:nvSpPr>
          <p:cNvPr id="3" name="Freeform 2"/>
          <p:cNvSpPr/>
          <p:nvPr/>
        </p:nvSpPr>
        <p:spPr>
          <a:xfrm>
            <a:off x="4325287" y="958716"/>
            <a:ext cx="3670385" cy="2453127"/>
          </a:xfrm>
          <a:custGeom>
            <a:avLst/>
            <a:gdLst>
              <a:gd name="connsiteX0" fmla="*/ 0 w 3681975"/>
              <a:gd name="connsiteY0" fmla="*/ 12827 h 2475742"/>
              <a:gd name="connsiteX1" fmla="*/ 551655 w 3681975"/>
              <a:gd name="connsiteY1" fmla="*/ 820971 h 2475742"/>
              <a:gd name="connsiteX2" fmla="*/ 436192 w 3681975"/>
              <a:gd name="connsiteY2" fmla="*/ 1013386 h 2475742"/>
              <a:gd name="connsiteX3" fmla="*/ 577313 w 3681975"/>
              <a:gd name="connsiteY3" fmla="*/ 1334079 h 2475742"/>
              <a:gd name="connsiteX4" fmla="*/ 205267 w 3681975"/>
              <a:gd name="connsiteY4" fmla="*/ 1654771 h 2475742"/>
              <a:gd name="connsiteX5" fmla="*/ 782580 w 3681975"/>
              <a:gd name="connsiteY5" fmla="*/ 1783047 h 2475742"/>
              <a:gd name="connsiteX6" fmla="*/ 1205943 w 3681975"/>
              <a:gd name="connsiteY6" fmla="*/ 2450087 h 2475742"/>
              <a:gd name="connsiteX7" fmla="*/ 3669146 w 3681975"/>
              <a:gd name="connsiteY7" fmla="*/ 2475742 h 2475742"/>
              <a:gd name="connsiteX8" fmla="*/ 3681975 w 3681975"/>
              <a:gd name="connsiteY8" fmla="*/ 0 h 2475742"/>
              <a:gd name="connsiteX9" fmla="*/ 0 w 3681975"/>
              <a:gd name="connsiteY9" fmla="*/ 12827 h 2475742"/>
              <a:gd name="connsiteX0" fmla="*/ 0 w 3689863"/>
              <a:gd name="connsiteY0" fmla="*/ 0 h 2487081"/>
              <a:gd name="connsiteX1" fmla="*/ 559543 w 3689863"/>
              <a:gd name="connsiteY1" fmla="*/ 832310 h 2487081"/>
              <a:gd name="connsiteX2" fmla="*/ 444080 w 3689863"/>
              <a:gd name="connsiteY2" fmla="*/ 1024725 h 2487081"/>
              <a:gd name="connsiteX3" fmla="*/ 585201 w 3689863"/>
              <a:gd name="connsiteY3" fmla="*/ 1345418 h 2487081"/>
              <a:gd name="connsiteX4" fmla="*/ 213155 w 3689863"/>
              <a:gd name="connsiteY4" fmla="*/ 1666110 h 2487081"/>
              <a:gd name="connsiteX5" fmla="*/ 790468 w 3689863"/>
              <a:gd name="connsiteY5" fmla="*/ 1794386 h 2487081"/>
              <a:gd name="connsiteX6" fmla="*/ 1213831 w 3689863"/>
              <a:gd name="connsiteY6" fmla="*/ 2461426 h 2487081"/>
              <a:gd name="connsiteX7" fmla="*/ 3677034 w 3689863"/>
              <a:gd name="connsiteY7" fmla="*/ 2487081 h 2487081"/>
              <a:gd name="connsiteX8" fmla="*/ 3689863 w 3689863"/>
              <a:gd name="connsiteY8" fmla="*/ 11339 h 2487081"/>
              <a:gd name="connsiteX9" fmla="*/ 0 w 3689863"/>
              <a:gd name="connsiteY9" fmla="*/ 0 h 2487081"/>
              <a:gd name="connsiteX0" fmla="*/ 0 w 3689863"/>
              <a:gd name="connsiteY0" fmla="*/ 0 h 2493688"/>
              <a:gd name="connsiteX1" fmla="*/ 559543 w 3689863"/>
              <a:gd name="connsiteY1" fmla="*/ 832310 h 2493688"/>
              <a:gd name="connsiteX2" fmla="*/ 444080 w 3689863"/>
              <a:gd name="connsiteY2" fmla="*/ 1024725 h 2493688"/>
              <a:gd name="connsiteX3" fmla="*/ 585201 w 3689863"/>
              <a:gd name="connsiteY3" fmla="*/ 1345418 h 2493688"/>
              <a:gd name="connsiteX4" fmla="*/ 213155 w 3689863"/>
              <a:gd name="connsiteY4" fmla="*/ 1666110 h 2493688"/>
              <a:gd name="connsiteX5" fmla="*/ 790468 w 3689863"/>
              <a:gd name="connsiteY5" fmla="*/ 1794386 h 2493688"/>
              <a:gd name="connsiteX6" fmla="*/ 1194876 w 3689863"/>
              <a:gd name="connsiteY6" fmla="*/ 2493688 h 2493688"/>
              <a:gd name="connsiteX7" fmla="*/ 3677034 w 3689863"/>
              <a:gd name="connsiteY7" fmla="*/ 2487081 h 2493688"/>
              <a:gd name="connsiteX8" fmla="*/ 3689863 w 3689863"/>
              <a:gd name="connsiteY8" fmla="*/ 11339 h 2493688"/>
              <a:gd name="connsiteX9" fmla="*/ 0 w 3689863"/>
              <a:gd name="connsiteY9" fmla="*/ 0 h 2493688"/>
              <a:gd name="connsiteX0" fmla="*/ 0 w 3649308"/>
              <a:gd name="connsiteY0" fmla="*/ 56697 h 2482349"/>
              <a:gd name="connsiteX1" fmla="*/ 518988 w 3649308"/>
              <a:gd name="connsiteY1" fmla="*/ 820971 h 2482349"/>
              <a:gd name="connsiteX2" fmla="*/ 403525 w 3649308"/>
              <a:gd name="connsiteY2" fmla="*/ 1013386 h 2482349"/>
              <a:gd name="connsiteX3" fmla="*/ 544646 w 3649308"/>
              <a:gd name="connsiteY3" fmla="*/ 1334079 h 2482349"/>
              <a:gd name="connsiteX4" fmla="*/ 172600 w 3649308"/>
              <a:gd name="connsiteY4" fmla="*/ 1654771 h 2482349"/>
              <a:gd name="connsiteX5" fmla="*/ 749913 w 3649308"/>
              <a:gd name="connsiteY5" fmla="*/ 1783047 h 2482349"/>
              <a:gd name="connsiteX6" fmla="*/ 1154321 w 3649308"/>
              <a:gd name="connsiteY6" fmla="*/ 2482349 h 2482349"/>
              <a:gd name="connsiteX7" fmla="*/ 3636479 w 3649308"/>
              <a:gd name="connsiteY7" fmla="*/ 2475742 h 2482349"/>
              <a:gd name="connsiteX8" fmla="*/ 3649308 w 3649308"/>
              <a:gd name="connsiteY8" fmla="*/ 0 h 2482349"/>
              <a:gd name="connsiteX9" fmla="*/ 0 w 3649308"/>
              <a:gd name="connsiteY9" fmla="*/ 56697 h 2482349"/>
              <a:gd name="connsiteX0" fmla="*/ 0 w 3689863"/>
              <a:gd name="connsiteY0" fmla="*/ 29483 h 2482349"/>
              <a:gd name="connsiteX1" fmla="*/ 559543 w 3689863"/>
              <a:gd name="connsiteY1" fmla="*/ 820971 h 2482349"/>
              <a:gd name="connsiteX2" fmla="*/ 444080 w 3689863"/>
              <a:gd name="connsiteY2" fmla="*/ 1013386 h 2482349"/>
              <a:gd name="connsiteX3" fmla="*/ 585201 w 3689863"/>
              <a:gd name="connsiteY3" fmla="*/ 1334079 h 2482349"/>
              <a:gd name="connsiteX4" fmla="*/ 213155 w 3689863"/>
              <a:gd name="connsiteY4" fmla="*/ 1654771 h 2482349"/>
              <a:gd name="connsiteX5" fmla="*/ 790468 w 3689863"/>
              <a:gd name="connsiteY5" fmla="*/ 1783047 h 2482349"/>
              <a:gd name="connsiteX6" fmla="*/ 1194876 w 3689863"/>
              <a:gd name="connsiteY6" fmla="*/ 2482349 h 2482349"/>
              <a:gd name="connsiteX7" fmla="*/ 3677034 w 3689863"/>
              <a:gd name="connsiteY7" fmla="*/ 2475742 h 2482349"/>
              <a:gd name="connsiteX8" fmla="*/ 3689863 w 3689863"/>
              <a:gd name="connsiteY8" fmla="*/ 0 h 2482349"/>
              <a:gd name="connsiteX9" fmla="*/ 0 w 3689863"/>
              <a:gd name="connsiteY9" fmla="*/ 29483 h 248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9863" h="2482349">
                <a:moveTo>
                  <a:pt x="0" y="29483"/>
                </a:moveTo>
                <a:lnTo>
                  <a:pt x="559543" y="820971"/>
                </a:lnTo>
                <a:lnTo>
                  <a:pt x="444080" y="1013386"/>
                </a:lnTo>
                <a:lnTo>
                  <a:pt x="585201" y="1334079"/>
                </a:lnTo>
                <a:lnTo>
                  <a:pt x="213155" y="1654771"/>
                </a:lnTo>
                <a:lnTo>
                  <a:pt x="790468" y="1783047"/>
                </a:lnTo>
                <a:lnTo>
                  <a:pt x="1194876" y="2482349"/>
                </a:lnTo>
                <a:lnTo>
                  <a:pt x="3677034" y="2475742"/>
                </a:lnTo>
                <a:cubicBezTo>
                  <a:pt x="3681310" y="1650495"/>
                  <a:pt x="3685587" y="825247"/>
                  <a:pt x="3689863" y="0"/>
                </a:cubicBezTo>
                <a:lnTo>
                  <a:pt x="0" y="29483"/>
                </a:lnTo>
                <a:close/>
              </a:path>
            </a:pathLst>
          </a:custGeom>
          <a:solidFill>
            <a:srgbClr val="4BA3FF">
              <a:alpha val="14000"/>
            </a:srgbClr>
          </a:solidFill>
          <a:ln>
            <a:solidFill>
              <a:srgbClr val="4BA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eorgia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154626" y="949249"/>
            <a:ext cx="4361923" cy="2462915"/>
          </a:xfrm>
          <a:custGeom>
            <a:avLst/>
            <a:gdLst>
              <a:gd name="connsiteX0" fmla="*/ 3104663 w 4361923"/>
              <a:gd name="connsiteY0" fmla="*/ 25655 h 2462915"/>
              <a:gd name="connsiteX1" fmla="*/ 3720463 w 4361923"/>
              <a:gd name="connsiteY1" fmla="*/ 885110 h 2462915"/>
              <a:gd name="connsiteX2" fmla="*/ 3605001 w 4361923"/>
              <a:gd name="connsiteY2" fmla="*/ 1051870 h 2462915"/>
              <a:gd name="connsiteX3" fmla="*/ 3733293 w 4361923"/>
              <a:gd name="connsiteY3" fmla="*/ 1346906 h 2462915"/>
              <a:gd name="connsiteX4" fmla="*/ 3399734 w 4361923"/>
              <a:gd name="connsiteY4" fmla="*/ 1680426 h 2462915"/>
              <a:gd name="connsiteX5" fmla="*/ 4002705 w 4361923"/>
              <a:gd name="connsiteY5" fmla="*/ 1808703 h 2462915"/>
              <a:gd name="connsiteX6" fmla="*/ 4361923 w 4361923"/>
              <a:gd name="connsiteY6" fmla="*/ 2462915 h 2462915"/>
              <a:gd name="connsiteX7" fmla="*/ 12830 w 4361923"/>
              <a:gd name="connsiteY7" fmla="*/ 2462915 h 2462915"/>
              <a:gd name="connsiteX8" fmla="*/ 0 w 4361923"/>
              <a:gd name="connsiteY8" fmla="*/ 0 h 2462915"/>
              <a:gd name="connsiteX9" fmla="*/ 3168809 w 4361923"/>
              <a:gd name="connsiteY9" fmla="*/ 38483 h 2462915"/>
              <a:gd name="connsiteX0" fmla="*/ 3162593 w 4361923"/>
              <a:gd name="connsiteY0" fmla="*/ 30112 h 2462915"/>
              <a:gd name="connsiteX1" fmla="*/ 3720463 w 4361923"/>
              <a:gd name="connsiteY1" fmla="*/ 885110 h 2462915"/>
              <a:gd name="connsiteX2" fmla="*/ 3605001 w 4361923"/>
              <a:gd name="connsiteY2" fmla="*/ 1051870 h 2462915"/>
              <a:gd name="connsiteX3" fmla="*/ 3733293 w 4361923"/>
              <a:gd name="connsiteY3" fmla="*/ 1346906 h 2462915"/>
              <a:gd name="connsiteX4" fmla="*/ 3399734 w 4361923"/>
              <a:gd name="connsiteY4" fmla="*/ 1680426 h 2462915"/>
              <a:gd name="connsiteX5" fmla="*/ 4002705 w 4361923"/>
              <a:gd name="connsiteY5" fmla="*/ 1808703 h 2462915"/>
              <a:gd name="connsiteX6" fmla="*/ 4361923 w 4361923"/>
              <a:gd name="connsiteY6" fmla="*/ 2462915 h 2462915"/>
              <a:gd name="connsiteX7" fmla="*/ 12830 w 4361923"/>
              <a:gd name="connsiteY7" fmla="*/ 2462915 h 2462915"/>
              <a:gd name="connsiteX8" fmla="*/ 0 w 4361923"/>
              <a:gd name="connsiteY8" fmla="*/ 0 h 2462915"/>
              <a:gd name="connsiteX9" fmla="*/ 3168809 w 4361923"/>
              <a:gd name="connsiteY9" fmla="*/ 38483 h 2462915"/>
              <a:gd name="connsiteX0" fmla="*/ 3162593 w 4361923"/>
              <a:gd name="connsiteY0" fmla="*/ 30112 h 2462915"/>
              <a:gd name="connsiteX1" fmla="*/ 3720463 w 4361923"/>
              <a:gd name="connsiteY1" fmla="*/ 885110 h 2462915"/>
              <a:gd name="connsiteX2" fmla="*/ 3605001 w 4361923"/>
              <a:gd name="connsiteY2" fmla="*/ 1051870 h 2462915"/>
              <a:gd name="connsiteX3" fmla="*/ 3733293 w 4361923"/>
              <a:gd name="connsiteY3" fmla="*/ 1346906 h 2462915"/>
              <a:gd name="connsiteX4" fmla="*/ 3399734 w 4361923"/>
              <a:gd name="connsiteY4" fmla="*/ 1680426 h 2462915"/>
              <a:gd name="connsiteX5" fmla="*/ 4002705 w 4361923"/>
              <a:gd name="connsiteY5" fmla="*/ 1808703 h 2462915"/>
              <a:gd name="connsiteX6" fmla="*/ 4361923 w 4361923"/>
              <a:gd name="connsiteY6" fmla="*/ 2462915 h 2462915"/>
              <a:gd name="connsiteX7" fmla="*/ 12830 w 4361923"/>
              <a:gd name="connsiteY7" fmla="*/ 2462915 h 2462915"/>
              <a:gd name="connsiteX8" fmla="*/ 0 w 4361923"/>
              <a:gd name="connsiteY8" fmla="*/ 0 h 2462915"/>
              <a:gd name="connsiteX9" fmla="*/ 3168809 w 4361923"/>
              <a:gd name="connsiteY9" fmla="*/ 14818 h 246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1923" h="2462915">
                <a:moveTo>
                  <a:pt x="3162593" y="30112"/>
                </a:moveTo>
                <a:lnTo>
                  <a:pt x="3720463" y="885110"/>
                </a:lnTo>
                <a:lnTo>
                  <a:pt x="3605001" y="1051870"/>
                </a:lnTo>
                <a:lnTo>
                  <a:pt x="3733293" y="1346906"/>
                </a:lnTo>
                <a:lnTo>
                  <a:pt x="3399734" y="1680426"/>
                </a:lnTo>
                <a:lnTo>
                  <a:pt x="4002705" y="1808703"/>
                </a:lnTo>
                <a:lnTo>
                  <a:pt x="4361923" y="2462915"/>
                </a:lnTo>
                <a:lnTo>
                  <a:pt x="12830" y="2462915"/>
                </a:lnTo>
                <a:cubicBezTo>
                  <a:pt x="8553" y="1641943"/>
                  <a:pt x="4277" y="820972"/>
                  <a:pt x="0" y="0"/>
                </a:cubicBezTo>
                <a:lnTo>
                  <a:pt x="3168809" y="14818"/>
                </a:lnTo>
              </a:path>
            </a:pathLst>
          </a:custGeom>
          <a:solidFill>
            <a:srgbClr val="FF0000">
              <a:alpha val="1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2440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7467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Comparing phenotype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3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400299" y="309748"/>
            <a:ext cx="6343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Phenotype Networks</a:t>
            </a:r>
            <a:endParaRPr lang="en-US" sz="4800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4166" y="6232778"/>
            <a:ext cx="256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Wilkins et al, </a:t>
            </a:r>
            <a:r>
              <a:rPr lang="en-US" dirty="0" err="1" smtClean="0">
                <a:solidFill>
                  <a:srgbClr val="FFFFFF"/>
                </a:solidFill>
              </a:rPr>
              <a:t>Proc</a:t>
            </a:r>
            <a:r>
              <a:rPr lang="en-US" dirty="0" smtClean="0">
                <a:solidFill>
                  <a:srgbClr val="FFFFFF"/>
                </a:solidFill>
              </a:rPr>
              <a:t> B 2015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45" y="1672053"/>
            <a:ext cx="3469090" cy="4182589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344538" y="1561847"/>
            <a:ext cx="3137030" cy="4446404"/>
            <a:chOff x="5344538" y="1578127"/>
            <a:chExt cx="3137030" cy="4446404"/>
          </a:xfrm>
        </p:grpSpPr>
        <p:cxnSp>
          <p:nvCxnSpPr>
            <p:cNvPr id="8" name="Straight Connector 7"/>
            <p:cNvCxnSpPr>
              <a:stCxn id="27" idx="2"/>
              <a:endCxn id="18" idx="1"/>
            </p:cNvCxnSpPr>
            <p:nvPr/>
          </p:nvCxnSpPr>
          <p:spPr>
            <a:xfrm>
              <a:off x="6165133" y="2363574"/>
              <a:ext cx="681070" cy="550919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7" idx="3"/>
              <a:endCxn id="20" idx="1"/>
            </p:cNvCxnSpPr>
            <p:nvPr/>
          </p:nvCxnSpPr>
          <p:spPr>
            <a:xfrm flipV="1">
              <a:off x="6548346" y="1967218"/>
              <a:ext cx="756273" cy="13142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8" idx="7"/>
              <a:endCxn id="20" idx="3"/>
            </p:cNvCxnSpPr>
            <p:nvPr/>
          </p:nvCxnSpPr>
          <p:spPr>
            <a:xfrm flipV="1">
              <a:off x="7388149" y="2356311"/>
              <a:ext cx="142144" cy="558181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2" idx="3"/>
              <a:endCxn id="19" idx="0"/>
            </p:cNvCxnSpPr>
            <p:nvPr/>
          </p:nvCxnSpPr>
          <p:spPr>
            <a:xfrm flipH="1">
              <a:off x="7657323" y="4815808"/>
              <a:ext cx="372898" cy="440522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8" idx="2"/>
            </p:cNvCxnSpPr>
            <p:nvPr/>
          </p:nvCxnSpPr>
          <p:spPr>
            <a:xfrm flipV="1">
              <a:off x="5842781" y="3185465"/>
              <a:ext cx="353901" cy="19059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9" idx="1"/>
              <a:endCxn id="26" idx="6"/>
            </p:cNvCxnSpPr>
            <p:nvPr/>
          </p:nvCxnSpPr>
          <p:spPr>
            <a:xfrm flipH="1">
              <a:off x="6825130" y="5639543"/>
              <a:ext cx="448983" cy="1775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8" idx="3"/>
              <a:endCxn id="19" idx="0"/>
            </p:cNvCxnSpPr>
            <p:nvPr/>
          </p:nvCxnSpPr>
          <p:spPr>
            <a:xfrm>
              <a:off x="6853384" y="4815341"/>
              <a:ext cx="803940" cy="440989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2" idx="1"/>
              <a:endCxn id="28" idx="5"/>
            </p:cNvCxnSpPr>
            <p:nvPr/>
          </p:nvCxnSpPr>
          <p:spPr>
            <a:xfrm flipH="1" flipV="1">
              <a:off x="7079057" y="4426248"/>
              <a:ext cx="725491" cy="467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1" idx="2"/>
              <a:endCxn id="26" idx="1"/>
            </p:cNvCxnSpPr>
            <p:nvPr/>
          </p:nvCxnSpPr>
          <p:spPr>
            <a:xfrm>
              <a:off x="5727752" y="5034910"/>
              <a:ext cx="443192" cy="335434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1" idx="0"/>
              <a:endCxn id="23" idx="4"/>
            </p:cNvCxnSpPr>
            <p:nvPr/>
          </p:nvCxnSpPr>
          <p:spPr>
            <a:xfrm flipV="1">
              <a:off x="5727752" y="3757327"/>
              <a:ext cx="268986" cy="511158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6733963" y="2802252"/>
              <a:ext cx="766426" cy="76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74111" y="5256331"/>
              <a:ext cx="766426" cy="766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7078946" y="1578127"/>
              <a:ext cx="902693" cy="77818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44538" y="4268485"/>
              <a:ext cx="766426" cy="766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7578875" y="4037624"/>
              <a:ext cx="902693" cy="77818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613524" y="2990902"/>
              <a:ext cx="766426" cy="76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058703" y="5258105"/>
              <a:ext cx="766426" cy="76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781920" y="1597148"/>
              <a:ext cx="766426" cy="766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6402037" y="4037157"/>
              <a:ext cx="902693" cy="77818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2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27522"/>
            <a:ext cx="8077200" cy="212365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How do we describe population differences? </a:t>
            </a:r>
          </a:p>
          <a:p>
            <a:pPr algn="ctr"/>
            <a:endParaRPr lang="en-US" sz="4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2285" y="1441104"/>
            <a:ext cx="4512810" cy="5252307"/>
            <a:chOff x="603548" y="1441104"/>
            <a:chExt cx="4512810" cy="5252307"/>
          </a:xfrm>
        </p:grpSpPr>
        <p:grpSp>
          <p:nvGrpSpPr>
            <p:cNvPr id="9" name="Group 8"/>
            <p:cNvGrpSpPr/>
            <p:nvPr/>
          </p:nvGrpSpPr>
          <p:grpSpPr>
            <a:xfrm>
              <a:off x="1594148" y="1441104"/>
              <a:ext cx="1677748" cy="3133016"/>
              <a:chOff x="1938365" y="1642897"/>
              <a:chExt cx="1677748" cy="3133016"/>
            </a:xfrm>
          </p:grpSpPr>
          <p:sp>
            <p:nvSpPr>
              <p:cNvPr id="5" name="Freeform 4"/>
              <p:cNvSpPr/>
              <p:nvPr/>
            </p:nvSpPr>
            <p:spPr>
              <a:xfrm rot="2939490">
                <a:off x="1240679" y="2400478"/>
                <a:ext cx="3133016" cy="1617853"/>
              </a:xfrm>
              <a:custGeom>
                <a:avLst/>
                <a:gdLst>
                  <a:gd name="connsiteX0" fmla="*/ 40866 w 3133016"/>
                  <a:gd name="connsiteY0" fmla="*/ 716795 h 1617853"/>
                  <a:gd name="connsiteX1" fmla="*/ 491139 w 3133016"/>
                  <a:gd name="connsiteY1" fmla="*/ 485886 h 1617853"/>
                  <a:gd name="connsiteX2" fmla="*/ 1945866 w 3133016"/>
                  <a:gd name="connsiteY2" fmla="*/ 1190158 h 1617853"/>
                  <a:gd name="connsiteX3" fmla="*/ 1611048 w 3133016"/>
                  <a:gd name="connsiteY3" fmla="*/ 24067 h 1617853"/>
                  <a:gd name="connsiteX4" fmla="*/ 2927230 w 3133016"/>
                  <a:gd name="connsiteY4" fmla="*/ 497431 h 1617853"/>
                  <a:gd name="connsiteX5" fmla="*/ 3123503 w 3133016"/>
                  <a:gd name="connsiteY5" fmla="*/ 1617340 h 1617853"/>
                  <a:gd name="connsiteX6" fmla="*/ 2869503 w 3133016"/>
                  <a:gd name="connsiteY6" fmla="*/ 635977 h 1617853"/>
                  <a:gd name="connsiteX7" fmla="*/ 1934321 w 3133016"/>
                  <a:gd name="connsiteY7" fmla="*/ 162613 h 1617853"/>
                  <a:gd name="connsiteX8" fmla="*/ 2269139 w 3133016"/>
                  <a:gd name="connsiteY8" fmla="*/ 1340249 h 1617853"/>
                  <a:gd name="connsiteX9" fmla="*/ 560412 w 3133016"/>
                  <a:gd name="connsiteY9" fmla="*/ 1224795 h 1617853"/>
                  <a:gd name="connsiteX10" fmla="*/ 202503 w 3133016"/>
                  <a:gd name="connsiteY10" fmla="*/ 751431 h 1617853"/>
                  <a:gd name="connsiteX11" fmla="*/ 6230 w 3133016"/>
                  <a:gd name="connsiteY11" fmla="*/ 913067 h 1617853"/>
                  <a:gd name="connsiteX12" fmla="*/ 110139 w 3133016"/>
                  <a:gd name="connsiteY12" fmla="*/ 589795 h 161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33016" h="1617853">
                    <a:moveTo>
                      <a:pt x="40866" y="716795"/>
                    </a:moveTo>
                    <a:cubicBezTo>
                      <a:pt x="107252" y="561893"/>
                      <a:pt x="173639" y="406992"/>
                      <a:pt x="491139" y="485886"/>
                    </a:cubicBezTo>
                    <a:cubicBezTo>
                      <a:pt x="808639" y="564780"/>
                      <a:pt x="1759215" y="1267128"/>
                      <a:pt x="1945866" y="1190158"/>
                    </a:cubicBezTo>
                    <a:cubicBezTo>
                      <a:pt x="2132518" y="1113188"/>
                      <a:pt x="1447487" y="139521"/>
                      <a:pt x="1611048" y="24067"/>
                    </a:cubicBezTo>
                    <a:cubicBezTo>
                      <a:pt x="1774609" y="-91388"/>
                      <a:pt x="2675154" y="231885"/>
                      <a:pt x="2927230" y="497431"/>
                    </a:cubicBezTo>
                    <a:cubicBezTo>
                      <a:pt x="3179306" y="762977"/>
                      <a:pt x="3133124" y="1594249"/>
                      <a:pt x="3123503" y="1617340"/>
                    </a:cubicBezTo>
                    <a:cubicBezTo>
                      <a:pt x="3113882" y="1640431"/>
                      <a:pt x="3067700" y="878432"/>
                      <a:pt x="2869503" y="635977"/>
                    </a:cubicBezTo>
                    <a:cubicBezTo>
                      <a:pt x="2671306" y="393522"/>
                      <a:pt x="2034382" y="45234"/>
                      <a:pt x="1934321" y="162613"/>
                    </a:cubicBezTo>
                    <a:cubicBezTo>
                      <a:pt x="1834260" y="279992"/>
                      <a:pt x="2498124" y="1163219"/>
                      <a:pt x="2269139" y="1340249"/>
                    </a:cubicBezTo>
                    <a:cubicBezTo>
                      <a:pt x="2040154" y="1517279"/>
                      <a:pt x="904851" y="1322931"/>
                      <a:pt x="560412" y="1224795"/>
                    </a:cubicBezTo>
                    <a:cubicBezTo>
                      <a:pt x="215973" y="1126659"/>
                      <a:pt x="294867" y="803386"/>
                      <a:pt x="202503" y="751431"/>
                    </a:cubicBezTo>
                    <a:cubicBezTo>
                      <a:pt x="110139" y="699476"/>
                      <a:pt x="21624" y="940006"/>
                      <a:pt x="6230" y="913067"/>
                    </a:cubicBezTo>
                    <a:cubicBezTo>
                      <a:pt x="-9164" y="886128"/>
                      <a:pt x="-3391" y="668689"/>
                      <a:pt x="110139" y="589795"/>
                    </a:cubicBezTo>
                  </a:path>
                </a:pathLst>
              </a:custGeom>
              <a:blipFill dpi="0" rotWithShape="1">
                <a:blip r:embed="rId3">
                  <a:alphaModFix amt="19000"/>
                </a:blip>
                <a:srcRect/>
                <a:tile tx="0" ty="0" sx="100000" sy="100000" flip="none" algn="tl"/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938365" y="1990647"/>
                <a:ext cx="69272" cy="8081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957415" y="2028747"/>
                <a:ext cx="18286" cy="182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03548" y="2667232"/>
              <a:ext cx="1359179" cy="2538122"/>
              <a:chOff x="1938365" y="1642897"/>
              <a:chExt cx="1677748" cy="3133016"/>
            </a:xfrm>
          </p:grpSpPr>
          <p:sp>
            <p:nvSpPr>
              <p:cNvPr id="19" name="Freeform 18"/>
              <p:cNvSpPr/>
              <p:nvPr/>
            </p:nvSpPr>
            <p:spPr>
              <a:xfrm rot="2939490">
                <a:off x="1240679" y="2400478"/>
                <a:ext cx="3133016" cy="1617853"/>
              </a:xfrm>
              <a:custGeom>
                <a:avLst/>
                <a:gdLst>
                  <a:gd name="connsiteX0" fmla="*/ 40866 w 3133016"/>
                  <a:gd name="connsiteY0" fmla="*/ 716795 h 1617853"/>
                  <a:gd name="connsiteX1" fmla="*/ 491139 w 3133016"/>
                  <a:gd name="connsiteY1" fmla="*/ 485886 h 1617853"/>
                  <a:gd name="connsiteX2" fmla="*/ 1945866 w 3133016"/>
                  <a:gd name="connsiteY2" fmla="*/ 1190158 h 1617853"/>
                  <a:gd name="connsiteX3" fmla="*/ 1611048 w 3133016"/>
                  <a:gd name="connsiteY3" fmla="*/ 24067 h 1617853"/>
                  <a:gd name="connsiteX4" fmla="*/ 2927230 w 3133016"/>
                  <a:gd name="connsiteY4" fmla="*/ 497431 h 1617853"/>
                  <a:gd name="connsiteX5" fmla="*/ 3123503 w 3133016"/>
                  <a:gd name="connsiteY5" fmla="*/ 1617340 h 1617853"/>
                  <a:gd name="connsiteX6" fmla="*/ 2869503 w 3133016"/>
                  <a:gd name="connsiteY6" fmla="*/ 635977 h 1617853"/>
                  <a:gd name="connsiteX7" fmla="*/ 1934321 w 3133016"/>
                  <a:gd name="connsiteY7" fmla="*/ 162613 h 1617853"/>
                  <a:gd name="connsiteX8" fmla="*/ 2269139 w 3133016"/>
                  <a:gd name="connsiteY8" fmla="*/ 1340249 h 1617853"/>
                  <a:gd name="connsiteX9" fmla="*/ 560412 w 3133016"/>
                  <a:gd name="connsiteY9" fmla="*/ 1224795 h 1617853"/>
                  <a:gd name="connsiteX10" fmla="*/ 202503 w 3133016"/>
                  <a:gd name="connsiteY10" fmla="*/ 751431 h 1617853"/>
                  <a:gd name="connsiteX11" fmla="*/ 6230 w 3133016"/>
                  <a:gd name="connsiteY11" fmla="*/ 913067 h 1617853"/>
                  <a:gd name="connsiteX12" fmla="*/ 110139 w 3133016"/>
                  <a:gd name="connsiteY12" fmla="*/ 589795 h 161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33016" h="1617853">
                    <a:moveTo>
                      <a:pt x="40866" y="716795"/>
                    </a:moveTo>
                    <a:cubicBezTo>
                      <a:pt x="107252" y="561893"/>
                      <a:pt x="173639" y="406992"/>
                      <a:pt x="491139" y="485886"/>
                    </a:cubicBezTo>
                    <a:cubicBezTo>
                      <a:pt x="808639" y="564780"/>
                      <a:pt x="1759215" y="1267128"/>
                      <a:pt x="1945866" y="1190158"/>
                    </a:cubicBezTo>
                    <a:cubicBezTo>
                      <a:pt x="2132518" y="1113188"/>
                      <a:pt x="1447487" y="139521"/>
                      <a:pt x="1611048" y="24067"/>
                    </a:cubicBezTo>
                    <a:cubicBezTo>
                      <a:pt x="1774609" y="-91388"/>
                      <a:pt x="2675154" y="231885"/>
                      <a:pt x="2927230" y="497431"/>
                    </a:cubicBezTo>
                    <a:cubicBezTo>
                      <a:pt x="3179306" y="762977"/>
                      <a:pt x="3133124" y="1594249"/>
                      <a:pt x="3123503" y="1617340"/>
                    </a:cubicBezTo>
                    <a:cubicBezTo>
                      <a:pt x="3113882" y="1640431"/>
                      <a:pt x="3067700" y="878432"/>
                      <a:pt x="2869503" y="635977"/>
                    </a:cubicBezTo>
                    <a:cubicBezTo>
                      <a:pt x="2671306" y="393522"/>
                      <a:pt x="2034382" y="45234"/>
                      <a:pt x="1934321" y="162613"/>
                    </a:cubicBezTo>
                    <a:cubicBezTo>
                      <a:pt x="1834260" y="279992"/>
                      <a:pt x="2498124" y="1163219"/>
                      <a:pt x="2269139" y="1340249"/>
                    </a:cubicBezTo>
                    <a:cubicBezTo>
                      <a:pt x="2040154" y="1517279"/>
                      <a:pt x="904851" y="1322931"/>
                      <a:pt x="560412" y="1224795"/>
                    </a:cubicBezTo>
                    <a:cubicBezTo>
                      <a:pt x="215973" y="1126659"/>
                      <a:pt x="294867" y="803386"/>
                      <a:pt x="202503" y="751431"/>
                    </a:cubicBezTo>
                    <a:cubicBezTo>
                      <a:pt x="110139" y="699476"/>
                      <a:pt x="21624" y="940006"/>
                      <a:pt x="6230" y="913067"/>
                    </a:cubicBezTo>
                    <a:cubicBezTo>
                      <a:pt x="-9164" y="886128"/>
                      <a:pt x="-3391" y="668689"/>
                      <a:pt x="110139" y="589795"/>
                    </a:cubicBezTo>
                  </a:path>
                </a:pathLst>
              </a:custGeom>
              <a:blipFill rotWithShape="1">
                <a:blip r:embed="rId4">
                  <a:alphaModFix amt="49000"/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colorTemperature colorTemp="5900"/>
                          </a14:imgEffect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38365" y="1990647"/>
                <a:ext cx="69272" cy="8081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957415" y="2028747"/>
                <a:ext cx="18286" cy="182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rot="19804692" flipH="1">
              <a:off x="3245057" y="3123395"/>
              <a:ext cx="1871301" cy="3570016"/>
              <a:chOff x="1938365" y="1468661"/>
              <a:chExt cx="2309902" cy="4406769"/>
            </a:xfrm>
          </p:grpSpPr>
          <p:sp>
            <p:nvSpPr>
              <p:cNvPr id="26" name="Freeform 25"/>
              <p:cNvSpPr/>
              <p:nvPr/>
            </p:nvSpPr>
            <p:spPr>
              <a:xfrm rot="2939490">
                <a:off x="962347" y="2589510"/>
                <a:ext cx="4406769" cy="2165071"/>
              </a:xfrm>
              <a:custGeom>
                <a:avLst/>
                <a:gdLst>
                  <a:gd name="connsiteX0" fmla="*/ 40866 w 3133016"/>
                  <a:gd name="connsiteY0" fmla="*/ 716795 h 1617853"/>
                  <a:gd name="connsiteX1" fmla="*/ 491139 w 3133016"/>
                  <a:gd name="connsiteY1" fmla="*/ 485886 h 1617853"/>
                  <a:gd name="connsiteX2" fmla="*/ 1945866 w 3133016"/>
                  <a:gd name="connsiteY2" fmla="*/ 1190158 h 1617853"/>
                  <a:gd name="connsiteX3" fmla="*/ 1611048 w 3133016"/>
                  <a:gd name="connsiteY3" fmla="*/ 24067 h 1617853"/>
                  <a:gd name="connsiteX4" fmla="*/ 2927230 w 3133016"/>
                  <a:gd name="connsiteY4" fmla="*/ 497431 h 1617853"/>
                  <a:gd name="connsiteX5" fmla="*/ 3123503 w 3133016"/>
                  <a:gd name="connsiteY5" fmla="*/ 1617340 h 1617853"/>
                  <a:gd name="connsiteX6" fmla="*/ 2869503 w 3133016"/>
                  <a:gd name="connsiteY6" fmla="*/ 635977 h 1617853"/>
                  <a:gd name="connsiteX7" fmla="*/ 1934321 w 3133016"/>
                  <a:gd name="connsiteY7" fmla="*/ 162613 h 1617853"/>
                  <a:gd name="connsiteX8" fmla="*/ 2269139 w 3133016"/>
                  <a:gd name="connsiteY8" fmla="*/ 1340249 h 1617853"/>
                  <a:gd name="connsiteX9" fmla="*/ 560412 w 3133016"/>
                  <a:gd name="connsiteY9" fmla="*/ 1224795 h 1617853"/>
                  <a:gd name="connsiteX10" fmla="*/ 202503 w 3133016"/>
                  <a:gd name="connsiteY10" fmla="*/ 751431 h 1617853"/>
                  <a:gd name="connsiteX11" fmla="*/ 6230 w 3133016"/>
                  <a:gd name="connsiteY11" fmla="*/ 913067 h 1617853"/>
                  <a:gd name="connsiteX12" fmla="*/ 110139 w 3133016"/>
                  <a:gd name="connsiteY12" fmla="*/ 589795 h 161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33016" h="1617853">
                    <a:moveTo>
                      <a:pt x="40866" y="716795"/>
                    </a:moveTo>
                    <a:cubicBezTo>
                      <a:pt x="107252" y="561893"/>
                      <a:pt x="173639" y="406992"/>
                      <a:pt x="491139" y="485886"/>
                    </a:cubicBezTo>
                    <a:cubicBezTo>
                      <a:pt x="808639" y="564780"/>
                      <a:pt x="1759215" y="1267128"/>
                      <a:pt x="1945866" y="1190158"/>
                    </a:cubicBezTo>
                    <a:cubicBezTo>
                      <a:pt x="2132518" y="1113188"/>
                      <a:pt x="1447487" y="139521"/>
                      <a:pt x="1611048" y="24067"/>
                    </a:cubicBezTo>
                    <a:cubicBezTo>
                      <a:pt x="1774609" y="-91388"/>
                      <a:pt x="2675154" y="231885"/>
                      <a:pt x="2927230" y="497431"/>
                    </a:cubicBezTo>
                    <a:cubicBezTo>
                      <a:pt x="3179306" y="762977"/>
                      <a:pt x="3133124" y="1594249"/>
                      <a:pt x="3123503" y="1617340"/>
                    </a:cubicBezTo>
                    <a:cubicBezTo>
                      <a:pt x="3113882" y="1640431"/>
                      <a:pt x="3067700" y="878432"/>
                      <a:pt x="2869503" y="635977"/>
                    </a:cubicBezTo>
                    <a:cubicBezTo>
                      <a:pt x="2671306" y="393522"/>
                      <a:pt x="2034382" y="45234"/>
                      <a:pt x="1934321" y="162613"/>
                    </a:cubicBezTo>
                    <a:cubicBezTo>
                      <a:pt x="1834260" y="279992"/>
                      <a:pt x="2498124" y="1163219"/>
                      <a:pt x="2269139" y="1340249"/>
                    </a:cubicBezTo>
                    <a:cubicBezTo>
                      <a:pt x="2040154" y="1517279"/>
                      <a:pt x="904851" y="1322931"/>
                      <a:pt x="560412" y="1224795"/>
                    </a:cubicBezTo>
                    <a:cubicBezTo>
                      <a:pt x="215973" y="1126659"/>
                      <a:pt x="294867" y="803386"/>
                      <a:pt x="202503" y="751431"/>
                    </a:cubicBezTo>
                    <a:cubicBezTo>
                      <a:pt x="110139" y="699476"/>
                      <a:pt x="21624" y="940006"/>
                      <a:pt x="6230" y="913067"/>
                    </a:cubicBezTo>
                    <a:cubicBezTo>
                      <a:pt x="-9164" y="886128"/>
                      <a:pt x="-3391" y="668689"/>
                      <a:pt x="110139" y="589795"/>
                    </a:cubicBezTo>
                  </a:path>
                </a:pathLst>
              </a:custGeom>
              <a:solidFill>
                <a:schemeClr val="accent3">
                  <a:lumMod val="50000"/>
                  <a:alpha val="48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938365" y="1990647"/>
                <a:ext cx="69272" cy="8081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957415" y="2028747"/>
                <a:ext cx="18286" cy="182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19804692" flipH="1">
              <a:off x="1985557" y="3910169"/>
              <a:ext cx="1356152" cy="2538122"/>
              <a:chOff x="1550799" y="1525388"/>
              <a:chExt cx="1674010" cy="3133016"/>
            </a:xfrm>
          </p:grpSpPr>
          <p:sp>
            <p:nvSpPr>
              <p:cNvPr id="31" name="Freeform 30"/>
              <p:cNvSpPr/>
              <p:nvPr/>
            </p:nvSpPr>
            <p:spPr>
              <a:xfrm rot="2939490">
                <a:off x="849375" y="2282969"/>
                <a:ext cx="3133016" cy="1617853"/>
              </a:xfrm>
              <a:custGeom>
                <a:avLst/>
                <a:gdLst>
                  <a:gd name="connsiteX0" fmla="*/ 40866 w 3133016"/>
                  <a:gd name="connsiteY0" fmla="*/ 716795 h 1617853"/>
                  <a:gd name="connsiteX1" fmla="*/ 491139 w 3133016"/>
                  <a:gd name="connsiteY1" fmla="*/ 485886 h 1617853"/>
                  <a:gd name="connsiteX2" fmla="*/ 1945866 w 3133016"/>
                  <a:gd name="connsiteY2" fmla="*/ 1190158 h 1617853"/>
                  <a:gd name="connsiteX3" fmla="*/ 1611048 w 3133016"/>
                  <a:gd name="connsiteY3" fmla="*/ 24067 h 1617853"/>
                  <a:gd name="connsiteX4" fmla="*/ 2927230 w 3133016"/>
                  <a:gd name="connsiteY4" fmla="*/ 497431 h 1617853"/>
                  <a:gd name="connsiteX5" fmla="*/ 3123503 w 3133016"/>
                  <a:gd name="connsiteY5" fmla="*/ 1617340 h 1617853"/>
                  <a:gd name="connsiteX6" fmla="*/ 2869503 w 3133016"/>
                  <a:gd name="connsiteY6" fmla="*/ 635977 h 1617853"/>
                  <a:gd name="connsiteX7" fmla="*/ 1934321 w 3133016"/>
                  <a:gd name="connsiteY7" fmla="*/ 162613 h 1617853"/>
                  <a:gd name="connsiteX8" fmla="*/ 2269139 w 3133016"/>
                  <a:gd name="connsiteY8" fmla="*/ 1340249 h 1617853"/>
                  <a:gd name="connsiteX9" fmla="*/ 560412 w 3133016"/>
                  <a:gd name="connsiteY9" fmla="*/ 1224795 h 1617853"/>
                  <a:gd name="connsiteX10" fmla="*/ 202503 w 3133016"/>
                  <a:gd name="connsiteY10" fmla="*/ 751431 h 1617853"/>
                  <a:gd name="connsiteX11" fmla="*/ 6230 w 3133016"/>
                  <a:gd name="connsiteY11" fmla="*/ 913067 h 1617853"/>
                  <a:gd name="connsiteX12" fmla="*/ 110139 w 3133016"/>
                  <a:gd name="connsiteY12" fmla="*/ 589795 h 161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33016" h="1617853">
                    <a:moveTo>
                      <a:pt x="40866" y="716795"/>
                    </a:moveTo>
                    <a:cubicBezTo>
                      <a:pt x="107252" y="561893"/>
                      <a:pt x="173639" y="406992"/>
                      <a:pt x="491139" y="485886"/>
                    </a:cubicBezTo>
                    <a:cubicBezTo>
                      <a:pt x="808639" y="564780"/>
                      <a:pt x="1759215" y="1267128"/>
                      <a:pt x="1945866" y="1190158"/>
                    </a:cubicBezTo>
                    <a:cubicBezTo>
                      <a:pt x="2132518" y="1113188"/>
                      <a:pt x="1447487" y="139521"/>
                      <a:pt x="1611048" y="24067"/>
                    </a:cubicBezTo>
                    <a:cubicBezTo>
                      <a:pt x="1774609" y="-91388"/>
                      <a:pt x="2675154" y="231885"/>
                      <a:pt x="2927230" y="497431"/>
                    </a:cubicBezTo>
                    <a:cubicBezTo>
                      <a:pt x="3179306" y="762977"/>
                      <a:pt x="3133124" y="1594249"/>
                      <a:pt x="3123503" y="1617340"/>
                    </a:cubicBezTo>
                    <a:cubicBezTo>
                      <a:pt x="3113882" y="1640431"/>
                      <a:pt x="3067700" y="878432"/>
                      <a:pt x="2869503" y="635977"/>
                    </a:cubicBezTo>
                    <a:cubicBezTo>
                      <a:pt x="2671306" y="393522"/>
                      <a:pt x="2034382" y="45234"/>
                      <a:pt x="1934321" y="162613"/>
                    </a:cubicBezTo>
                    <a:cubicBezTo>
                      <a:pt x="1834260" y="279992"/>
                      <a:pt x="2498124" y="1163219"/>
                      <a:pt x="2269139" y="1340249"/>
                    </a:cubicBezTo>
                    <a:cubicBezTo>
                      <a:pt x="2040154" y="1517279"/>
                      <a:pt x="904851" y="1322931"/>
                      <a:pt x="560412" y="1224795"/>
                    </a:cubicBezTo>
                    <a:cubicBezTo>
                      <a:pt x="215973" y="1126659"/>
                      <a:pt x="294867" y="803386"/>
                      <a:pt x="202503" y="751431"/>
                    </a:cubicBezTo>
                    <a:cubicBezTo>
                      <a:pt x="110139" y="699476"/>
                      <a:pt x="21624" y="940006"/>
                      <a:pt x="6230" y="913067"/>
                    </a:cubicBezTo>
                    <a:cubicBezTo>
                      <a:pt x="-9164" y="886128"/>
                      <a:pt x="-3391" y="668689"/>
                      <a:pt x="110139" y="589795"/>
                    </a:cubicBezTo>
                  </a:path>
                </a:pathLst>
              </a:custGeom>
              <a:blipFill rotWithShape="1">
                <a:blip r:embed="rId6">
                  <a:alphaModFix amt="49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40000" contrast="-20000"/>
                          </a14:imgEffect>
                        </a14:imgLayer>
                      </a14:imgProps>
                    </a:ext>
                  </a:extLst>
                </a:blip>
                <a:tile tx="0" ty="0" sx="100000" sy="100000" flip="none" algn="tl"/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550799" y="1886251"/>
                <a:ext cx="69272" cy="8081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566112" y="1911240"/>
                <a:ext cx="18286" cy="182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937308" y="1533354"/>
            <a:ext cx="1873591" cy="4480254"/>
            <a:chOff x="6937308" y="1533354"/>
            <a:chExt cx="1873591" cy="4480254"/>
          </a:xfrm>
        </p:grpSpPr>
        <p:grpSp>
          <p:nvGrpSpPr>
            <p:cNvPr id="17" name="Group 16"/>
            <p:cNvGrpSpPr/>
            <p:nvPr/>
          </p:nvGrpSpPr>
          <p:grpSpPr>
            <a:xfrm>
              <a:off x="6937308" y="2191444"/>
              <a:ext cx="1125660" cy="2151136"/>
              <a:chOff x="6330096" y="1407067"/>
              <a:chExt cx="1701607" cy="3486131"/>
            </a:xfrm>
          </p:grpSpPr>
          <p:sp>
            <p:nvSpPr>
              <p:cNvPr id="11" name="Freeform 10"/>
              <p:cNvSpPr/>
              <p:nvPr/>
            </p:nvSpPr>
            <p:spPr>
              <a:xfrm rot="2939490">
                <a:off x="5562045" y="2423541"/>
                <a:ext cx="3486131" cy="1453184"/>
              </a:xfrm>
              <a:custGeom>
                <a:avLst/>
                <a:gdLst>
                  <a:gd name="connsiteX0" fmla="*/ 40866 w 3133016"/>
                  <a:gd name="connsiteY0" fmla="*/ 716795 h 1617853"/>
                  <a:gd name="connsiteX1" fmla="*/ 491139 w 3133016"/>
                  <a:gd name="connsiteY1" fmla="*/ 485886 h 1617853"/>
                  <a:gd name="connsiteX2" fmla="*/ 1945866 w 3133016"/>
                  <a:gd name="connsiteY2" fmla="*/ 1190158 h 1617853"/>
                  <a:gd name="connsiteX3" fmla="*/ 1611048 w 3133016"/>
                  <a:gd name="connsiteY3" fmla="*/ 24067 h 1617853"/>
                  <a:gd name="connsiteX4" fmla="*/ 2927230 w 3133016"/>
                  <a:gd name="connsiteY4" fmla="*/ 497431 h 1617853"/>
                  <a:gd name="connsiteX5" fmla="*/ 3123503 w 3133016"/>
                  <a:gd name="connsiteY5" fmla="*/ 1617340 h 1617853"/>
                  <a:gd name="connsiteX6" fmla="*/ 2869503 w 3133016"/>
                  <a:gd name="connsiteY6" fmla="*/ 635977 h 1617853"/>
                  <a:gd name="connsiteX7" fmla="*/ 1934321 w 3133016"/>
                  <a:gd name="connsiteY7" fmla="*/ 162613 h 1617853"/>
                  <a:gd name="connsiteX8" fmla="*/ 2269139 w 3133016"/>
                  <a:gd name="connsiteY8" fmla="*/ 1340249 h 1617853"/>
                  <a:gd name="connsiteX9" fmla="*/ 560412 w 3133016"/>
                  <a:gd name="connsiteY9" fmla="*/ 1224795 h 1617853"/>
                  <a:gd name="connsiteX10" fmla="*/ 202503 w 3133016"/>
                  <a:gd name="connsiteY10" fmla="*/ 751431 h 1617853"/>
                  <a:gd name="connsiteX11" fmla="*/ 6230 w 3133016"/>
                  <a:gd name="connsiteY11" fmla="*/ 913067 h 1617853"/>
                  <a:gd name="connsiteX12" fmla="*/ 110139 w 3133016"/>
                  <a:gd name="connsiteY12" fmla="*/ 589795 h 1617853"/>
                  <a:gd name="connsiteX0" fmla="*/ 40866 w 3133016"/>
                  <a:gd name="connsiteY0" fmla="*/ 716795 h 1617817"/>
                  <a:gd name="connsiteX1" fmla="*/ 491139 w 3133016"/>
                  <a:gd name="connsiteY1" fmla="*/ 485886 h 1617817"/>
                  <a:gd name="connsiteX2" fmla="*/ 1945866 w 3133016"/>
                  <a:gd name="connsiteY2" fmla="*/ 1190158 h 1617817"/>
                  <a:gd name="connsiteX3" fmla="*/ 1611048 w 3133016"/>
                  <a:gd name="connsiteY3" fmla="*/ 24067 h 1617817"/>
                  <a:gd name="connsiteX4" fmla="*/ 2927230 w 3133016"/>
                  <a:gd name="connsiteY4" fmla="*/ 497431 h 1617817"/>
                  <a:gd name="connsiteX5" fmla="*/ 3123503 w 3133016"/>
                  <a:gd name="connsiteY5" fmla="*/ 1617340 h 1617817"/>
                  <a:gd name="connsiteX6" fmla="*/ 2869503 w 3133016"/>
                  <a:gd name="connsiteY6" fmla="*/ 635977 h 1617817"/>
                  <a:gd name="connsiteX7" fmla="*/ 2505842 w 3133016"/>
                  <a:gd name="connsiteY7" fmla="*/ 533655 h 1617817"/>
                  <a:gd name="connsiteX8" fmla="*/ 2269139 w 3133016"/>
                  <a:gd name="connsiteY8" fmla="*/ 1340249 h 1617817"/>
                  <a:gd name="connsiteX9" fmla="*/ 560412 w 3133016"/>
                  <a:gd name="connsiteY9" fmla="*/ 1224795 h 1617817"/>
                  <a:gd name="connsiteX10" fmla="*/ 202503 w 3133016"/>
                  <a:gd name="connsiteY10" fmla="*/ 751431 h 1617817"/>
                  <a:gd name="connsiteX11" fmla="*/ 6230 w 3133016"/>
                  <a:gd name="connsiteY11" fmla="*/ 913067 h 1617817"/>
                  <a:gd name="connsiteX12" fmla="*/ 110139 w 3133016"/>
                  <a:gd name="connsiteY12" fmla="*/ 589795 h 1617817"/>
                  <a:gd name="connsiteX0" fmla="*/ 40866 w 3124344"/>
                  <a:gd name="connsiteY0" fmla="*/ 541928 h 1442949"/>
                  <a:gd name="connsiteX1" fmla="*/ 491139 w 3124344"/>
                  <a:gd name="connsiteY1" fmla="*/ 311019 h 1442949"/>
                  <a:gd name="connsiteX2" fmla="*/ 1945866 w 3124344"/>
                  <a:gd name="connsiteY2" fmla="*/ 1015291 h 1442949"/>
                  <a:gd name="connsiteX3" fmla="*/ 2328055 w 3124344"/>
                  <a:gd name="connsiteY3" fmla="*/ 37580 h 1442949"/>
                  <a:gd name="connsiteX4" fmla="*/ 2927230 w 3124344"/>
                  <a:gd name="connsiteY4" fmla="*/ 322564 h 1442949"/>
                  <a:gd name="connsiteX5" fmla="*/ 3123503 w 3124344"/>
                  <a:gd name="connsiteY5" fmla="*/ 1442473 h 1442949"/>
                  <a:gd name="connsiteX6" fmla="*/ 2869503 w 3124344"/>
                  <a:gd name="connsiteY6" fmla="*/ 461110 h 1442949"/>
                  <a:gd name="connsiteX7" fmla="*/ 2505842 w 3124344"/>
                  <a:gd name="connsiteY7" fmla="*/ 358788 h 1442949"/>
                  <a:gd name="connsiteX8" fmla="*/ 2269139 w 3124344"/>
                  <a:gd name="connsiteY8" fmla="*/ 1165382 h 1442949"/>
                  <a:gd name="connsiteX9" fmla="*/ 560412 w 3124344"/>
                  <a:gd name="connsiteY9" fmla="*/ 1049928 h 1442949"/>
                  <a:gd name="connsiteX10" fmla="*/ 202503 w 3124344"/>
                  <a:gd name="connsiteY10" fmla="*/ 576564 h 1442949"/>
                  <a:gd name="connsiteX11" fmla="*/ 6230 w 3124344"/>
                  <a:gd name="connsiteY11" fmla="*/ 738200 h 1442949"/>
                  <a:gd name="connsiteX12" fmla="*/ 110139 w 3124344"/>
                  <a:gd name="connsiteY12" fmla="*/ 414928 h 1442949"/>
                  <a:gd name="connsiteX0" fmla="*/ 40866 w 3223489"/>
                  <a:gd name="connsiteY0" fmla="*/ 607703 h 1510925"/>
                  <a:gd name="connsiteX1" fmla="*/ 491139 w 3223489"/>
                  <a:gd name="connsiteY1" fmla="*/ 376794 h 1510925"/>
                  <a:gd name="connsiteX2" fmla="*/ 1945866 w 3223489"/>
                  <a:gd name="connsiteY2" fmla="*/ 1081066 h 1510925"/>
                  <a:gd name="connsiteX3" fmla="*/ 2328055 w 3223489"/>
                  <a:gd name="connsiteY3" fmla="*/ 103355 h 1510925"/>
                  <a:gd name="connsiteX4" fmla="*/ 3164185 w 3223489"/>
                  <a:gd name="connsiteY4" fmla="*/ 187353 h 1510925"/>
                  <a:gd name="connsiteX5" fmla="*/ 3123503 w 3223489"/>
                  <a:gd name="connsiteY5" fmla="*/ 1508248 h 1510925"/>
                  <a:gd name="connsiteX6" fmla="*/ 2869503 w 3223489"/>
                  <a:gd name="connsiteY6" fmla="*/ 526885 h 1510925"/>
                  <a:gd name="connsiteX7" fmla="*/ 2505842 w 3223489"/>
                  <a:gd name="connsiteY7" fmla="*/ 424563 h 1510925"/>
                  <a:gd name="connsiteX8" fmla="*/ 2269139 w 3223489"/>
                  <a:gd name="connsiteY8" fmla="*/ 1231157 h 1510925"/>
                  <a:gd name="connsiteX9" fmla="*/ 560412 w 3223489"/>
                  <a:gd name="connsiteY9" fmla="*/ 1115703 h 1510925"/>
                  <a:gd name="connsiteX10" fmla="*/ 202503 w 3223489"/>
                  <a:gd name="connsiteY10" fmla="*/ 642339 h 1510925"/>
                  <a:gd name="connsiteX11" fmla="*/ 6230 w 3223489"/>
                  <a:gd name="connsiteY11" fmla="*/ 803975 h 1510925"/>
                  <a:gd name="connsiteX12" fmla="*/ 110139 w 3223489"/>
                  <a:gd name="connsiteY12" fmla="*/ 480703 h 1510925"/>
                  <a:gd name="connsiteX0" fmla="*/ 40866 w 3216614"/>
                  <a:gd name="connsiteY0" fmla="*/ 607703 h 1508511"/>
                  <a:gd name="connsiteX1" fmla="*/ 491139 w 3216614"/>
                  <a:gd name="connsiteY1" fmla="*/ 376794 h 1508511"/>
                  <a:gd name="connsiteX2" fmla="*/ 1945866 w 3216614"/>
                  <a:gd name="connsiteY2" fmla="*/ 1081066 h 1508511"/>
                  <a:gd name="connsiteX3" fmla="*/ 2328055 w 3216614"/>
                  <a:gd name="connsiteY3" fmla="*/ 103355 h 1508511"/>
                  <a:gd name="connsiteX4" fmla="*/ 3164185 w 3216614"/>
                  <a:gd name="connsiteY4" fmla="*/ 187353 h 1508511"/>
                  <a:gd name="connsiteX5" fmla="*/ 3123503 w 3216614"/>
                  <a:gd name="connsiteY5" fmla="*/ 1508248 h 1508511"/>
                  <a:gd name="connsiteX6" fmla="*/ 3078218 w 3216614"/>
                  <a:gd name="connsiteY6" fmla="*/ 302994 h 1508511"/>
                  <a:gd name="connsiteX7" fmla="*/ 2505842 w 3216614"/>
                  <a:gd name="connsiteY7" fmla="*/ 424563 h 1508511"/>
                  <a:gd name="connsiteX8" fmla="*/ 2269139 w 3216614"/>
                  <a:gd name="connsiteY8" fmla="*/ 1231157 h 1508511"/>
                  <a:gd name="connsiteX9" fmla="*/ 560412 w 3216614"/>
                  <a:gd name="connsiteY9" fmla="*/ 1115703 h 1508511"/>
                  <a:gd name="connsiteX10" fmla="*/ 202503 w 3216614"/>
                  <a:gd name="connsiteY10" fmla="*/ 642339 h 1508511"/>
                  <a:gd name="connsiteX11" fmla="*/ 6230 w 3216614"/>
                  <a:gd name="connsiteY11" fmla="*/ 803975 h 1508511"/>
                  <a:gd name="connsiteX12" fmla="*/ 110139 w 3216614"/>
                  <a:gd name="connsiteY12" fmla="*/ 480703 h 1508511"/>
                  <a:gd name="connsiteX0" fmla="*/ 40866 w 3222030"/>
                  <a:gd name="connsiteY0" fmla="*/ 607703 h 1527367"/>
                  <a:gd name="connsiteX1" fmla="*/ 491139 w 3222030"/>
                  <a:gd name="connsiteY1" fmla="*/ 376794 h 1527367"/>
                  <a:gd name="connsiteX2" fmla="*/ 1945866 w 3222030"/>
                  <a:gd name="connsiteY2" fmla="*/ 1081066 h 1527367"/>
                  <a:gd name="connsiteX3" fmla="*/ 2328055 w 3222030"/>
                  <a:gd name="connsiteY3" fmla="*/ 103355 h 1527367"/>
                  <a:gd name="connsiteX4" fmla="*/ 3164185 w 3222030"/>
                  <a:gd name="connsiteY4" fmla="*/ 187353 h 1527367"/>
                  <a:gd name="connsiteX5" fmla="*/ 3123503 w 3222030"/>
                  <a:gd name="connsiteY5" fmla="*/ 1508248 h 1527367"/>
                  <a:gd name="connsiteX6" fmla="*/ 2910661 w 3222030"/>
                  <a:gd name="connsiteY6" fmla="*/ 926237 h 1527367"/>
                  <a:gd name="connsiteX7" fmla="*/ 3078218 w 3222030"/>
                  <a:gd name="connsiteY7" fmla="*/ 302994 h 1527367"/>
                  <a:gd name="connsiteX8" fmla="*/ 2505842 w 3222030"/>
                  <a:gd name="connsiteY8" fmla="*/ 424563 h 1527367"/>
                  <a:gd name="connsiteX9" fmla="*/ 2269139 w 3222030"/>
                  <a:gd name="connsiteY9" fmla="*/ 1231157 h 1527367"/>
                  <a:gd name="connsiteX10" fmla="*/ 560412 w 3222030"/>
                  <a:gd name="connsiteY10" fmla="*/ 1115703 h 1527367"/>
                  <a:gd name="connsiteX11" fmla="*/ 202503 w 3222030"/>
                  <a:gd name="connsiteY11" fmla="*/ 642339 h 1527367"/>
                  <a:gd name="connsiteX12" fmla="*/ 6230 w 3222030"/>
                  <a:gd name="connsiteY12" fmla="*/ 803975 h 1527367"/>
                  <a:gd name="connsiteX13" fmla="*/ 110139 w 3222030"/>
                  <a:gd name="connsiteY13" fmla="*/ 480703 h 1527367"/>
                  <a:gd name="connsiteX0" fmla="*/ 40866 w 3180390"/>
                  <a:gd name="connsiteY0" fmla="*/ 588369 h 1256524"/>
                  <a:gd name="connsiteX1" fmla="*/ 491139 w 3180390"/>
                  <a:gd name="connsiteY1" fmla="*/ 357460 h 1256524"/>
                  <a:gd name="connsiteX2" fmla="*/ 1945866 w 3180390"/>
                  <a:gd name="connsiteY2" fmla="*/ 1061732 h 1256524"/>
                  <a:gd name="connsiteX3" fmla="*/ 2328055 w 3180390"/>
                  <a:gd name="connsiteY3" fmla="*/ 84021 h 1256524"/>
                  <a:gd name="connsiteX4" fmla="*/ 3164185 w 3180390"/>
                  <a:gd name="connsiteY4" fmla="*/ 168019 h 1256524"/>
                  <a:gd name="connsiteX5" fmla="*/ 2882862 w 3180390"/>
                  <a:gd name="connsiteY5" fmla="*/ 1108706 h 1256524"/>
                  <a:gd name="connsiteX6" fmla="*/ 2910661 w 3180390"/>
                  <a:gd name="connsiteY6" fmla="*/ 906903 h 1256524"/>
                  <a:gd name="connsiteX7" fmla="*/ 3078218 w 3180390"/>
                  <a:gd name="connsiteY7" fmla="*/ 283660 h 1256524"/>
                  <a:gd name="connsiteX8" fmla="*/ 2505842 w 3180390"/>
                  <a:gd name="connsiteY8" fmla="*/ 405229 h 1256524"/>
                  <a:gd name="connsiteX9" fmla="*/ 2269139 w 3180390"/>
                  <a:gd name="connsiteY9" fmla="*/ 1211823 h 1256524"/>
                  <a:gd name="connsiteX10" fmla="*/ 560412 w 3180390"/>
                  <a:gd name="connsiteY10" fmla="*/ 1096369 h 1256524"/>
                  <a:gd name="connsiteX11" fmla="*/ 202503 w 3180390"/>
                  <a:gd name="connsiteY11" fmla="*/ 623005 h 1256524"/>
                  <a:gd name="connsiteX12" fmla="*/ 6230 w 3180390"/>
                  <a:gd name="connsiteY12" fmla="*/ 784641 h 1256524"/>
                  <a:gd name="connsiteX13" fmla="*/ 110139 w 3180390"/>
                  <a:gd name="connsiteY13" fmla="*/ 461369 h 1256524"/>
                  <a:gd name="connsiteX0" fmla="*/ 40866 w 3494910"/>
                  <a:gd name="connsiteY0" fmla="*/ 533584 h 1201739"/>
                  <a:gd name="connsiteX1" fmla="*/ 491139 w 3494910"/>
                  <a:gd name="connsiteY1" fmla="*/ 302675 h 1201739"/>
                  <a:gd name="connsiteX2" fmla="*/ 1945866 w 3494910"/>
                  <a:gd name="connsiteY2" fmla="*/ 1006947 h 1201739"/>
                  <a:gd name="connsiteX3" fmla="*/ 2328055 w 3494910"/>
                  <a:gd name="connsiteY3" fmla="*/ 29236 h 1201739"/>
                  <a:gd name="connsiteX4" fmla="*/ 3485245 w 3494910"/>
                  <a:gd name="connsiteY4" fmla="*/ 327385 h 1201739"/>
                  <a:gd name="connsiteX5" fmla="*/ 2882862 w 3494910"/>
                  <a:gd name="connsiteY5" fmla="*/ 1053921 h 1201739"/>
                  <a:gd name="connsiteX6" fmla="*/ 2910661 w 3494910"/>
                  <a:gd name="connsiteY6" fmla="*/ 852118 h 1201739"/>
                  <a:gd name="connsiteX7" fmla="*/ 3078218 w 3494910"/>
                  <a:gd name="connsiteY7" fmla="*/ 228875 h 1201739"/>
                  <a:gd name="connsiteX8" fmla="*/ 2505842 w 3494910"/>
                  <a:gd name="connsiteY8" fmla="*/ 350444 h 1201739"/>
                  <a:gd name="connsiteX9" fmla="*/ 2269139 w 3494910"/>
                  <a:gd name="connsiteY9" fmla="*/ 1157038 h 1201739"/>
                  <a:gd name="connsiteX10" fmla="*/ 560412 w 3494910"/>
                  <a:gd name="connsiteY10" fmla="*/ 1041584 h 1201739"/>
                  <a:gd name="connsiteX11" fmla="*/ 202503 w 3494910"/>
                  <a:gd name="connsiteY11" fmla="*/ 568220 h 1201739"/>
                  <a:gd name="connsiteX12" fmla="*/ 6230 w 3494910"/>
                  <a:gd name="connsiteY12" fmla="*/ 729856 h 1201739"/>
                  <a:gd name="connsiteX13" fmla="*/ 110139 w 3494910"/>
                  <a:gd name="connsiteY13" fmla="*/ 406584 h 1201739"/>
                  <a:gd name="connsiteX0" fmla="*/ 40866 w 3494910"/>
                  <a:gd name="connsiteY0" fmla="*/ 533582 h 1201737"/>
                  <a:gd name="connsiteX1" fmla="*/ 491139 w 3494910"/>
                  <a:gd name="connsiteY1" fmla="*/ 302673 h 1201737"/>
                  <a:gd name="connsiteX2" fmla="*/ 1945866 w 3494910"/>
                  <a:gd name="connsiteY2" fmla="*/ 1006945 h 1201737"/>
                  <a:gd name="connsiteX3" fmla="*/ 2328055 w 3494910"/>
                  <a:gd name="connsiteY3" fmla="*/ 29234 h 1201737"/>
                  <a:gd name="connsiteX4" fmla="*/ 3485245 w 3494910"/>
                  <a:gd name="connsiteY4" fmla="*/ 327383 h 1201737"/>
                  <a:gd name="connsiteX5" fmla="*/ 2882862 w 3494910"/>
                  <a:gd name="connsiteY5" fmla="*/ 1053919 h 1201737"/>
                  <a:gd name="connsiteX6" fmla="*/ 2910661 w 3494910"/>
                  <a:gd name="connsiteY6" fmla="*/ 852116 h 1201737"/>
                  <a:gd name="connsiteX7" fmla="*/ 3353234 w 3494910"/>
                  <a:gd name="connsiteY7" fmla="*/ 359424 h 1201737"/>
                  <a:gd name="connsiteX8" fmla="*/ 2505842 w 3494910"/>
                  <a:gd name="connsiteY8" fmla="*/ 350442 h 1201737"/>
                  <a:gd name="connsiteX9" fmla="*/ 2269139 w 3494910"/>
                  <a:gd name="connsiteY9" fmla="*/ 1157036 h 1201737"/>
                  <a:gd name="connsiteX10" fmla="*/ 560412 w 3494910"/>
                  <a:gd name="connsiteY10" fmla="*/ 1041582 h 1201737"/>
                  <a:gd name="connsiteX11" fmla="*/ 202503 w 3494910"/>
                  <a:gd name="connsiteY11" fmla="*/ 568218 h 1201737"/>
                  <a:gd name="connsiteX12" fmla="*/ 6230 w 3494910"/>
                  <a:gd name="connsiteY12" fmla="*/ 729854 h 1201737"/>
                  <a:gd name="connsiteX13" fmla="*/ 110139 w 3494910"/>
                  <a:gd name="connsiteY13" fmla="*/ 406582 h 1201737"/>
                  <a:gd name="connsiteX0" fmla="*/ 40866 w 3494910"/>
                  <a:gd name="connsiteY0" fmla="*/ 533582 h 1212000"/>
                  <a:gd name="connsiteX1" fmla="*/ 491139 w 3494910"/>
                  <a:gd name="connsiteY1" fmla="*/ 302673 h 1212000"/>
                  <a:gd name="connsiteX2" fmla="*/ 1945866 w 3494910"/>
                  <a:gd name="connsiteY2" fmla="*/ 1006945 h 1212000"/>
                  <a:gd name="connsiteX3" fmla="*/ 2328055 w 3494910"/>
                  <a:gd name="connsiteY3" fmla="*/ 29234 h 1212000"/>
                  <a:gd name="connsiteX4" fmla="*/ 3485245 w 3494910"/>
                  <a:gd name="connsiteY4" fmla="*/ 327383 h 1212000"/>
                  <a:gd name="connsiteX5" fmla="*/ 2882862 w 3494910"/>
                  <a:gd name="connsiteY5" fmla="*/ 1053919 h 1212000"/>
                  <a:gd name="connsiteX6" fmla="*/ 2910661 w 3494910"/>
                  <a:gd name="connsiteY6" fmla="*/ 852116 h 1212000"/>
                  <a:gd name="connsiteX7" fmla="*/ 3353234 w 3494910"/>
                  <a:gd name="connsiteY7" fmla="*/ 359424 h 1212000"/>
                  <a:gd name="connsiteX8" fmla="*/ 2588099 w 3494910"/>
                  <a:gd name="connsiteY8" fmla="*/ 209007 h 1212000"/>
                  <a:gd name="connsiteX9" fmla="*/ 2269139 w 3494910"/>
                  <a:gd name="connsiteY9" fmla="*/ 1157036 h 1212000"/>
                  <a:gd name="connsiteX10" fmla="*/ 560412 w 3494910"/>
                  <a:gd name="connsiteY10" fmla="*/ 1041582 h 1212000"/>
                  <a:gd name="connsiteX11" fmla="*/ 202503 w 3494910"/>
                  <a:gd name="connsiteY11" fmla="*/ 568218 h 1212000"/>
                  <a:gd name="connsiteX12" fmla="*/ 6230 w 3494910"/>
                  <a:gd name="connsiteY12" fmla="*/ 729854 h 1212000"/>
                  <a:gd name="connsiteX13" fmla="*/ 110139 w 3494910"/>
                  <a:gd name="connsiteY13" fmla="*/ 406582 h 1212000"/>
                  <a:gd name="connsiteX0" fmla="*/ 40866 w 3494910"/>
                  <a:gd name="connsiteY0" fmla="*/ 533582 h 1212000"/>
                  <a:gd name="connsiteX1" fmla="*/ 491139 w 3494910"/>
                  <a:gd name="connsiteY1" fmla="*/ 302673 h 1212000"/>
                  <a:gd name="connsiteX2" fmla="*/ 1945866 w 3494910"/>
                  <a:gd name="connsiteY2" fmla="*/ 1006945 h 1212000"/>
                  <a:gd name="connsiteX3" fmla="*/ 2328055 w 3494910"/>
                  <a:gd name="connsiteY3" fmla="*/ 29234 h 1212000"/>
                  <a:gd name="connsiteX4" fmla="*/ 3485245 w 3494910"/>
                  <a:gd name="connsiteY4" fmla="*/ 327383 h 1212000"/>
                  <a:gd name="connsiteX5" fmla="*/ 2882862 w 3494910"/>
                  <a:gd name="connsiteY5" fmla="*/ 1053919 h 1212000"/>
                  <a:gd name="connsiteX6" fmla="*/ 2910661 w 3494910"/>
                  <a:gd name="connsiteY6" fmla="*/ 852116 h 1212000"/>
                  <a:gd name="connsiteX7" fmla="*/ 3353234 w 3494910"/>
                  <a:gd name="connsiteY7" fmla="*/ 359424 h 1212000"/>
                  <a:gd name="connsiteX8" fmla="*/ 2588099 w 3494910"/>
                  <a:gd name="connsiteY8" fmla="*/ 209007 h 1212000"/>
                  <a:gd name="connsiteX9" fmla="*/ 2269139 w 3494910"/>
                  <a:gd name="connsiteY9" fmla="*/ 1157036 h 1212000"/>
                  <a:gd name="connsiteX10" fmla="*/ 560412 w 3494910"/>
                  <a:gd name="connsiteY10" fmla="*/ 1041582 h 1212000"/>
                  <a:gd name="connsiteX11" fmla="*/ 202503 w 3494910"/>
                  <a:gd name="connsiteY11" fmla="*/ 568218 h 1212000"/>
                  <a:gd name="connsiteX12" fmla="*/ 6230 w 3494910"/>
                  <a:gd name="connsiteY12" fmla="*/ 729854 h 1212000"/>
                  <a:gd name="connsiteX13" fmla="*/ 110139 w 3494910"/>
                  <a:gd name="connsiteY13" fmla="*/ 406582 h 1212000"/>
                  <a:gd name="connsiteX0" fmla="*/ 40866 w 3485664"/>
                  <a:gd name="connsiteY0" fmla="*/ 566497 h 1244915"/>
                  <a:gd name="connsiteX1" fmla="*/ 491139 w 3485664"/>
                  <a:gd name="connsiteY1" fmla="*/ 335588 h 1244915"/>
                  <a:gd name="connsiteX2" fmla="*/ 1945866 w 3485664"/>
                  <a:gd name="connsiteY2" fmla="*/ 1039860 h 1244915"/>
                  <a:gd name="connsiteX3" fmla="*/ 2328055 w 3485664"/>
                  <a:gd name="connsiteY3" fmla="*/ 62149 h 1244915"/>
                  <a:gd name="connsiteX4" fmla="*/ 3485245 w 3485664"/>
                  <a:gd name="connsiteY4" fmla="*/ 360298 h 1244915"/>
                  <a:gd name="connsiteX5" fmla="*/ 2882862 w 3485664"/>
                  <a:gd name="connsiteY5" fmla="*/ 1086834 h 1244915"/>
                  <a:gd name="connsiteX6" fmla="*/ 2910661 w 3485664"/>
                  <a:gd name="connsiteY6" fmla="*/ 885031 h 1244915"/>
                  <a:gd name="connsiteX7" fmla="*/ 3353234 w 3485664"/>
                  <a:gd name="connsiteY7" fmla="*/ 392339 h 1244915"/>
                  <a:gd name="connsiteX8" fmla="*/ 2588099 w 3485664"/>
                  <a:gd name="connsiteY8" fmla="*/ 241922 h 1244915"/>
                  <a:gd name="connsiteX9" fmla="*/ 2269139 w 3485664"/>
                  <a:gd name="connsiteY9" fmla="*/ 1189951 h 1244915"/>
                  <a:gd name="connsiteX10" fmla="*/ 560412 w 3485664"/>
                  <a:gd name="connsiteY10" fmla="*/ 1074497 h 1244915"/>
                  <a:gd name="connsiteX11" fmla="*/ 202503 w 3485664"/>
                  <a:gd name="connsiteY11" fmla="*/ 601133 h 1244915"/>
                  <a:gd name="connsiteX12" fmla="*/ 6230 w 3485664"/>
                  <a:gd name="connsiteY12" fmla="*/ 762769 h 1244915"/>
                  <a:gd name="connsiteX13" fmla="*/ 110139 w 3485664"/>
                  <a:gd name="connsiteY13" fmla="*/ 439497 h 1244915"/>
                  <a:gd name="connsiteX0" fmla="*/ 40866 w 3486140"/>
                  <a:gd name="connsiteY0" fmla="*/ 539469 h 1452459"/>
                  <a:gd name="connsiteX1" fmla="*/ 491139 w 3486140"/>
                  <a:gd name="connsiteY1" fmla="*/ 308560 h 1452459"/>
                  <a:gd name="connsiteX2" fmla="*/ 1945866 w 3486140"/>
                  <a:gd name="connsiteY2" fmla="*/ 1012832 h 1452459"/>
                  <a:gd name="connsiteX3" fmla="*/ 2328055 w 3486140"/>
                  <a:gd name="connsiteY3" fmla="*/ 35121 h 1452459"/>
                  <a:gd name="connsiteX4" fmla="*/ 3485245 w 3486140"/>
                  <a:gd name="connsiteY4" fmla="*/ 333270 h 1452459"/>
                  <a:gd name="connsiteX5" fmla="*/ 2526819 w 3486140"/>
                  <a:gd name="connsiteY5" fmla="*/ 1441737 h 1452459"/>
                  <a:gd name="connsiteX6" fmla="*/ 2910661 w 3486140"/>
                  <a:gd name="connsiteY6" fmla="*/ 858003 h 1452459"/>
                  <a:gd name="connsiteX7" fmla="*/ 3353234 w 3486140"/>
                  <a:gd name="connsiteY7" fmla="*/ 365311 h 1452459"/>
                  <a:gd name="connsiteX8" fmla="*/ 2588099 w 3486140"/>
                  <a:gd name="connsiteY8" fmla="*/ 214894 h 1452459"/>
                  <a:gd name="connsiteX9" fmla="*/ 2269139 w 3486140"/>
                  <a:gd name="connsiteY9" fmla="*/ 1162923 h 1452459"/>
                  <a:gd name="connsiteX10" fmla="*/ 560412 w 3486140"/>
                  <a:gd name="connsiteY10" fmla="*/ 1047469 h 1452459"/>
                  <a:gd name="connsiteX11" fmla="*/ 202503 w 3486140"/>
                  <a:gd name="connsiteY11" fmla="*/ 574105 h 1452459"/>
                  <a:gd name="connsiteX12" fmla="*/ 6230 w 3486140"/>
                  <a:gd name="connsiteY12" fmla="*/ 735741 h 1452459"/>
                  <a:gd name="connsiteX13" fmla="*/ 110139 w 3486140"/>
                  <a:gd name="connsiteY13" fmla="*/ 412469 h 1452459"/>
                  <a:gd name="connsiteX0" fmla="*/ 40866 w 3486142"/>
                  <a:gd name="connsiteY0" fmla="*/ 539467 h 1452457"/>
                  <a:gd name="connsiteX1" fmla="*/ 491139 w 3486142"/>
                  <a:gd name="connsiteY1" fmla="*/ 308558 h 1452457"/>
                  <a:gd name="connsiteX2" fmla="*/ 1945866 w 3486142"/>
                  <a:gd name="connsiteY2" fmla="*/ 1012830 h 1452457"/>
                  <a:gd name="connsiteX3" fmla="*/ 2328055 w 3486142"/>
                  <a:gd name="connsiteY3" fmla="*/ 35119 h 1452457"/>
                  <a:gd name="connsiteX4" fmla="*/ 3485245 w 3486142"/>
                  <a:gd name="connsiteY4" fmla="*/ 333268 h 1452457"/>
                  <a:gd name="connsiteX5" fmla="*/ 2526819 w 3486142"/>
                  <a:gd name="connsiteY5" fmla="*/ 1441735 h 1452457"/>
                  <a:gd name="connsiteX6" fmla="*/ 2910661 w 3486142"/>
                  <a:gd name="connsiteY6" fmla="*/ 858001 h 1452457"/>
                  <a:gd name="connsiteX7" fmla="*/ 3353234 w 3486142"/>
                  <a:gd name="connsiteY7" fmla="*/ 365309 h 1452457"/>
                  <a:gd name="connsiteX8" fmla="*/ 2588099 w 3486142"/>
                  <a:gd name="connsiteY8" fmla="*/ 214892 h 1452457"/>
                  <a:gd name="connsiteX9" fmla="*/ 2269139 w 3486142"/>
                  <a:gd name="connsiteY9" fmla="*/ 1162921 h 1452457"/>
                  <a:gd name="connsiteX10" fmla="*/ 560412 w 3486142"/>
                  <a:gd name="connsiteY10" fmla="*/ 1047467 h 1452457"/>
                  <a:gd name="connsiteX11" fmla="*/ 202503 w 3486142"/>
                  <a:gd name="connsiteY11" fmla="*/ 574103 h 1452457"/>
                  <a:gd name="connsiteX12" fmla="*/ 6230 w 3486142"/>
                  <a:gd name="connsiteY12" fmla="*/ 735739 h 1452457"/>
                  <a:gd name="connsiteX13" fmla="*/ 110139 w 3486142"/>
                  <a:gd name="connsiteY13" fmla="*/ 412467 h 1452457"/>
                  <a:gd name="connsiteX0" fmla="*/ 40866 w 3486140"/>
                  <a:gd name="connsiteY0" fmla="*/ 539467 h 1452457"/>
                  <a:gd name="connsiteX1" fmla="*/ 491139 w 3486140"/>
                  <a:gd name="connsiteY1" fmla="*/ 308558 h 1452457"/>
                  <a:gd name="connsiteX2" fmla="*/ 1945866 w 3486140"/>
                  <a:gd name="connsiteY2" fmla="*/ 1012830 h 1452457"/>
                  <a:gd name="connsiteX3" fmla="*/ 2328055 w 3486140"/>
                  <a:gd name="connsiteY3" fmla="*/ 35119 h 1452457"/>
                  <a:gd name="connsiteX4" fmla="*/ 3485245 w 3486140"/>
                  <a:gd name="connsiteY4" fmla="*/ 333268 h 1452457"/>
                  <a:gd name="connsiteX5" fmla="*/ 2526819 w 3486140"/>
                  <a:gd name="connsiteY5" fmla="*/ 1441735 h 1452457"/>
                  <a:gd name="connsiteX6" fmla="*/ 2910661 w 3486140"/>
                  <a:gd name="connsiteY6" fmla="*/ 858001 h 1452457"/>
                  <a:gd name="connsiteX7" fmla="*/ 3186263 w 3486140"/>
                  <a:gd name="connsiteY7" fmla="*/ 438032 h 1452457"/>
                  <a:gd name="connsiteX8" fmla="*/ 2588099 w 3486140"/>
                  <a:gd name="connsiteY8" fmla="*/ 214892 h 1452457"/>
                  <a:gd name="connsiteX9" fmla="*/ 2269139 w 3486140"/>
                  <a:gd name="connsiteY9" fmla="*/ 1162921 h 1452457"/>
                  <a:gd name="connsiteX10" fmla="*/ 560412 w 3486140"/>
                  <a:gd name="connsiteY10" fmla="*/ 1047467 h 1452457"/>
                  <a:gd name="connsiteX11" fmla="*/ 202503 w 3486140"/>
                  <a:gd name="connsiteY11" fmla="*/ 574103 h 1452457"/>
                  <a:gd name="connsiteX12" fmla="*/ 6230 w 3486140"/>
                  <a:gd name="connsiteY12" fmla="*/ 735739 h 1452457"/>
                  <a:gd name="connsiteX13" fmla="*/ 110139 w 3486140"/>
                  <a:gd name="connsiteY13" fmla="*/ 412467 h 1452457"/>
                  <a:gd name="connsiteX0" fmla="*/ 40866 w 3486142"/>
                  <a:gd name="connsiteY0" fmla="*/ 539467 h 1452457"/>
                  <a:gd name="connsiteX1" fmla="*/ 491139 w 3486142"/>
                  <a:gd name="connsiteY1" fmla="*/ 308558 h 1452457"/>
                  <a:gd name="connsiteX2" fmla="*/ 1945866 w 3486142"/>
                  <a:gd name="connsiteY2" fmla="*/ 1012830 h 1452457"/>
                  <a:gd name="connsiteX3" fmla="*/ 2328055 w 3486142"/>
                  <a:gd name="connsiteY3" fmla="*/ 35119 h 1452457"/>
                  <a:gd name="connsiteX4" fmla="*/ 3485245 w 3486142"/>
                  <a:gd name="connsiteY4" fmla="*/ 333268 h 1452457"/>
                  <a:gd name="connsiteX5" fmla="*/ 2526819 w 3486142"/>
                  <a:gd name="connsiteY5" fmla="*/ 1441735 h 1452457"/>
                  <a:gd name="connsiteX6" fmla="*/ 2910661 w 3486142"/>
                  <a:gd name="connsiteY6" fmla="*/ 858001 h 1452457"/>
                  <a:gd name="connsiteX7" fmla="*/ 3296758 w 3486142"/>
                  <a:gd name="connsiteY7" fmla="*/ 319501 h 1452457"/>
                  <a:gd name="connsiteX8" fmla="*/ 2588099 w 3486142"/>
                  <a:gd name="connsiteY8" fmla="*/ 214892 h 1452457"/>
                  <a:gd name="connsiteX9" fmla="*/ 2269139 w 3486142"/>
                  <a:gd name="connsiteY9" fmla="*/ 1162921 h 1452457"/>
                  <a:gd name="connsiteX10" fmla="*/ 560412 w 3486142"/>
                  <a:gd name="connsiteY10" fmla="*/ 1047467 h 1452457"/>
                  <a:gd name="connsiteX11" fmla="*/ 202503 w 3486142"/>
                  <a:gd name="connsiteY11" fmla="*/ 574103 h 1452457"/>
                  <a:gd name="connsiteX12" fmla="*/ 6230 w 3486142"/>
                  <a:gd name="connsiteY12" fmla="*/ 735739 h 1452457"/>
                  <a:gd name="connsiteX13" fmla="*/ 110139 w 3486142"/>
                  <a:gd name="connsiteY13" fmla="*/ 412467 h 1452457"/>
                  <a:gd name="connsiteX0" fmla="*/ 40866 w 3486131"/>
                  <a:gd name="connsiteY0" fmla="*/ 539467 h 1454371"/>
                  <a:gd name="connsiteX1" fmla="*/ 491139 w 3486131"/>
                  <a:gd name="connsiteY1" fmla="*/ 308558 h 1454371"/>
                  <a:gd name="connsiteX2" fmla="*/ 1945866 w 3486131"/>
                  <a:gd name="connsiteY2" fmla="*/ 1012830 h 1454371"/>
                  <a:gd name="connsiteX3" fmla="*/ 2328055 w 3486131"/>
                  <a:gd name="connsiteY3" fmla="*/ 35119 h 1454371"/>
                  <a:gd name="connsiteX4" fmla="*/ 3485245 w 3486131"/>
                  <a:gd name="connsiteY4" fmla="*/ 333268 h 1454371"/>
                  <a:gd name="connsiteX5" fmla="*/ 2526819 w 3486131"/>
                  <a:gd name="connsiteY5" fmla="*/ 1441735 h 1454371"/>
                  <a:gd name="connsiteX6" fmla="*/ 2979414 w 3486131"/>
                  <a:gd name="connsiteY6" fmla="*/ 890639 h 1454371"/>
                  <a:gd name="connsiteX7" fmla="*/ 3296758 w 3486131"/>
                  <a:gd name="connsiteY7" fmla="*/ 319501 h 1454371"/>
                  <a:gd name="connsiteX8" fmla="*/ 2588099 w 3486131"/>
                  <a:gd name="connsiteY8" fmla="*/ 214892 h 1454371"/>
                  <a:gd name="connsiteX9" fmla="*/ 2269139 w 3486131"/>
                  <a:gd name="connsiteY9" fmla="*/ 1162921 h 1454371"/>
                  <a:gd name="connsiteX10" fmla="*/ 560412 w 3486131"/>
                  <a:gd name="connsiteY10" fmla="*/ 1047467 h 1454371"/>
                  <a:gd name="connsiteX11" fmla="*/ 202503 w 3486131"/>
                  <a:gd name="connsiteY11" fmla="*/ 574103 h 1454371"/>
                  <a:gd name="connsiteX12" fmla="*/ 6230 w 3486131"/>
                  <a:gd name="connsiteY12" fmla="*/ 735739 h 1454371"/>
                  <a:gd name="connsiteX13" fmla="*/ 110139 w 3486131"/>
                  <a:gd name="connsiteY13" fmla="*/ 412467 h 1454371"/>
                  <a:gd name="connsiteX0" fmla="*/ 40866 w 3486129"/>
                  <a:gd name="connsiteY0" fmla="*/ 539467 h 1454369"/>
                  <a:gd name="connsiteX1" fmla="*/ 491139 w 3486129"/>
                  <a:gd name="connsiteY1" fmla="*/ 308558 h 1454369"/>
                  <a:gd name="connsiteX2" fmla="*/ 1945866 w 3486129"/>
                  <a:gd name="connsiteY2" fmla="*/ 1012830 h 1454369"/>
                  <a:gd name="connsiteX3" fmla="*/ 2328055 w 3486129"/>
                  <a:gd name="connsiteY3" fmla="*/ 35119 h 1454369"/>
                  <a:gd name="connsiteX4" fmla="*/ 3485245 w 3486129"/>
                  <a:gd name="connsiteY4" fmla="*/ 333268 h 1454369"/>
                  <a:gd name="connsiteX5" fmla="*/ 2526819 w 3486129"/>
                  <a:gd name="connsiteY5" fmla="*/ 1441735 h 1454369"/>
                  <a:gd name="connsiteX6" fmla="*/ 2979414 w 3486129"/>
                  <a:gd name="connsiteY6" fmla="*/ 890639 h 1454369"/>
                  <a:gd name="connsiteX7" fmla="*/ 3296758 w 3486129"/>
                  <a:gd name="connsiteY7" fmla="*/ 319501 h 1454369"/>
                  <a:gd name="connsiteX8" fmla="*/ 2588099 w 3486129"/>
                  <a:gd name="connsiteY8" fmla="*/ 214892 h 1454369"/>
                  <a:gd name="connsiteX9" fmla="*/ 2269139 w 3486129"/>
                  <a:gd name="connsiteY9" fmla="*/ 1162921 h 1454369"/>
                  <a:gd name="connsiteX10" fmla="*/ 560412 w 3486129"/>
                  <a:gd name="connsiteY10" fmla="*/ 1047467 h 1454369"/>
                  <a:gd name="connsiteX11" fmla="*/ 202503 w 3486129"/>
                  <a:gd name="connsiteY11" fmla="*/ 574103 h 1454369"/>
                  <a:gd name="connsiteX12" fmla="*/ 6230 w 3486129"/>
                  <a:gd name="connsiteY12" fmla="*/ 735739 h 1454369"/>
                  <a:gd name="connsiteX13" fmla="*/ 110139 w 3486129"/>
                  <a:gd name="connsiteY13" fmla="*/ 412467 h 1454369"/>
                  <a:gd name="connsiteX0" fmla="*/ 40866 w 3486131"/>
                  <a:gd name="connsiteY0" fmla="*/ 539467 h 1453182"/>
                  <a:gd name="connsiteX1" fmla="*/ 491139 w 3486131"/>
                  <a:gd name="connsiteY1" fmla="*/ 308558 h 1453182"/>
                  <a:gd name="connsiteX2" fmla="*/ 1945866 w 3486131"/>
                  <a:gd name="connsiteY2" fmla="*/ 1012830 h 1453182"/>
                  <a:gd name="connsiteX3" fmla="*/ 2328055 w 3486131"/>
                  <a:gd name="connsiteY3" fmla="*/ 35119 h 1453182"/>
                  <a:gd name="connsiteX4" fmla="*/ 3485245 w 3486131"/>
                  <a:gd name="connsiteY4" fmla="*/ 333268 h 1453182"/>
                  <a:gd name="connsiteX5" fmla="*/ 2526819 w 3486131"/>
                  <a:gd name="connsiteY5" fmla="*/ 1441735 h 1453182"/>
                  <a:gd name="connsiteX6" fmla="*/ 2979414 w 3486131"/>
                  <a:gd name="connsiteY6" fmla="*/ 890639 h 1453182"/>
                  <a:gd name="connsiteX7" fmla="*/ 3296758 w 3486131"/>
                  <a:gd name="connsiteY7" fmla="*/ 319501 h 1453182"/>
                  <a:gd name="connsiteX8" fmla="*/ 2588099 w 3486131"/>
                  <a:gd name="connsiteY8" fmla="*/ 214892 h 1453182"/>
                  <a:gd name="connsiteX9" fmla="*/ 2269139 w 3486131"/>
                  <a:gd name="connsiteY9" fmla="*/ 1162921 h 1453182"/>
                  <a:gd name="connsiteX10" fmla="*/ 560412 w 3486131"/>
                  <a:gd name="connsiteY10" fmla="*/ 1047467 h 1453182"/>
                  <a:gd name="connsiteX11" fmla="*/ 202503 w 3486131"/>
                  <a:gd name="connsiteY11" fmla="*/ 574103 h 1453182"/>
                  <a:gd name="connsiteX12" fmla="*/ 6230 w 3486131"/>
                  <a:gd name="connsiteY12" fmla="*/ 735739 h 1453182"/>
                  <a:gd name="connsiteX13" fmla="*/ 110139 w 3486131"/>
                  <a:gd name="connsiteY13" fmla="*/ 412467 h 145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86131" h="1453182">
                    <a:moveTo>
                      <a:pt x="40866" y="539467"/>
                    </a:moveTo>
                    <a:cubicBezTo>
                      <a:pt x="107252" y="384565"/>
                      <a:pt x="173639" y="229664"/>
                      <a:pt x="491139" y="308558"/>
                    </a:cubicBezTo>
                    <a:cubicBezTo>
                      <a:pt x="808639" y="387452"/>
                      <a:pt x="1639713" y="1058403"/>
                      <a:pt x="1945866" y="1012830"/>
                    </a:cubicBezTo>
                    <a:cubicBezTo>
                      <a:pt x="2252019" y="967257"/>
                      <a:pt x="2071492" y="148379"/>
                      <a:pt x="2328055" y="35119"/>
                    </a:cubicBezTo>
                    <a:cubicBezTo>
                      <a:pt x="2584618" y="-78141"/>
                      <a:pt x="3452118" y="98832"/>
                      <a:pt x="3485245" y="333268"/>
                    </a:cubicBezTo>
                    <a:cubicBezTo>
                      <a:pt x="3518372" y="567704"/>
                      <a:pt x="2611124" y="1348840"/>
                      <a:pt x="2526819" y="1441735"/>
                    </a:cubicBezTo>
                    <a:cubicBezTo>
                      <a:pt x="2442514" y="1534630"/>
                      <a:pt x="2889971" y="1035972"/>
                      <a:pt x="2979414" y="890639"/>
                    </a:cubicBezTo>
                    <a:cubicBezTo>
                      <a:pt x="3086046" y="620477"/>
                      <a:pt x="3361977" y="432125"/>
                      <a:pt x="3296758" y="319501"/>
                    </a:cubicBezTo>
                    <a:cubicBezTo>
                      <a:pt x="3231539" y="206877"/>
                      <a:pt x="2759369" y="74322"/>
                      <a:pt x="2588099" y="214892"/>
                    </a:cubicBezTo>
                    <a:cubicBezTo>
                      <a:pt x="2416829" y="355462"/>
                      <a:pt x="2607087" y="1024159"/>
                      <a:pt x="2269139" y="1162921"/>
                    </a:cubicBezTo>
                    <a:cubicBezTo>
                      <a:pt x="1931191" y="1301684"/>
                      <a:pt x="904851" y="1145603"/>
                      <a:pt x="560412" y="1047467"/>
                    </a:cubicBezTo>
                    <a:cubicBezTo>
                      <a:pt x="215973" y="949331"/>
                      <a:pt x="294867" y="626058"/>
                      <a:pt x="202503" y="574103"/>
                    </a:cubicBezTo>
                    <a:cubicBezTo>
                      <a:pt x="110139" y="522148"/>
                      <a:pt x="21624" y="762678"/>
                      <a:pt x="6230" y="735739"/>
                    </a:cubicBezTo>
                    <a:cubicBezTo>
                      <a:pt x="-9164" y="708800"/>
                      <a:pt x="-3391" y="491361"/>
                      <a:pt x="110139" y="412467"/>
                    </a:cubicBezTo>
                  </a:path>
                </a:pathLst>
              </a:custGeom>
              <a:blipFill dpi="0" rotWithShape="1">
                <a:blip r:embed="rId7">
                  <a:alphaModFix amt="69000"/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colorTemperature colorTemp="7200"/>
                          </a14:imgEffect>
                          <a14:imgEffect>
                            <a14:brightnessContrast bright="40000" contrast="-20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330096" y="1693893"/>
                <a:ext cx="69272" cy="8081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349146" y="1731993"/>
                <a:ext cx="18286" cy="182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537673" y="1533354"/>
              <a:ext cx="1125660" cy="2151136"/>
              <a:chOff x="6330096" y="1407067"/>
              <a:chExt cx="1701607" cy="3486131"/>
            </a:xfrm>
          </p:grpSpPr>
          <p:sp>
            <p:nvSpPr>
              <p:cNvPr id="36" name="Freeform 35"/>
              <p:cNvSpPr/>
              <p:nvPr/>
            </p:nvSpPr>
            <p:spPr>
              <a:xfrm rot="2939490">
                <a:off x="5562045" y="2423541"/>
                <a:ext cx="3486131" cy="1453184"/>
              </a:xfrm>
              <a:custGeom>
                <a:avLst/>
                <a:gdLst>
                  <a:gd name="connsiteX0" fmla="*/ 40866 w 3133016"/>
                  <a:gd name="connsiteY0" fmla="*/ 716795 h 1617853"/>
                  <a:gd name="connsiteX1" fmla="*/ 491139 w 3133016"/>
                  <a:gd name="connsiteY1" fmla="*/ 485886 h 1617853"/>
                  <a:gd name="connsiteX2" fmla="*/ 1945866 w 3133016"/>
                  <a:gd name="connsiteY2" fmla="*/ 1190158 h 1617853"/>
                  <a:gd name="connsiteX3" fmla="*/ 1611048 w 3133016"/>
                  <a:gd name="connsiteY3" fmla="*/ 24067 h 1617853"/>
                  <a:gd name="connsiteX4" fmla="*/ 2927230 w 3133016"/>
                  <a:gd name="connsiteY4" fmla="*/ 497431 h 1617853"/>
                  <a:gd name="connsiteX5" fmla="*/ 3123503 w 3133016"/>
                  <a:gd name="connsiteY5" fmla="*/ 1617340 h 1617853"/>
                  <a:gd name="connsiteX6" fmla="*/ 2869503 w 3133016"/>
                  <a:gd name="connsiteY6" fmla="*/ 635977 h 1617853"/>
                  <a:gd name="connsiteX7" fmla="*/ 1934321 w 3133016"/>
                  <a:gd name="connsiteY7" fmla="*/ 162613 h 1617853"/>
                  <a:gd name="connsiteX8" fmla="*/ 2269139 w 3133016"/>
                  <a:gd name="connsiteY8" fmla="*/ 1340249 h 1617853"/>
                  <a:gd name="connsiteX9" fmla="*/ 560412 w 3133016"/>
                  <a:gd name="connsiteY9" fmla="*/ 1224795 h 1617853"/>
                  <a:gd name="connsiteX10" fmla="*/ 202503 w 3133016"/>
                  <a:gd name="connsiteY10" fmla="*/ 751431 h 1617853"/>
                  <a:gd name="connsiteX11" fmla="*/ 6230 w 3133016"/>
                  <a:gd name="connsiteY11" fmla="*/ 913067 h 1617853"/>
                  <a:gd name="connsiteX12" fmla="*/ 110139 w 3133016"/>
                  <a:gd name="connsiteY12" fmla="*/ 589795 h 1617853"/>
                  <a:gd name="connsiteX0" fmla="*/ 40866 w 3133016"/>
                  <a:gd name="connsiteY0" fmla="*/ 716795 h 1617817"/>
                  <a:gd name="connsiteX1" fmla="*/ 491139 w 3133016"/>
                  <a:gd name="connsiteY1" fmla="*/ 485886 h 1617817"/>
                  <a:gd name="connsiteX2" fmla="*/ 1945866 w 3133016"/>
                  <a:gd name="connsiteY2" fmla="*/ 1190158 h 1617817"/>
                  <a:gd name="connsiteX3" fmla="*/ 1611048 w 3133016"/>
                  <a:gd name="connsiteY3" fmla="*/ 24067 h 1617817"/>
                  <a:gd name="connsiteX4" fmla="*/ 2927230 w 3133016"/>
                  <a:gd name="connsiteY4" fmla="*/ 497431 h 1617817"/>
                  <a:gd name="connsiteX5" fmla="*/ 3123503 w 3133016"/>
                  <a:gd name="connsiteY5" fmla="*/ 1617340 h 1617817"/>
                  <a:gd name="connsiteX6" fmla="*/ 2869503 w 3133016"/>
                  <a:gd name="connsiteY6" fmla="*/ 635977 h 1617817"/>
                  <a:gd name="connsiteX7" fmla="*/ 2505842 w 3133016"/>
                  <a:gd name="connsiteY7" fmla="*/ 533655 h 1617817"/>
                  <a:gd name="connsiteX8" fmla="*/ 2269139 w 3133016"/>
                  <a:gd name="connsiteY8" fmla="*/ 1340249 h 1617817"/>
                  <a:gd name="connsiteX9" fmla="*/ 560412 w 3133016"/>
                  <a:gd name="connsiteY9" fmla="*/ 1224795 h 1617817"/>
                  <a:gd name="connsiteX10" fmla="*/ 202503 w 3133016"/>
                  <a:gd name="connsiteY10" fmla="*/ 751431 h 1617817"/>
                  <a:gd name="connsiteX11" fmla="*/ 6230 w 3133016"/>
                  <a:gd name="connsiteY11" fmla="*/ 913067 h 1617817"/>
                  <a:gd name="connsiteX12" fmla="*/ 110139 w 3133016"/>
                  <a:gd name="connsiteY12" fmla="*/ 589795 h 1617817"/>
                  <a:gd name="connsiteX0" fmla="*/ 40866 w 3124344"/>
                  <a:gd name="connsiteY0" fmla="*/ 541928 h 1442949"/>
                  <a:gd name="connsiteX1" fmla="*/ 491139 w 3124344"/>
                  <a:gd name="connsiteY1" fmla="*/ 311019 h 1442949"/>
                  <a:gd name="connsiteX2" fmla="*/ 1945866 w 3124344"/>
                  <a:gd name="connsiteY2" fmla="*/ 1015291 h 1442949"/>
                  <a:gd name="connsiteX3" fmla="*/ 2328055 w 3124344"/>
                  <a:gd name="connsiteY3" fmla="*/ 37580 h 1442949"/>
                  <a:gd name="connsiteX4" fmla="*/ 2927230 w 3124344"/>
                  <a:gd name="connsiteY4" fmla="*/ 322564 h 1442949"/>
                  <a:gd name="connsiteX5" fmla="*/ 3123503 w 3124344"/>
                  <a:gd name="connsiteY5" fmla="*/ 1442473 h 1442949"/>
                  <a:gd name="connsiteX6" fmla="*/ 2869503 w 3124344"/>
                  <a:gd name="connsiteY6" fmla="*/ 461110 h 1442949"/>
                  <a:gd name="connsiteX7" fmla="*/ 2505842 w 3124344"/>
                  <a:gd name="connsiteY7" fmla="*/ 358788 h 1442949"/>
                  <a:gd name="connsiteX8" fmla="*/ 2269139 w 3124344"/>
                  <a:gd name="connsiteY8" fmla="*/ 1165382 h 1442949"/>
                  <a:gd name="connsiteX9" fmla="*/ 560412 w 3124344"/>
                  <a:gd name="connsiteY9" fmla="*/ 1049928 h 1442949"/>
                  <a:gd name="connsiteX10" fmla="*/ 202503 w 3124344"/>
                  <a:gd name="connsiteY10" fmla="*/ 576564 h 1442949"/>
                  <a:gd name="connsiteX11" fmla="*/ 6230 w 3124344"/>
                  <a:gd name="connsiteY11" fmla="*/ 738200 h 1442949"/>
                  <a:gd name="connsiteX12" fmla="*/ 110139 w 3124344"/>
                  <a:gd name="connsiteY12" fmla="*/ 414928 h 1442949"/>
                  <a:gd name="connsiteX0" fmla="*/ 40866 w 3223489"/>
                  <a:gd name="connsiteY0" fmla="*/ 607703 h 1510925"/>
                  <a:gd name="connsiteX1" fmla="*/ 491139 w 3223489"/>
                  <a:gd name="connsiteY1" fmla="*/ 376794 h 1510925"/>
                  <a:gd name="connsiteX2" fmla="*/ 1945866 w 3223489"/>
                  <a:gd name="connsiteY2" fmla="*/ 1081066 h 1510925"/>
                  <a:gd name="connsiteX3" fmla="*/ 2328055 w 3223489"/>
                  <a:gd name="connsiteY3" fmla="*/ 103355 h 1510925"/>
                  <a:gd name="connsiteX4" fmla="*/ 3164185 w 3223489"/>
                  <a:gd name="connsiteY4" fmla="*/ 187353 h 1510925"/>
                  <a:gd name="connsiteX5" fmla="*/ 3123503 w 3223489"/>
                  <a:gd name="connsiteY5" fmla="*/ 1508248 h 1510925"/>
                  <a:gd name="connsiteX6" fmla="*/ 2869503 w 3223489"/>
                  <a:gd name="connsiteY6" fmla="*/ 526885 h 1510925"/>
                  <a:gd name="connsiteX7" fmla="*/ 2505842 w 3223489"/>
                  <a:gd name="connsiteY7" fmla="*/ 424563 h 1510925"/>
                  <a:gd name="connsiteX8" fmla="*/ 2269139 w 3223489"/>
                  <a:gd name="connsiteY8" fmla="*/ 1231157 h 1510925"/>
                  <a:gd name="connsiteX9" fmla="*/ 560412 w 3223489"/>
                  <a:gd name="connsiteY9" fmla="*/ 1115703 h 1510925"/>
                  <a:gd name="connsiteX10" fmla="*/ 202503 w 3223489"/>
                  <a:gd name="connsiteY10" fmla="*/ 642339 h 1510925"/>
                  <a:gd name="connsiteX11" fmla="*/ 6230 w 3223489"/>
                  <a:gd name="connsiteY11" fmla="*/ 803975 h 1510925"/>
                  <a:gd name="connsiteX12" fmla="*/ 110139 w 3223489"/>
                  <a:gd name="connsiteY12" fmla="*/ 480703 h 1510925"/>
                  <a:gd name="connsiteX0" fmla="*/ 40866 w 3216614"/>
                  <a:gd name="connsiteY0" fmla="*/ 607703 h 1508511"/>
                  <a:gd name="connsiteX1" fmla="*/ 491139 w 3216614"/>
                  <a:gd name="connsiteY1" fmla="*/ 376794 h 1508511"/>
                  <a:gd name="connsiteX2" fmla="*/ 1945866 w 3216614"/>
                  <a:gd name="connsiteY2" fmla="*/ 1081066 h 1508511"/>
                  <a:gd name="connsiteX3" fmla="*/ 2328055 w 3216614"/>
                  <a:gd name="connsiteY3" fmla="*/ 103355 h 1508511"/>
                  <a:gd name="connsiteX4" fmla="*/ 3164185 w 3216614"/>
                  <a:gd name="connsiteY4" fmla="*/ 187353 h 1508511"/>
                  <a:gd name="connsiteX5" fmla="*/ 3123503 w 3216614"/>
                  <a:gd name="connsiteY5" fmla="*/ 1508248 h 1508511"/>
                  <a:gd name="connsiteX6" fmla="*/ 3078218 w 3216614"/>
                  <a:gd name="connsiteY6" fmla="*/ 302994 h 1508511"/>
                  <a:gd name="connsiteX7" fmla="*/ 2505842 w 3216614"/>
                  <a:gd name="connsiteY7" fmla="*/ 424563 h 1508511"/>
                  <a:gd name="connsiteX8" fmla="*/ 2269139 w 3216614"/>
                  <a:gd name="connsiteY8" fmla="*/ 1231157 h 1508511"/>
                  <a:gd name="connsiteX9" fmla="*/ 560412 w 3216614"/>
                  <a:gd name="connsiteY9" fmla="*/ 1115703 h 1508511"/>
                  <a:gd name="connsiteX10" fmla="*/ 202503 w 3216614"/>
                  <a:gd name="connsiteY10" fmla="*/ 642339 h 1508511"/>
                  <a:gd name="connsiteX11" fmla="*/ 6230 w 3216614"/>
                  <a:gd name="connsiteY11" fmla="*/ 803975 h 1508511"/>
                  <a:gd name="connsiteX12" fmla="*/ 110139 w 3216614"/>
                  <a:gd name="connsiteY12" fmla="*/ 480703 h 1508511"/>
                  <a:gd name="connsiteX0" fmla="*/ 40866 w 3222030"/>
                  <a:gd name="connsiteY0" fmla="*/ 607703 h 1527367"/>
                  <a:gd name="connsiteX1" fmla="*/ 491139 w 3222030"/>
                  <a:gd name="connsiteY1" fmla="*/ 376794 h 1527367"/>
                  <a:gd name="connsiteX2" fmla="*/ 1945866 w 3222030"/>
                  <a:gd name="connsiteY2" fmla="*/ 1081066 h 1527367"/>
                  <a:gd name="connsiteX3" fmla="*/ 2328055 w 3222030"/>
                  <a:gd name="connsiteY3" fmla="*/ 103355 h 1527367"/>
                  <a:gd name="connsiteX4" fmla="*/ 3164185 w 3222030"/>
                  <a:gd name="connsiteY4" fmla="*/ 187353 h 1527367"/>
                  <a:gd name="connsiteX5" fmla="*/ 3123503 w 3222030"/>
                  <a:gd name="connsiteY5" fmla="*/ 1508248 h 1527367"/>
                  <a:gd name="connsiteX6" fmla="*/ 2910661 w 3222030"/>
                  <a:gd name="connsiteY6" fmla="*/ 926237 h 1527367"/>
                  <a:gd name="connsiteX7" fmla="*/ 3078218 w 3222030"/>
                  <a:gd name="connsiteY7" fmla="*/ 302994 h 1527367"/>
                  <a:gd name="connsiteX8" fmla="*/ 2505842 w 3222030"/>
                  <a:gd name="connsiteY8" fmla="*/ 424563 h 1527367"/>
                  <a:gd name="connsiteX9" fmla="*/ 2269139 w 3222030"/>
                  <a:gd name="connsiteY9" fmla="*/ 1231157 h 1527367"/>
                  <a:gd name="connsiteX10" fmla="*/ 560412 w 3222030"/>
                  <a:gd name="connsiteY10" fmla="*/ 1115703 h 1527367"/>
                  <a:gd name="connsiteX11" fmla="*/ 202503 w 3222030"/>
                  <a:gd name="connsiteY11" fmla="*/ 642339 h 1527367"/>
                  <a:gd name="connsiteX12" fmla="*/ 6230 w 3222030"/>
                  <a:gd name="connsiteY12" fmla="*/ 803975 h 1527367"/>
                  <a:gd name="connsiteX13" fmla="*/ 110139 w 3222030"/>
                  <a:gd name="connsiteY13" fmla="*/ 480703 h 1527367"/>
                  <a:gd name="connsiteX0" fmla="*/ 40866 w 3180390"/>
                  <a:gd name="connsiteY0" fmla="*/ 588369 h 1256524"/>
                  <a:gd name="connsiteX1" fmla="*/ 491139 w 3180390"/>
                  <a:gd name="connsiteY1" fmla="*/ 357460 h 1256524"/>
                  <a:gd name="connsiteX2" fmla="*/ 1945866 w 3180390"/>
                  <a:gd name="connsiteY2" fmla="*/ 1061732 h 1256524"/>
                  <a:gd name="connsiteX3" fmla="*/ 2328055 w 3180390"/>
                  <a:gd name="connsiteY3" fmla="*/ 84021 h 1256524"/>
                  <a:gd name="connsiteX4" fmla="*/ 3164185 w 3180390"/>
                  <a:gd name="connsiteY4" fmla="*/ 168019 h 1256524"/>
                  <a:gd name="connsiteX5" fmla="*/ 2882862 w 3180390"/>
                  <a:gd name="connsiteY5" fmla="*/ 1108706 h 1256524"/>
                  <a:gd name="connsiteX6" fmla="*/ 2910661 w 3180390"/>
                  <a:gd name="connsiteY6" fmla="*/ 906903 h 1256524"/>
                  <a:gd name="connsiteX7" fmla="*/ 3078218 w 3180390"/>
                  <a:gd name="connsiteY7" fmla="*/ 283660 h 1256524"/>
                  <a:gd name="connsiteX8" fmla="*/ 2505842 w 3180390"/>
                  <a:gd name="connsiteY8" fmla="*/ 405229 h 1256524"/>
                  <a:gd name="connsiteX9" fmla="*/ 2269139 w 3180390"/>
                  <a:gd name="connsiteY9" fmla="*/ 1211823 h 1256524"/>
                  <a:gd name="connsiteX10" fmla="*/ 560412 w 3180390"/>
                  <a:gd name="connsiteY10" fmla="*/ 1096369 h 1256524"/>
                  <a:gd name="connsiteX11" fmla="*/ 202503 w 3180390"/>
                  <a:gd name="connsiteY11" fmla="*/ 623005 h 1256524"/>
                  <a:gd name="connsiteX12" fmla="*/ 6230 w 3180390"/>
                  <a:gd name="connsiteY12" fmla="*/ 784641 h 1256524"/>
                  <a:gd name="connsiteX13" fmla="*/ 110139 w 3180390"/>
                  <a:gd name="connsiteY13" fmla="*/ 461369 h 1256524"/>
                  <a:gd name="connsiteX0" fmla="*/ 40866 w 3494910"/>
                  <a:gd name="connsiteY0" fmla="*/ 533584 h 1201739"/>
                  <a:gd name="connsiteX1" fmla="*/ 491139 w 3494910"/>
                  <a:gd name="connsiteY1" fmla="*/ 302675 h 1201739"/>
                  <a:gd name="connsiteX2" fmla="*/ 1945866 w 3494910"/>
                  <a:gd name="connsiteY2" fmla="*/ 1006947 h 1201739"/>
                  <a:gd name="connsiteX3" fmla="*/ 2328055 w 3494910"/>
                  <a:gd name="connsiteY3" fmla="*/ 29236 h 1201739"/>
                  <a:gd name="connsiteX4" fmla="*/ 3485245 w 3494910"/>
                  <a:gd name="connsiteY4" fmla="*/ 327385 h 1201739"/>
                  <a:gd name="connsiteX5" fmla="*/ 2882862 w 3494910"/>
                  <a:gd name="connsiteY5" fmla="*/ 1053921 h 1201739"/>
                  <a:gd name="connsiteX6" fmla="*/ 2910661 w 3494910"/>
                  <a:gd name="connsiteY6" fmla="*/ 852118 h 1201739"/>
                  <a:gd name="connsiteX7" fmla="*/ 3078218 w 3494910"/>
                  <a:gd name="connsiteY7" fmla="*/ 228875 h 1201739"/>
                  <a:gd name="connsiteX8" fmla="*/ 2505842 w 3494910"/>
                  <a:gd name="connsiteY8" fmla="*/ 350444 h 1201739"/>
                  <a:gd name="connsiteX9" fmla="*/ 2269139 w 3494910"/>
                  <a:gd name="connsiteY9" fmla="*/ 1157038 h 1201739"/>
                  <a:gd name="connsiteX10" fmla="*/ 560412 w 3494910"/>
                  <a:gd name="connsiteY10" fmla="*/ 1041584 h 1201739"/>
                  <a:gd name="connsiteX11" fmla="*/ 202503 w 3494910"/>
                  <a:gd name="connsiteY11" fmla="*/ 568220 h 1201739"/>
                  <a:gd name="connsiteX12" fmla="*/ 6230 w 3494910"/>
                  <a:gd name="connsiteY12" fmla="*/ 729856 h 1201739"/>
                  <a:gd name="connsiteX13" fmla="*/ 110139 w 3494910"/>
                  <a:gd name="connsiteY13" fmla="*/ 406584 h 1201739"/>
                  <a:gd name="connsiteX0" fmla="*/ 40866 w 3494910"/>
                  <a:gd name="connsiteY0" fmla="*/ 533582 h 1201737"/>
                  <a:gd name="connsiteX1" fmla="*/ 491139 w 3494910"/>
                  <a:gd name="connsiteY1" fmla="*/ 302673 h 1201737"/>
                  <a:gd name="connsiteX2" fmla="*/ 1945866 w 3494910"/>
                  <a:gd name="connsiteY2" fmla="*/ 1006945 h 1201737"/>
                  <a:gd name="connsiteX3" fmla="*/ 2328055 w 3494910"/>
                  <a:gd name="connsiteY3" fmla="*/ 29234 h 1201737"/>
                  <a:gd name="connsiteX4" fmla="*/ 3485245 w 3494910"/>
                  <a:gd name="connsiteY4" fmla="*/ 327383 h 1201737"/>
                  <a:gd name="connsiteX5" fmla="*/ 2882862 w 3494910"/>
                  <a:gd name="connsiteY5" fmla="*/ 1053919 h 1201737"/>
                  <a:gd name="connsiteX6" fmla="*/ 2910661 w 3494910"/>
                  <a:gd name="connsiteY6" fmla="*/ 852116 h 1201737"/>
                  <a:gd name="connsiteX7" fmla="*/ 3353234 w 3494910"/>
                  <a:gd name="connsiteY7" fmla="*/ 359424 h 1201737"/>
                  <a:gd name="connsiteX8" fmla="*/ 2505842 w 3494910"/>
                  <a:gd name="connsiteY8" fmla="*/ 350442 h 1201737"/>
                  <a:gd name="connsiteX9" fmla="*/ 2269139 w 3494910"/>
                  <a:gd name="connsiteY9" fmla="*/ 1157036 h 1201737"/>
                  <a:gd name="connsiteX10" fmla="*/ 560412 w 3494910"/>
                  <a:gd name="connsiteY10" fmla="*/ 1041582 h 1201737"/>
                  <a:gd name="connsiteX11" fmla="*/ 202503 w 3494910"/>
                  <a:gd name="connsiteY11" fmla="*/ 568218 h 1201737"/>
                  <a:gd name="connsiteX12" fmla="*/ 6230 w 3494910"/>
                  <a:gd name="connsiteY12" fmla="*/ 729854 h 1201737"/>
                  <a:gd name="connsiteX13" fmla="*/ 110139 w 3494910"/>
                  <a:gd name="connsiteY13" fmla="*/ 406582 h 1201737"/>
                  <a:gd name="connsiteX0" fmla="*/ 40866 w 3494910"/>
                  <a:gd name="connsiteY0" fmla="*/ 533582 h 1212000"/>
                  <a:gd name="connsiteX1" fmla="*/ 491139 w 3494910"/>
                  <a:gd name="connsiteY1" fmla="*/ 302673 h 1212000"/>
                  <a:gd name="connsiteX2" fmla="*/ 1945866 w 3494910"/>
                  <a:gd name="connsiteY2" fmla="*/ 1006945 h 1212000"/>
                  <a:gd name="connsiteX3" fmla="*/ 2328055 w 3494910"/>
                  <a:gd name="connsiteY3" fmla="*/ 29234 h 1212000"/>
                  <a:gd name="connsiteX4" fmla="*/ 3485245 w 3494910"/>
                  <a:gd name="connsiteY4" fmla="*/ 327383 h 1212000"/>
                  <a:gd name="connsiteX5" fmla="*/ 2882862 w 3494910"/>
                  <a:gd name="connsiteY5" fmla="*/ 1053919 h 1212000"/>
                  <a:gd name="connsiteX6" fmla="*/ 2910661 w 3494910"/>
                  <a:gd name="connsiteY6" fmla="*/ 852116 h 1212000"/>
                  <a:gd name="connsiteX7" fmla="*/ 3353234 w 3494910"/>
                  <a:gd name="connsiteY7" fmla="*/ 359424 h 1212000"/>
                  <a:gd name="connsiteX8" fmla="*/ 2588099 w 3494910"/>
                  <a:gd name="connsiteY8" fmla="*/ 209007 h 1212000"/>
                  <a:gd name="connsiteX9" fmla="*/ 2269139 w 3494910"/>
                  <a:gd name="connsiteY9" fmla="*/ 1157036 h 1212000"/>
                  <a:gd name="connsiteX10" fmla="*/ 560412 w 3494910"/>
                  <a:gd name="connsiteY10" fmla="*/ 1041582 h 1212000"/>
                  <a:gd name="connsiteX11" fmla="*/ 202503 w 3494910"/>
                  <a:gd name="connsiteY11" fmla="*/ 568218 h 1212000"/>
                  <a:gd name="connsiteX12" fmla="*/ 6230 w 3494910"/>
                  <a:gd name="connsiteY12" fmla="*/ 729854 h 1212000"/>
                  <a:gd name="connsiteX13" fmla="*/ 110139 w 3494910"/>
                  <a:gd name="connsiteY13" fmla="*/ 406582 h 1212000"/>
                  <a:gd name="connsiteX0" fmla="*/ 40866 w 3494910"/>
                  <a:gd name="connsiteY0" fmla="*/ 533582 h 1212000"/>
                  <a:gd name="connsiteX1" fmla="*/ 491139 w 3494910"/>
                  <a:gd name="connsiteY1" fmla="*/ 302673 h 1212000"/>
                  <a:gd name="connsiteX2" fmla="*/ 1945866 w 3494910"/>
                  <a:gd name="connsiteY2" fmla="*/ 1006945 h 1212000"/>
                  <a:gd name="connsiteX3" fmla="*/ 2328055 w 3494910"/>
                  <a:gd name="connsiteY3" fmla="*/ 29234 h 1212000"/>
                  <a:gd name="connsiteX4" fmla="*/ 3485245 w 3494910"/>
                  <a:gd name="connsiteY4" fmla="*/ 327383 h 1212000"/>
                  <a:gd name="connsiteX5" fmla="*/ 2882862 w 3494910"/>
                  <a:gd name="connsiteY5" fmla="*/ 1053919 h 1212000"/>
                  <a:gd name="connsiteX6" fmla="*/ 2910661 w 3494910"/>
                  <a:gd name="connsiteY6" fmla="*/ 852116 h 1212000"/>
                  <a:gd name="connsiteX7" fmla="*/ 3353234 w 3494910"/>
                  <a:gd name="connsiteY7" fmla="*/ 359424 h 1212000"/>
                  <a:gd name="connsiteX8" fmla="*/ 2588099 w 3494910"/>
                  <a:gd name="connsiteY8" fmla="*/ 209007 h 1212000"/>
                  <a:gd name="connsiteX9" fmla="*/ 2269139 w 3494910"/>
                  <a:gd name="connsiteY9" fmla="*/ 1157036 h 1212000"/>
                  <a:gd name="connsiteX10" fmla="*/ 560412 w 3494910"/>
                  <a:gd name="connsiteY10" fmla="*/ 1041582 h 1212000"/>
                  <a:gd name="connsiteX11" fmla="*/ 202503 w 3494910"/>
                  <a:gd name="connsiteY11" fmla="*/ 568218 h 1212000"/>
                  <a:gd name="connsiteX12" fmla="*/ 6230 w 3494910"/>
                  <a:gd name="connsiteY12" fmla="*/ 729854 h 1212000"/>
                  <a:gd name="connsiteX13" fmla="*/ 110139 w 3494910"/>
                  <a:gd name="connsiteY13" fmla="*/ 406582 h 1212000"/>
                  <a:gd name="connsiteX0" fmla="*/ 40866 w 3485664"/>
                  <a:gd name="connsiteY0" fmla="*/ 566497 h 1244915"/>
                  <a:gd name="connsiteX1" fmla="*/ 491139 w 3485664"/>
                  <a:gd name="connsiteY1" fmla="*/ 335588 h 1244915"/>
                  <a:gd name="connsiteX2" fmla="*/ 1945866 w 3485664"/>
                  <a:gd name="connsiteY2" fmla="*/ 1039860 h 1244915"/>
                  <a:gd name="connsiteX3" fmla="*/ 2328055 w 3485664"/>
                  <a:gd name="connsiteY3" fmla="*/ 62149 h 1244915"/>
                  <a:gd name="connsiteX4" fmla="*/ 3485245 w 3485664"/>
                  <a:gd name="connsiteY4" fmla="*/ 360298 h 1244915"/>
                  <a:gd name="connsiteX5" fmla="*/ 2882862 w 3485664"/>
                  <a:gd name="connsiteY5" fmla="*/ 1086834 h 1244915"/>
                  <a:gd name="connsiteX6" fmla="*/ 2910661 w 3485664"/>
                  <a:gd name="connsiteY6" fmla="*/ 885031 h 1244915"/>
                  <a:gd name="connsiteX7" fmla="*/ 3353234 w 3485664"/>
                  <a:gd name="connsiteY7" fmla="*/ 392339 h 1244915"/>
                  <a:gd name="connsiteX8" fmla="*/ 2588099 w 3485664"/>
                  <a:gd name="connsiteY8" fmla="*/ 241922 h 1244915"/>
                  <a:gd name="connsiteX9" fmla="*/ 2269139 w 3485664"/>
                  <a:gd name="connsiteY9" fmla="*/ 1189951 h 1244915"/>
                  <a:gd name="connsiteX10" fmla="*/ 560412 w 3485664"/>
                  <a:gd name="connsiteY10" fmla="*/ 1074497 h 1244915"/>
                  <a:gd name="connsiteX11" fmla="*/ 202503 w 3485664"/>
                  <a:gd name="connsiteY11" fmla="*/ 601133 h 1244915"/>
                  <a:gd name="connsiteX12" fmla="*/ 6230 w 3485664"/>
                  <a:gd name="connsiteY12" fmla="*/ 762769 h 1244915"/>
                  <a:gd name="connsiteX13" fmla="*/ 110139 w 3485664"/>
                  <a:gd name="connsiteY13" fmla="*/ 439497 h 1244915"/>
                  <a:gd name="connsiteX0" fmla="*/ 40866 w 3486140"/>
                  <a:gd name="connsiteY0" fmla="*/ 539469 h 1452459"/>
                  <a:gd name="connsiteX1" fmla="*/ 491139 w 3486140"/>
                  <a:gd name="connsiteY1" fmla="*/ 308560 h 1452459"/>
                  <a:gd name="connsiteX2" fmla="*/ 1945866 w 3486140"/>
                  <a:gd name="connsiteY2" fmla="*/ 1012832 h 1452459"/>
                  <a:gd name="connsiteX3" fmla="*/ 2328055 w 3486140"/>
                  <a:gd name="connsiteY3" fmla="*/ 35121 h 1452459"/>
                  <a:gd name="connsiteX4" fmla="*/ 3485245 w 3486140"/>
                  <a:gd name="connsiteY4" fmla="*/ 333270 h 1452459"/>
                  <a:gd name="connsiteX5" fmla="*/ 2526819 w 3486140"/>
                  <a:gd name="connsiteY5" fmla="*/ 1441737 h 1452459"/>
                  <a:gd name="connsiteX6" fmla="*/ 2910661 w 3486140"/>
                  <a:gd name="connsiteY6" fmla="*/ 858003 h 1452459"/>
                  <a:gd name="connsiteX7" fmla="*/ 3353234 w 3486140"/>
                  <a:gd name="connsiteY7" fmla="*/ 365311 h 1452459"/>
                  <a:gd name="connsiteX8" fmla="*/ 2588099 w 3486140"/>
                  <a:gd name="connsiteY8" fmla="*/ 214894 h 1452459"/>
                  <a:gd name="connsiteX9" fmla="*/ 2269139 w 3486140"/>
                  <a:gd name="connsiteY9" fmla="*/ 1162923 h 1452459"/>
                  <a:gd name="connsiteX10" fmla="*/ 560412 w 3486140"/>
                  <a:gd name="connsiteY10" fmla="*/ 1047469 h 1452459"/>
                  <a:gd name="connsiteX11" fmla="*/ 202503 w 3486140"/>
                  <a:gd name="connsiteY11" fmla="*/ 574105 h 1452459"/>
                  <a:gd name="connsiteX12" fmla="*/ 6230 w 3486140"/>
                  <a:gd name="connsiteY12" fmla="*/ 735741 h 1452459"/>
                  <a:gd name="connsiteX13" fmla="*/ 110139 w 3486140"/>
                  <a:gd name="connsiteY13" fmla="*/ 412469 h 1452459"/>
                  <a:gd name="connsiteX0" fmla="*/ 40866 w 3486142"/>
                  <a:gd name="connsiteY0" fmla="*/ 539467 h 1452457"/>
                  <a:gd name="connsiteX1" fmla="*/ 491139 w 3486142"/>
                  <a:gd name="connsiteY1" fmla="*/ 308558 h 1452457"/>
                  <a:gd name="connsiteX2" fmla="*/ 1945866 w 3486142"/>
                  <a:gd name="connsiteY2" fmla="*/ 1012830 h 1452457"/>
                  <a:gd name="connsiteX3" fmla="*/ 2328055 w 3486142"/>
                  <a:gd name="connsiteY3" fmla="*/ 35119 h 1452457"/>
                  <a:gd name="connsiteX4" fmla="*/ 3485245 w 3486142"/>
                  <a:gd name="connsiteY4" fmla="*/ 333268 h 1452457"/>
                  <a:gd name="connsiteX5" fmla="*/ 2526819 w 3486142"/>
                  <a:gd name="connsiteY5" fmla="*/ 1441735 h 1452457"/>
                  <a:gd name="connsiteX6" fmla="*/ 2910661 w 3486142"/>
                  <a:gd name="connsiteY6" fmla="*/ 858001 h 1452457"/>
                  <a:gd name="connsiteX7" fmla="*/ 3353234 w 3486142"/>
                  <a:gd name="connsiteY7" fmla="*/ 365309 h 1452457"/>
                  <a:gd name="connsiteX8" fmla="*/ 2588099 w 3486142"/>
                  <a:gd name="connsiteY8" fmla="*/ 214892 h 1452457"/>
                  <a:gd name="connsiteX9" fmla="*/ 2269139 w 3486142"/>
                  <a:gd name="connsiteY9" fmla="*/ 1162921 h 1452457"/>
                  <a:gd name="connsiteX10" fmla="*/ 560412 w 3486142"/>
                  <a:gd name="connsiteY10" fmla="*/ 1047467 h 1452457"/>
                  <a:gd name="connsiteX11" fmla="*/ 202503 w 3486142"/>
                  <a:gd name="connsiteY11" fmla="*/ 574103 h 1452457"/>
                  <a:gd name="connsiteX12" fmla="*/ 6230 w 3486142"/>
                  <a:gd name="connsiteY12" fmla="*/ 735739 h 1452457"/>
                  <a:gd name="connsiteX13" fmla="*/ 110139 w 3486142"/>
                  <a:gd name="connsiteY13" fmla="*/ 412467 h 1452457"/>
                  <a:gd name="connsiteX0" fmla="*/ 40866 w 3486140"/>
                  <a:gd name="connsiteY0" fmla="*/ 539467 h 1452457"/>
                  <a:gd name="connsiteX1" fmla="*/ 491139 w 3486140"/>
                  <a:gd name="connsiteY1" fmla="*/ 308558 h 1452457"/>
                  <a:gd name="connsiteX2" fmla="*/ 1945866 w 3486140"/>
                  <a:gd name="connsiteY2" fmla="*/ 1012830 h 1452457"/>
                  <a:gd name="connsiteX3" fmla="*/ 2328055 w 3486140"/>
                  <a:gd name="connsiteY3" fmla="*/ 35119 h 1452457"/>
                  <a:gd name="connsiteX4" fmla="*/ 3485245 w 3486140"/>
                  <a:gd name="connsiteY4" fmla="*/ 333268 h 1452457"/>
                  <a:gd name="connsiteX5" fmla="*/ 2526819 w 3486140"/>
                  <a:gd name="connsiteY5" fmla="*/ 1441735 h 1452457"/>
                  <a:gd name="connsiteX6" fmla="*/ 2910661 w 3486140"/>
                  <a:gd name="connsiteY6" fmla="*/ 858001 h 1452457"/>
                  <a:gd name="connsiteX7" fmla="*/ 3186263 w 3486140"/>
                  <a:gd name="connsiteY7" fmla="*/ 438032 h 1452457"/>
                  <a:gd name="connsiteX8" fmla="*/ 2588099 w 3486140"/>
                  <a:gd name="connsiteY8" fmla="*/ 214892 h 1452457"/>
                  <a:gd name="connsiteX9" fmla="*/ 2269139 w 3486140"/>
                  <a:gd name="connsiteY9" fmla="*/ 1162921 h 1452457"/>
                  <a:gd name="connsiteX10" fmla="*/ 560412 w 3486140"/>
                  <a:gd name="connsiteY10" fmla="*/ 1047467 h 1452457"/>
                  <a:gd name="connsiteX11" fmla="*/ 202503 w 3486140"/>
                  <a:gd name="connsiteY11" fmla="*/ 574103 h 1452457"/>
                  <a:gd name="connsiteX12" fmla="*/ 6230 w 3486140"/>
                  <a:gd name="connsiteY12" fmla="*/ 735739 h 1452457"/>
                  <a:gd name="connsiteX13" fmla="*/ 110139 w 3486140"/>
                  <a:gd name="connsiteY13" fmla="*/ 412467 h 1452457"/>
                  <a:gd name="connsiteX0" fmla="*/ 40866 w 3486142"/>
                  <a:gd name="connsiteY0" fmla="*/ 539467 h 1452457"/>
                  <a:gd name="connsiteX1" fmla="*/ 491139 w 3486142"/>
                  <a:gd name="connsiteY1" fmla="*/ 308558 h 1452457"/>
                  <a:gd name="connsiteX2" fmla="*/ 1945866 w 3486142"/>
                  <a:gd name="connsiteY2" fmla="*/ 1012830 h 1452457"/>
                  <a:gd name="connsiteX3" fmla="*/ 2328055 w 3486142"/>
                  <a:gd name="connsiteY3" fmla="*/ 35119 h 1452457"/>
                  <a:gd name="connsiteX4" fmla="*/ 3485245 w 3486142"/>
                  <a:gd name="connsiteY4" fmla="*/ 333268 h 1452457"/>
                  <a:gd name="connsiteX5" fmla="*/ 2526819 w 3486142"/>
                  <a:gd name="connsiteY5" fmla="*/ 1441735 h 1452457"/>
                  <a:gd name="connsiteX6" fmla="*/ 2910661 w 3486142"/>
                  <a:gd name="connsiteY6" fmla="*/ 858001 h 1452457"/>
                  <a:gd name="connsiteX7" fmla="*/ 3296758 w 3486142"/>
                  <a:gd name="connsiteY7" fmla="*/ 319501 h 1452457"/>
                  <a:gd name="connsiteX8" fmla="*/ 2588099 w 3486142"/>
                  <a:gd name="connsiteY8" fmla="*/ 214892 h 1452457"/>
                  <a:gd name="connsiteX9" fmla="*/ 2269139 w 3486142"/>
                  <a:gd name="connsiteY9" fmla="*/ 1162921 h 1452457"/>
                  <a:gd name="connsiteX10" fmla="*/ 560412 w 3486142"/>
                  <a:gd name="connsiteY10" fmla="*/ 1047467 h 1452457"/>
                  <a:gd name="connsiteX11" fmla="*/ 202503 w 3486142"/>
                  <a:gd name="connsiteY11" fmla="*/ 574103 h 1452457"/>
                  <a:gd name="connsiteX12" fmla="*/ 6230 w 3486142"/>
                  <a:gd name="connsiteY12" fmla="*/ 735739 h 1452457"/>
                  <a:gd name="connsiteX13" fmla="*/ 110139 w 3486142"/>
                  <a:gd name="connsiteY13" fmla="*/ 412467 h 1452457"/>
                  <a:gd name="connsiteX0" fmla="*/ 40866 w 3486131"/>
                  <a:gd name="connsiteY0" fmla="*/ 539467 h 1454371"/>
                  <a:gd name="connsiteX1" fmla="*/ 491139 w 3486131"/>
                  <a:gd name="connsiteY1" fmla="*/ 308558 h 1454371"/>
                  <a:gd name="connsiteX2" fmla="*/ 1945866 w 3486131"/>
                  <a:gd name="connsiteY2" fmla="*/ 1012830 h 1454371"/>
                  <a:gd name="connsiteX3" fmla="*/ 2328055 w 3486131"/>
                  <a:gd name="connsiteY3" fmla="*/ 35119 h 1454371"/>
                  <a:gd name="connsiteX4" fmla="*/ 3485245 w 3486131"/>
                  <a:gd name="connsiteY4" fmla="*/ 333268 h 1454371"/>
                  <a:gd name="connsiteX5" fmla="*/ 2526819 w 3486131"/>
                  <a:gd name="connsiteY5" fmla="*/ 1441735 h 1454371"/>
                  <a:gd name="connsiteX6" fmla="*/ 2979414 w 3486131"/>
                  <a:gd name="connsiteY6" fmla="*/ 890639 h 1454371"/>
                  <a:gd name="connsiteX7" fmla="*/ 3296758 w 3486131"/>
                  <a:gd name="connsiteY7" fmla="*/ 319501 h 1454371"/>
                  <a:gd name="connsiteX8" fmla="*/ 2588099 w 3486131"/>
                  <a:gd name="connsiteY8" fmla="*/ 214892 h 1454371"/>
                  <a:gd name="connsiteX9" fmla="*/ 2269139 w 3486131"/>
                  <a:gd name="connsiteY9" fmla="*/ 1162921 h 1454371"/>
                  <a:gd name="connsiteX10" fmla="*/ 560412 w 3486131"/>
                  <a:gd name="connsiteY10" fmla="*/ 1047467 h 1454371"/>
                  <a:gd name="connsiteX11" fmla="*/ 202503 w 3486131"/>
                  <a:gd name="connsiteY11" fmla="*/ 574103 h 1454371"/>
                  <a:gd name="connsiteX12" fmla="*/ 6230 w 3486131"/>
                  <a:gd name="connsiteY12" fmla="*/ 735739 h 1454371"/>
                  <a:gd name="connsiteX13" fmla="*/ 110139 w 3486131"/>
                  <a:gd name="connsiteY13" fmla="*/ 412467 h 1454371"/>
                  <a:gd name="connsiteX0" fmla="*/ 40866 w 3486129"/>
                  <a:gd name="connsiteY0" fmla="*/ 539467 h 1454369"/>
                  <a:gd name="connsiteX1" fmla="*/ 491139 w 3486129"/>
                  <a:gd name="connsiteY1" fmla="*/ 308558 h 1454369"/>
                  <a:gd name="connsiteX2" fmla="*/ 1945866 w 3486129"/>
                  <a:gd name="connsiteY2" fmla="*/ 1012830 h 1454369"/>
                  <a:gd name="connsiteX3" fmla="*/ 2328055 w 3486129"/>
                  <a:gd name="connsiteY3" fmla="*/ 35119 h 1454369"/>
                  <a:gd name="connsiteX4" fmla="*/ 3485245 w 3486129"/>
                  <a:gd name="connsiteY4" fmla="*/ 333268 h 1454369"/>
                  <a:gd name="connsiteX5" fmla="*/ 2526819 w 3486129"/>
                  <a:gd name="connsiteY5" fmla="*/ 1441735 h 1454369"/>
                  <a:gd name="connsiteX6" fmla="*/ 2979414 w 3486129"/>
                  <a:gd name="connsiteY6" fmla="*/ 890639 h 1454369"/>
                  <a:gd name="connsiteX7" fmla="*/ 3296758 w 3486129"/>
                  <a:gd name="connsiteY7" fmla="*/ 319501 h 1454369"/>
                  <a:gd name="connsiteX8" fmla="*/ 2588099 w 3486129"/>
                  <a:gd name="connsiteY8" fmla="*/ 214892 h 1454369"/>
                  <a:gd name="connsiteX9" fmla="*/ 2269139 w 3486129"/>
                  <a:gd name="connsiteY9" fmla="*/ 1162921 h 1454369"/>
                  <a:gd name="connsiteX10" fmla="*/ 560412 w 3486129"/>
                  <a:gd name="connsiteY10" fmla="*/ 1047467 h 1454369"/>
                  <a:gd name="connsiteX11" fmla="*/ 202503 w 3486129"/>
                  <a:gd name="connsiteY11" fmla="*/ 574103 h 1454369"/>
                  <a:gd name="connsiteX12" fmla="*/ 6230 w 3486129"/>
                  <a:gd name="connsiteY12" fmla="*/ 735739 h 1454369"/>
                  <a:gd name="connsiteX13" fmla="*/ 110139 w 3486129"/>
                  <a:gd name="connsiteY13" fmla="*/ 412467 h 1454369"/>
                  <a:gd name="connsiteX0" fmla="*/ 40866 w 3486131"/>
                  <a:gd name="connsiteY0" fmla="*/ 539467 h 1453182"/>
                  <a:gd name="connsiteX1" fmla="*/ 491139 w 3486131"/>
                  <a:gd name="connsiteY1" fmla="*/ 308558 h 1453182"/>
                  <a:gd name="connsiteX2" fmla="*/ 1945866 w 3486131"/>
                  <a:gd name="connsiteY2" fmla="*/ 1012830 h 1453182"/>
                  <a:gd name="connsiteX3" fmla="*/ 2328055 w 3486131"/>
                  <a:gd name="connsiteY3" fmla="*/ 35119 h 1453182"/>
                  <a:gd name="connsiteX4" fmla="*/ 3485245 w 3486131"/>
                  <a:gd name="connsiteY4" fmla="*/ 333268 h 1453182"/>
                  <a:gd name="connsiteX5" fmla="*/ 2526819 w 3486131"/>
                  <a:gd name="connsiteY5" fmla="*/ 1441735 h 1453182"/>
                  <a:gd name="connsiteX6" fmla="*/ 2979414 w 3486131"/>
                  <a:gd name="connsiteY6" fmla="*/ 890639 h 1453182"/>
                  <a:gd name="connsiteX7" fmla="*/ 3296758 w 3486131"/>
                  <a:gd name="connsiteY7" fmla="*/ 319501 h 1453182"/>
                  <a:gd name="connsiteX8" fmla="*/ 2588099 w 3486131"/>
                  <a:gd name="connsiteY8" fmla="*/ 214892 h 1453182"/>
                  <a:gd name="connsiteX9" fmla="*/ 2269139 w 3486131"/>
                  <a:gd name="connsiteY9" fmla="*/ 1162921 h 1453182"/>
                  <a:gd name="connsiteX10" fmla="*/ 560412 w 3486131"/>
                  <a:gd name="connsiteY10" fmla="*/ 1047467 h 1453182"/>
                  <a:gd name="connsiteX11" fmla="*/ 202503 w 3486131"/>
                  <a:gd name="connsiteY11" fmla="*/ 574103 h 1453182"/>
                  <a:gd name="connsiteX12" fmla="*/ 6230 w 3486131"/>
                  <a:gd name="connsiteY12" fmla="*/ 735739 h 1453182"/>
                  <a:gd name="connsiteX13" fmla="*/ 110139 w 3486131"/>
                  <a:gd name="connsiteY13" fmla="*/ 412467 h 145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86131" h="1453182">
                    <a:moveTo>
                      <a:pt x="40866" y="539467"/>
                    </a:moveTo>
                    <a:cubicBezTo>
                      <a:pt x="107252" y="384565"/>
                      <a:pt x="173639" y="229664"/>
                      <a:pt x="491139" y="308558"/>
                    </a:cubicBezTo>
                    <a:cubicBezTo>
                      <a:pt x="808639" y="387452"/>
                      <a:pt x="1639713" y="1058403"/>
                      <a:pt x="1945866" y="1012830"/>
                    </a:cubicBezTo>
                    <a:cubicBezTo>
                      <a:pt x="2252019" y="967257"/>
                      <a:pt x="2071492" y="148379"/>
                      <a:pt x="2328055" y="35119"/>
                    </a:cubicBezTo>
                    <a:cubicBezTo>
                      <a:pt x="2584618" y="-78141"/>
                      <a:pt x="3452118" y="98832"/>
                      <a:pt x="3485245" y="333268"/>
                    </a:cubicBezTo>
                    <a:cubicBezTo>
                      <a:pt x="3518372" y="567704"/>
                      <a:pt x="2611124" y="1348840"/>
                      <a:pt x="2526819" y="1441735"/>
                    </a:cubicBezTo>
                    <a:cubicBezTo>
                      <a:pt x="2442514" y="1534630"/>
                      <a:pt x="2889971" y="1035972"/>
                      <a:pt x="2979414" y="890639"/>
                    </a:cubicBezTo>
                    <a:cubicBezTo>
                      <a:pt x="3086046" y="620477"/>
                      <a:pt x="3361977" y="432125"/>
                      <a:pt x="3296758" y="319501"/>
                    </a:cubicBezTo>
                    <a:cubicBezTo>
                      <a:pt x="3231539" y="206877"/>
                      <a:pt x="2759369" y="74322"/>
                      <a:pt x="2588099" y="214892"/>
                    </a:cubicBezTo>
                    <a:cubicBezTo>
                      <a:pt x="2416829" y="355462"/>
                      <a:pt x="2607087" y="1024159"/>
                      <a:pt x="2269139" y="1162921"/>
                    </a:cubicBezTo>
                    <a:cubicBezTo>
                      <a:pt x="1931191" y="1301684"/>
                      <a:pt x="904851" y="1145603"/>
                      <a:pt x="560412" y="1047467"/>
                    </a:cubicBezTo>
                    <a:cubicBezTo>
                      <a:pt x="215973" y="949331"/>
                      <a:pt x="294867" y="626058"/>
                      <a:pt x="202503" y="574103"/>
                    </a:cubicBezTo>
                    <a:cubicBezTo>
                      <a:pt x="110139" y="522148"/>
                      <a:pt x="21624" y="762678"/>
                      <a:pt x="6230" y="735739"/>
                    </a:cubicBezTo>
                    <a:cubicBezTo>
                      <a:pt x="-9164" y="708800"/>
                      <a:pt x="-3391" y="491361"/>
                      <a:pt x="110139" y="412467"/>
                    </a:cubicBezTo>
                  </a:path>
                </a:pathLst>
              </a:custGeom>
              <a:blipFill dpi="0" rotWithShape="1">
                <a:blip r:embed="rId9">
                  <a:alphaModFix amt="73000"/>
                  <a:duotone>
                    <a:prstClr val="black"/>
                    <a:srgbClr val="FFFF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bright="40000" contrast="-20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330096" y="1693893"/>
                <a:ext cx="69272" cy="8081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349146" y="1731993"/>
                <a:ext cx="18286" cy="182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954836" y="2964504"/>
              <a:ext cx="1058301" cy="2151133"/>
              <a:chOff x="6862852" y="1743065"/>
              <a:chExt cx="1599809" cy="3486130"/>
            </a:xfrm>
          </p:grpSpPr>
          <p:sp>
            <p:nvSpPr>
              <p:cNvPr id="41" name="Freeform 40"/>
              <p:cNvSpPr/>
              <p:nvPr/>
            </p:nvSpPr>
            <p:spPr>
              <a:xfrm rot="2939490">
                <a:off x="5993005" y="2759538"/>
                <a:ext cx="3486130" cy="1453183"/>
              </a:xfrm>
              <a:custGeom>
                <a:avLst/>
                <a:gdLst>
                  <a:gd name="connsiteX0" fmla="*/ 40866 w 3133016"/>
                  <a:gd name="connsiteY0" fmla="*/ 716795 h 1617853"/>
                  <a:gd name="connsiteX1" fmla="*/ 491139 w 3133016"/>
                  <a:gd name="connsiteY1" fmla="*/ 485886 h 1617853"/>
                  <a:gd name="connsiteX2" fmla="*/ 1945866 w 3133016"/>
                  <a:gd name="connsiteY2" fmla="*/ 1190158 h 1617853"/>
                  <a:gd name="connsiteX3" fmla="*/ 1611048 w 3133016"/>
                  <a:gd name="connsiteY3" fmla="*/ 24067 h 1617853"/>
                  <a:gd name="connsiteX4" fmla="*/ 2927230 w 3133016"/>
                  <a:gd name="connsiteY4" fmla="*/ 497431 h 1617853"/>
                  <a:gd name="connsiteX5" fmla="*/ 3123503 w 3133016"/>
                  <a:gd name="connsiteY5" fmla="*/ 1617340 h 1617853"/>
                  <a:gd name="connsiteX6" fmla="*/ 2869503 w 3133016"/>
                  <a:gd name="connsiteY6" fmla="*/ 635977 h 1617853"/>
                  <a:gd name="connsiteX7" fmla="*/ 1934321 w 3133016"/>
                  <a:gd name="connsiteY7" fmla="*/ 162613 h 1617853"/>
                  <a:gd name="connsiteX8" fmla="*/ 2269139 w 3133016"/>
                  <a:gd name="connsiteY8" fmla="*/ 1340249 h 1617853"/>
                  <a:gd name="connsiteX9" fmla="*/ 560412 w 3133016"/>
                  <a:gd name="connsiteY9" fmla="*/ 1224795 h 1617853"/>
                  <a:gd name="connsiteX10" fmla="*/ 202503 w 3133016"/>
                  <a:gd name="connsiteY10" fmla="*/ 751431 h 1617853"/>
                  <a:gd name="connsiteX11" fmla="*/ 6230 w 3133016"/>
                  <a:gd name="connsiteY11" fmla="*/ 913067 h 1617853"/>
                  <a:gd name="connsiteX12" fmla="*/ 110139 w 3133016"/>
                  <a:gd name="connsiteY12" fmla="*/ 589795 h 1617853"/>
                  <a:gd name="connsiteX0" fmla="*/ 40866 w 3133016"/>
                  <a:gd name="connsiteY0" fmla="*/ 716795 h 1617817"/>
                  <a:gd name="connsiteX1" fmla="*/ 491139 w 3133016"/>
                  <a:gd name="connsiteY1" fmla="*/ 485886 h 1617817"/>
                  <a:gd name="connsiteX2" fmla="*/ 1945866 w 3133016"/>
                  <a:gd name="connsiteY2" fmla="*/ 1190158 h 1617817"/>
                  <a:gd name="connsiteX3" fmla="*/ 1611048 w 3133016"/>
                  <a:gd name="connsiteY3" fmla="*/ 24067 h 1617817"/>
                  <a:gd name="connsiteX4" fmla="*/ 2927230 w 3133016"/>
                  <a:gd name="connsiteY4" fmla="*/ 497431 h 1617817"/>
                  <a:gd name="connsiteX5" fmla="*/ 3123503 w 3133016"/>
                  <a:gd name="connsiteY5" fmla="*/ 1617340 h 1617817"/>
                  <a:gd name="connsiteX6" fmla="*/ 2869503 w 3133016"/>
                  <a:gd name="connsiteY6" fmla="*/ 635977 h 1617817"/>
                  <a:gd name="connsiteX7" fmla="*/ 2505842 w 3133016"/>
                  <a:gd name="connsiteY7" fmla="*/ 533655 h 1617817"/>
                  <a:gd name="connsiteX8" fmla="*/ 2269139 w 3133016"/>
                  <a:gd name="connsiteY8" fmla="*/ 1340249 h 1617817"/>
                  <a:gd name="connsiteX9" fmla="*/ 560412 w 3133016"/>
                  <a:gd name="connsiteY9" fmla="*/ 1224795 h 1617817"/>
                  <a:gd name="connsiteX10" fmla="*/ 202503 w 3133016"/>
                  <a:gd name="connsiteY10" fmla="*/ 751431 h 1617817"/>
                  <a:gd name="connsiteX11" fmla="*/ 6230 w 3133016"/>
                  <a:gd name="connsiteY11" fmla="*/ 913067 h 1617817"/>
                  <a:gd name="connsiteX12" fmla="*/ 110139 w 3133016"/>
                  <a:gd name="connsiteY12" fmla="*/ 589795 h 1617817"/>
                  <a:gd name="connsiteX0" fmla="*/ 40866 w 3124344"/>
                  <a:gd name="connsiteY0" fmla="*/ 541928 h 1442949"/>
                  <a:gd name="connsiteX1" fmla="*/ 491139 w 3124344"/>
                  <a:gd name="connsiteY1" fmla="*/ 311019 h 1442949"/>
                  <a:gd name="connsiteX2" fmla="*/ 1945866 w 3124344"/>
                  <a:gd name="connsiteY2" fmla="*/ 1015291 h 1442949"/>
                  <a:gd name="connsiteX3" fmla="*/ 2328055 w 3124344"/>
                  <a:gd name="connsiteY3" fmla="*/ 37580 h 1442949"/>
                  <a:gd name="connsiteX4" fmla="*/ 2927230 w 3124344"/>
                  <a:gd name="connsiteY4" fmla="*/ 322564 h 1442949"/>
                  <a:gd name="connsiteX5" fmla="*/ 3123503 w 3124344"/>
                  <a:gd name="connsiteY5" fmla="*/ 1442473 h 1442949"/>
                  <a:gd name="connsiteX6" fmla="*/ 2869503 w 3124344"/>
                  <a:gd name="connsiteY6" fmla="*/ 461110 h 1442949"/>
                  <a:gd name="connsiteX7" fmla="*/ 2505842 w 3124344"/>
                  <a:gd name="connsiteY7" fmla="*/ 358788 h 1442949"/>
                  <a:gd name="connsiteX8" fmla="*/ 2269139 w 3124344"/>
                  <a:gd name="connsiteY8" fmla="*/ 1165382 h 1442949"/>
                  <a:gd name="connsiteX9" fmla="*/ 560412 w 3124344"/>
                  <a:gd name="connsiteY9" fmla="*/ 1049928 h 1442949"/>
                  <a:gd name="connsiteX10" fmla="*/ 202503 w 3124344"/>
                  <a:gd name="connsiteY10" fmla="*/ 576564 h 1442949"/>
                  <a:gd name="connsiteX11" fmla="*/ 6230 w 3124344"/>
                  <a:gd name="connsiteY11" fmla="*/ 738200 h 1442949"/>
                  <a:gd name="connsiteX12" fmla="*/ 110139 w 3124344"/>
                  <a:gd name="connsiteY12" fmla="*/ 414928 h 1442949"/>
                  <a:gd name="connsiteX0" fmla="*/ 40866 w 3223489"/>
                  <a:gd name="connsiteY0" fmla="*/ 607703 h 1510925"/>
                  <a:gd name="connsiteX1" fmla="*/ 491139 w 3223489"/>
                  <a:gd name="connsiteY1" fmla="*/ 376794 h 1510925"/>
                  <a:gd name="connsiteX2" fmla="*/ 1945866 w 3223489"/>
                  <a:gd name="connsiteY2" fmla="*/ 1081066 h 1510925"/>
                  <a:gd name="connsiteX3" fmla="*/ 2328055 w 3223489"/>
                  <a:gd name="connsiteY3" fmla="*/ 103355 h 1510925"/>
                  <a:gd name="connsiteX4" fmla="*/ 3164185 w 3223489"/>
                  <a:gd name="connsiteY4" fmla="*/ 187353 h 1510925"/>
                  <a:gd name="connsiteX5" fmla="*/ 3123503 w 3223489"/>
                  <a:gd name="connsiteY5" fmla="*/ 1508248 h 1510925"/>
                  <a:gd name="connsiteX6" fmla="*/ 2869503 w 3223489"/>
                  <a:gd name="connsiteY6" fmla="*/ 526885 h 1510925"/>
                  <a:gd name="connsiteX7" fmla="*/ 2505842 w 3223489"/>
                  <a:gd name="connsiteY7" fmla="*/ 424563 h 1510925"/>
                  <a:gd name="connsiteX8" fmla="*/ 2269139 w 3223489"/>
                  <a:gd name="connsiteY8" fmla="*/ 1231157 h 1510925"/>
                  <a:gd name="connsiteX9" fmla="*/ 560412 w 3223489"/>
                  <a:gd name="connsiteY9" fmla="*/ 1115703 h 1510925"/>
                  <a:gd name="connsiteX10" fmla="*/ 202503 w 3223489"/>
                  <a:gd name="connsiteY10" fmla="*/ 642339 h 1510925"/>
                  <a:gd name="connsiteX11" fmla="*/ 6230 w 3223489"/>
                  <a:gd name="connsiteY11" fmla="*/ 803975 h 1510925"/>
                  <a:gd name="connsiteX12" fmla="*/ 110139 w 3223489"/>
                  <a:gd name="connsiteY12" fmla="*/ 480703 h 1510925"/>
                  <a:gd name="connsiteX0" fmla="*/ 40866 w 3216614"/>
                  <a:gd name="connsiteY0" fmla="*/ 607703 h 1508511"/>
                  <a:gd name="connsiteX1" fmla="*/ 491139 w 3216614"/>
                  <a:gd name="connsiteY1" fmla="*/ 376794 h 1508511"/>
                  <a:gd name="connsiteX2" fmla="*/ 1945866 w 3216614"/>
                  <a:gd name="connsiteY2" fmla="*/ 1081066 h 1508511"/>
                  <a:gd name="connsiteX3" fmla="*/ 2328055 w 3216614"/>
                  <a:gd name="connsiteY3" fmla="*/ 103355 h 1508511"/>
                  <a:gd name="connsiteX4" fmla="*/ 3164185 w 3216614"/>
                  <a:gd name="connsiteY4" fmla="*/ 187353 h 1508511"/>
                  <a:gd name="connsiteX5" fmla="*/ 3123503 w 3216614"/>
                  <a:gd name="connsiteY5" fmla="*/ 1508248 h 1508511"/>
                  <a:gd name="connsiteX6" fmla="*/ 3078218 w 3216614"/>
                  <a:gd name="connsiteY6" fmla="*/ 302994 h 1508511"/>
                  <a:gd name="connsiteX7" fmla="*/ 2505842 w 3216614"/>
                  <a:gd name="connsiteY7" fmla="*/ 424563 h 1508511"/>
                  <a:gd name="connsiteX8" fmla="*/ 2269139 w 3216614"/>
                  <a:gd name="connsiteY8" fmla="*/ 1231157 h 1508511"/>
                  <a:gd name="connsiteX9" fmla="*/ 560412 w 3216614"/>
                  <a:gd name="connsiteY9" fmla="*/ 1115703 h 1508511"/>
                  <a:gd name="connsiteX10" fmla="*/ 202503 w 3216614"/>
                  <a:gd name="connsiteY10" fmla="*/ 642339 h 1508511"/>
                  <a:gd name="connsiteX11" fmla="*/ 6230 w 3216614"/>
                  <a:gd name="connsiteY11" fmla="*/ 803975 h 1508511"/>
                  <a:gd name="connsiteX12" fmla="*/ 110139 w 3216614"/>
                  <a:gd name="connsiteY12" fmla="*/ 480703 h 1508511"/>
                  <a:gd name="connsiteX0" fmla="*/ 40866 w 3222030"/>
                  <a:gd name="connsiteY0" fmla="*/ 607703 h 1527367"/>
                  <a:gd name="connsiteX1" fmla="*/ 491139 w 3222030"/>
                  <a:gd name="connsiteY1" fmla="*/ 376794 h 1527367"/>
                  <a:gd name="connsiteX2" fmla="*/ 1945866 w 3222030"/>
                  <a:gd name="connsiteY2" fmla="*/ 1081066 h 1527367"/>
                  <a:gd name="connsiteX3" fmla="*/ 2328055 w 3222030"/>
                  <a:gd name="connsiteY3" fmla="*/ 103355 h 1527367"/>
                  <a:gd name="connsiteX4" fmla="*/ 3164185 w 3222030"/>
                  <a:gd name="connsiteY4" fmla="*/ 187353 h 1527367"/>
                  <a:gd name="connsiteX5" fmla="*/ 3123503 w 3222030"/>
                  <a:gd name="connsiteY5" fmla="*/ 1508248 h 1527367"/>
                  <a:gd name="connsiteX6" fmla="*/ 2910661 w 3222030"/>
                  <a:gd name="connsiteY6" fmla="*/ 926237 h 1527367"/>
                  <a:gd name="connsiteX7" fmla="*/ 3078218 w 3222030"/>
                  <a:gd name="connsiteY7" fmla="*/ 302994 h 1527367"/>
                  <a:gd name="connsiteX8" fmla="*/ 2505842 w 3222030"/>
                  <a:gd name="connsiteY8" fmla="*/ 424563 h 1527367"/>
                  <a:gd name="connsiteX9" fmla="*/ 2269139 w 3222030"/>
                  <a:gd name="connsiteY9" fmla="*/ 1231157 h 1527367"/>
                  <a:gd name="connsiteX10" fmla="*/ 560412 w 3222030"/>
                  <a:gd name="connsiteY10" fmla="*/ 1115703 h 1527367"/>
                  <a:gd name="connsiteX11" fmla="*/ 202503 w 3222030"/>
                  <a:gd name="connsiteY11" fmla="*/ 642339 h 1527367"/>
                  <a:gd name="connsiteX12" fmla="*/ 6230 w 3222030"/>
                  <a:gd name="connsiteY12" fmla="*/ 803975 h 1527367"/>
                  <a:gd name="connsiteX13" fmla="*/ 110139 w 3222030"/>
                  <a:gd name="connsiteY13" fmla="*/ 480703 h 1527367"/>
                  <a:gd name="connsiteX0" fmla="*/ 40866 w 3180390"/>
                  <a:gd name="connsiteY0" fmla="*/ 588369 h 1256524"/>
                  <a:gd name="connsiteX1" fmla="*/ 491139 w 3180390"/>
                  <a:gd name="connsiteY1" fmla="*/ 357460 h 1256524"/>
                  <a:gd name="connsiteX2" fmla="*/ 1945866 w 3180390"/>
                  <a:gd name="connsiteY2" fmla="*/ 1061732 h 1256524"/>
                  <a:gd name="connsiteX3" fmla="*/ 2328055 w 3180390"/>
                  <a:gd name="connsiteY3" fmla="*/ 84021 h 1256524"/>
                  <a:gd name="connsiteX4" fmla="*/ 3164185 w 3180390"/>
                  <a:gd name="connsiteY4" fmla="*/ 168019 h 1256524"/>
                  <a:gd name="connsiteX5" fmla="*/ 2882862 w 3180390"/>
                  <a:gd name="connsiteY5" fmla="*/ 1108706 h 1256524"/>
                  <a:gd name="connsiteX6" fmla="*/ 2910661 w 3180390"/>
                  <a:gd name="connsiteY6" fmla="*/ 906903 h 1256524"/>
                  <a:gd name="connsiteX7" fmla="*/ 3078218 w 3180390"/>
                  <a:gd name="connsiteY7" fmla="*/ 283660 h 1256524"/>
                  <a:gd name="connsiteX8" fmla="*/ 2505842 w 3180390"/>
                  <a:gd name="connsiteY8" fmla="*/ 405229 h 1256524"/>
                  <a:gd name="connsiteX9" fmla="*/ 2269139 w 3180390"/>
                  <a:gd name="connsiteY9" fmla="*/ 1211823 h 1256524"/>
                  <a:gd name="connsiteX10" fmla="*/ 560412 w 3180390"/>
                  <a:gd name="connsiteY10" fmla="*/ 1096369 h 1256524"/>
                  <a:gd name="connsiteX11" fmla="*/ 202503 w 3180390"/>
                  <a:gd name="connsiteY11" fmla="*/ 623005 h 1256524"/>
                  <a:gd name="connsiteX12" fmla="*/ 6230 w 3180390"/>
                  <a:gd name="connsiteY12" fmla="*/ 784641 h 1256524"/>
                  <a:gd name="connsiteX13" fmla="*/ 110139 w 3180390"/>
                  <a:gd name="connsiteY13" fmla="*/ 461369 h 1256524"/>
                  <a:gd name="connsiteX0" fmla="*/ 40866 w 3494910"/>
                  <a:gd name="connsiteY0" fmla="*/ 533584 h 1201739"/>
                  <a:gd name="connsiteX1" fmla="*/ 491139 w 3494910"/>
                  <a:gd name="connsiteY1" fmla="*/ 302675 h 1201739"/>
                  <a:gd name="connsiteX2" fmla="*/ 1945866 w 3494910"/>
                  <a:gd name="connsiteY2" fmla="*/ 1006947 h 1201739"/>
                  <a:gd name="connsiteX3" fmla="*/ 2328055 w 3494910"/>
                  <a:gd name="connsiteY3" fmla="*/ 29236 h 1201739"/>
                  <a:gd name="connsiteX4" fmla="*/ 3485245 w 3494910"/>
                  <a:gd name="connsiteY4" fmla="*/ 327385 h 1201739"/>
                  <a:gd name="connsiteX5" fmla="*/ 2882862 w 3494910"/>
                  <a:gd name="connsiteY5" fmla="*/ 1053921 h 1201739"/>
                  <a:gd name="connsiteX6" fmla="*/ 2910661 w 3494910"/>
                  <a:gd name="connsiteY6" fmla="*/ 852118 h 1201739"/>
                  <a:gd name="connsiteX7" fmla="*/ 3078218 w 3494910"/>
                  <a:gd name="connsiteY7" fmla="*/ 228875 h 1201739"/>
                  <a:gd name="connsiteX8" fmla="*/ 2505842 w 3494910"/>
                  <a:gd name="connsiteY8" fmla="*/ 350444 h 1201739"/>
                  <a:gd name="connsiteX9" fmla="*/ 2269139 w 3494910"/>
                  <a:gd name="connsiteY9" fmla="*/ 1157038 h 1201739"/>
                  <a:gd name="connsiteX10" fmla="*/ 560412 w 3494910"/>
                  <a:gd name="connsiteY10" fmla="*/ 1041584 h 1201739"/>
                  <a:gd name="connsiteX11" fmla="*/ 202503 w 3494910"/>
                  <a:gd name="connsiteY11" fmla="*/ 568220 h 1201739"/>
                  <a:gd name="connsiteX12" fmla="*/ 6230 w 3494910"/>
                  <a:gd name="connsiteY12" fmla="*/ 729856 h 1201739"/>
                  <a:gd name="connsiteX13" fmla="*/ 110139 w 3494910"/>
                  <a:gd name="connsiteY13" fmla="*/ 406584 h 1201739"/>
                  <a:gd name="connsiteX0" fmla="*/ 40866 w 3494910"/>
                  <a:gd name="connsiteY0" fmla="*/ 533582 h 1201737"/>
                  <a:gd name="connsiteX1" fmla="*/ 491139 w 3494910"/>
                  <a:gd name="connsiteY1" fmla="*/ 302673 h 1201737"/>
                  <a:gd name="connsiteX2" fmla="*/ 1945866 w 3494910"/>
                  <a:gd name="connsiteY2" fmla="*/ 1006945 h 1201737"/>
                  <a:gd name="connsiteX3" fmla="*/ 2328055 w 3494910"/>
                  <a:gd name="connsiteY3" fmla="*/ 29234 h 1201737"/>
                  <a:gd name="connsiteX4" fmla="*/ 3485245 w 3494910"/>
                  <a:gd name="connsiteY4" fmla="*/ 327383 h 1201737"/>
                  <a:gd name="connsiteX5" fmla="*/ 2882862 w 3494910"/>
                  <a:gd name="connsiteY5" fmla="*/ 1053919 h 1201737"/>
                  <a:gd name="connsiteX6" fmla="*/ 2910661 w 3494910"/>
                  <a:gd name="connsiteY6" fmla="*/ 852116 h 1201737"/>
                  <a:gd name="connsiteX7" fmla="*/ 3353234 w 3494910"/>
                  <a:gd name="connsiteY7" fmla="*/ 359424 h 1201737"/>
                  <a:gd name="connsiteX8" fmla="*/ 2505842 w 3494910"/>
                  <a:gd name="connsiteY8" fmla="*/ 350442 h 1201737"/>
                  <a:gd name="connsiteX9" fmla="*/ 2269139 w 3494910"/>
                  <a:gd name="connsiteY9" fmla="*/ 1157036 h 1201737"/>
                  <a:gd name="connsiteX10" fmla="*/ 560412 w 3494910"/>
                  <a:gd name="connsiteY10" fmla="*/ 1041582 h 1201737"/>
                  <a:gd name="connsiteX11" fmla="*/ 202503 w 3494910"/>
                  <a:gd name="connsiteY11" fmla="*/ 568218 h 1201737"/>
                  <a:gd name="connsiteX12" fmla="*/ 6230 w 3494910"/>
                  <a:gd name="connsiteY12" fmla="*/ 729854 h 1201737"/>
                  <a:gd name="connsiteX13" fmla="*/ 110139 w 3494910"/>
                  <a:gd name="connsiteY13" fmla="*/ 406582 h 1201737"/>
                  <a:gd name="connsiteX0" fmla="*/ 40866 w 3494910"/>
                  <a:gd name="connsiteY0" fmla="*/ 533582 h 1212000"/>
                  <a:gd name="connsiteX1" fmla="*/ 491139 w 3494910"/>
                  <a:gd name="connsiteY1" fmla="*/ 302673 h 1212000"/>
                  <a:gd name="connsiteX2" fmla="*/ 1945866 w 3494910"/>
                  <a:gd name="connsiteY2" fmla="*/ 1006945 h 1212000"/>
                  <a:gd name="connsiteX3" fmla="*/ 2328055 w 3494910"/>
                  <a:gd name="connsiteY3" fmla="*/ 29234 h 1212000"/>
                  <a:gd name="connsiteX4" fmla="*/ 3485245 w 3494910"/>
                  <a:gd name="connsiteY4" fmla="*/ 327383 h 1212000"/>
                  <a:gd name="connsiteX5" fmla="*/ 2882862 w 3494910"/>
                  <a:gd name="connsiteY5" fmla="*/ 1053919 h 1212000"/>
                  <a:gd name="connsiteX6" fmla="*/ 2910661 w 3494910"/>
                  <a:gd name="connsiteY6" fmla="*/ 852116 h 1212000"/>
                  <a:gd name="connsiteX7" fmla="*/ 3353234 w 3494910"/>
                  <a:gd name="connsiteY7" fmla="*/ 359424 h 1212000"/>
                  <a:gd name="connsiteX8" fmla="*/ 2588099 w 3494910"/>
                  <a:gd name="connsiteY8" fmla="*/ 209007 h 1212000"/>
                  <a:gd name="connsiteX9" fmla="*/ 2269139 w 3494910"/>
                  <a:gd name="connsiteY9" fmla="*/ 1157036 h 1212000"/>
                  <a:gd name="connsiteX10" fmla="*/ 560412 w 3494910"/>
                  <a:gd name="connsiteY10" fmla="*/ 1041582 h 1212000"/>
                  <a:gd name="connsiteX11" fmla="*/ 202503 w 3494910"/>
                  <a:gd name="connsiteY11" fmla="*/ 568218 h 1212000"/>
                  <a:gd name="connsiteX12" fmla="*/ 6230 w 3494910"/>
                  <a:gd name="connsiteY12" fmla="*/ 729854 h 1212000"/>
                  <a:gd name="connsiteX13" fmla="*/ 110139 w 3494910"/>
                  <a:gd name="connsiteY13" fmla="*/ 406582 h 1212000"/>
                  <a:gd name="connsiteX0" fmla="*/ 40866 w 3494910"/>
                  <a:gd name="connsiteY0" fmla="*/ 533582 h 1212000"/>
                  <a:gd name="connsiteX1" fmla="*/ 491139 w 3494910"/>
                  <a:gd name="connsiteY1" fmla="*/ 302673 h 1212000"/>
                  <a:gd name="connsiteX2" fmla="*/ 1945866 w 3494910"/>
                  <a:gd name="connsiteY2" fmla="*/ 1006945 h 1212000"/>
                  <a:gd name="connsiteX3" fmla="*/ 2328055 w 3494910"/>
                  <a:gd name="connsiteY3" fmla="*/ 29234 h 1212000"/>
                  <a:gd name="connsiteX4" fmla="*/ 3485245 w 3494910"/>
                  <a:gd name="connsiteY4" fmla="*/ 327383 h 1212000"/>
                  <a:gd name="connsiteX5" fmla="*/ 2882862 w 3494910"/>
                  <a:gd name="connsiteY5" fmla="*/ 1053919 h 1212000"/>
                  <a:gd name="connsiteX6" fmla="*/ 2910661 w 3494910"/>
                  <a:gd name="connsiteY6" fmla="*/ 852116 h 1212000"/>
                  <a:gd name="connsiteX7" fmla="*/ 3353234 w 3494910"/>
                  <a:gd name="connsiteY7" fmla="*/ 359424 h 1212000"/>
                  <a:gd name="connsiteX8" fmla="*/ 2588099 w 3494910"/>
                  <a:gd name="connsiteY8" fmla="*/ 209007 h 1212000"/>
                  <a:gd name="connsiteX9" fmla="*/ 2269139 w 3494910"/>
                  <a:gd name="connsiteY9" fmla="*/ 1157036 h 1212000"/>
                  <a:gd name="connsiteX10" fmla="*/ 560412 w 3494910"/>
                  <a:gd name="connsiteY10" fmla="*/ 1041582 h 1212000"/>
                  <a:gd name="connsiteX11" fmla="*/ 202503 w 3494910"/>
                  <a:gd name="connsiteY11" fmla="*/ 568218 h 1212000"/>
                  <a:gd name="connsiteX12" fmla="*/ 6230 w 3494910"/>
                  <a:gd name="connsiteY12" fmla="*/ 729854 h 1212000"/>
                  <a:gd name="connsiteX13" fmla="*/ 110139 w 3494910"/>
                  <a:gd name="connsiteY13" fmla="*/ 406582 h 1212000"/>
                  <a:gd name="connsiteX0" fmla="*/ 40866 w 3485664"/>
                  <a:gd name="connsiteY0" fmla="*/ 566497 h 1244915"/>
                  <a:gd name="connsiteX1" fmla="*/ 491139 w 3485664"/>
                  <a:gd name="connsiteY1" fmla="*/ 335588 h 1244915"/>
                  <a:gd name="connsiteX2" fmla="*/ 1945866 w 3485664"/>
                  <a:gd name="connsiteY2" fmla="*/ 1039860 h 1244915"/>
                  <a:gd name="connsiteX3" fmla="*/ 2328055 w 3485664"/>
                  <a:gd name="connsiteY3" fmla="*/ 62149 h 1244915"/>
                  <a:gd name="connsiteX4" fmla="*/ 3485245 w 3485664"/>
                  <a:gd name="connsiteY4" fmla="*/ 360298 h 1244915"/>
                  <a:gd name="connsiteX5" fmla="*/ 2882862 w 3485664"/>
                  <a:gd name="connsiteY5" fmla="*/ 1086834 h 1244915"/>
                  <a:gd name="connsiteX6" fmla="*/ 2910661 w 3485664"/>
                  <a:gd name="connsiteY6" fmla="*/ 885031 h 1244915"/>
                  <a:gd name="connsiteX7" fmla="*/ 3353234 w 3485664"/>
                  <a:gd name="connsiteY7" fmla="*/ 392339 h 1244915"/>
                  <a:gd name="connsiteX8" fmla="*/ 2588099 w 3485664"/>
                  <a:gd name="connsiteY8" fmla="*/ 241922 h 1244915"/>
                  <a:gd name="connsiteX9" fmla="*/ 2269139 w 3485664"/>
                  <a:gd name="connsiteY9" fmla="*/ 1189951 h 1244915"/>
                  <a:gd name="connsiteX10" fmla="*/ 560412 w 3485664"/>
                  <a:gd name="connsiteY10" fmla="*/ 1074497 h 1244915"/>
                  <a:gd name="connsiteX11" fmla="*/ 202503 w 3485664"/>
                  <a:gd name="connsiteY11" fmla="*/ 601133 h 1244915"/>
                  <a:gd name="connsiteX12" fmla="*/ 6230 w 3485664"/>
                  <a:gd name="connsiteY12" fmla="*/ 762769 h 1244915"/>
                  <a:gd name="connsiteX13" fmla="*/ 110139 w 3485664"/>
                  <a:gd name="connsiteY13" fmla="*/ 439497 h 1244915"/>
                  <a:gd name="connsiteX0" fmla="*/ 40866 w 3486140"/>
                  <a:gd name="connsiteY0" fmla="*/ 539469 h 1452459"/>
                  <a:gd name="connsiteX1" fmla="*/ 491139 w 3486140"/>
                  <a:gd name="connsiteY1" fmla="*/ 308560 h 1452459"/>
                  <a:gd name="connsiteX2" fmla="*/ 1945866 w 3486140"/>
                  <a:gd name="connsiteY2" fmla="*/ 1012832 h 1452459"/>
                  <a:gd name="connsiteX3" fmla="*/ 2328055 w 3486140"/>
                  <a:gd name="connsiteY3" fmla="*/ 35121 h 1452459"/>
                  <a:gd name="connsiteX4" fmla="*/ 3485245 w 3486140"/>
                  <a:gd name="connsiteY4" fmla="*/ 333270 h 1452459"/>
                  <a:gd name="connsiteX5" fmla="*/ 2526819 w 3486140"/>
                  <a:gd name="connsiteY5" fmla="*/ 1441737 h 1452459"/>
                  <a:gd name="connsiteX6" fmla="*/ 2910661 w 3486140"/>
                  <a:gd name="connsiteY6" fmla="*/ 858003 h 1452459"/>
                  <a:gd name="connsiteX7" fmla="*/ 3353234 w 3486140"/>
                  <a:gd name="connsiteY7" fmla="*/ 365311 h 1452459"/>
                  <a:gd name="connsiteX8" fmla="*/ 2588099 w 3486140"/>
                  <a:gd name="connsiteY8" fmla="*/ 214894 h 1452459"/>
                  <a:gd name="connsiteX9" fmla="*/ 2269139 w 3486140"/>
                  <a:gd name="connsiteY9" fmla="*/ 1162923 h 1452459"/>
                  <a:gd name="connsiteX10" fmla="*/ 560412 w 3486140"/>
                  <a:gd name="connsiteY10" fmla="*/ 1047469 h 1452459"/>
                  <a:gd name="connsiteX11" fmla="*/ 202503 w 3486140"/>
                  <a:gd name="connsiteY11" fmla="*/ 574105 h 1452459"/>
                  <a:gd name="connsiteX12" fmla="*/ 6230 w 3486140"/>
                  <a:gd name="connsiteY12" fmla="*/ 735741 h 1452459"/>
                  <a:gd name="connsiteX13" fmla="*/ 110139 w 3486140"/>
                  <a:gd name="connsiteY13" fmla="*/ 412469 h 1452459"/>
                  <a:gd name="connsiteX0" fmla="*/ 40866 w 3486142"/>
                  <a:gd name="connsiteY0" fmla="*/ 539467 h 1452457"/>
                  <a:gd name="connsiteX1" fmla="*/ 491139 w 3486142"/>
                  <a:gd name="connsiteY1" fmla="*/ 308558 h 1452457"/>
                  <a:gd name="connsiteX2" fmla="*/ 1945866 w 3486142"/>
                  <a:gd name="connsiteY2" fmla="*/ 1012830 h 1452457"/>
                  <a:gd name="connsiteX3" fmla="*/ 2328055 w 3486142"/>
                  <a:gd name="connsiteY3" fmla="*/ 35119 h 1452457"/>
                  <a:gd name="connsiteX4" fmla="*/ 3485245 w 3486142"/>
                  <a:gd name="connsiteY4" fmla="*/ 333268 h 1452457"/>
                  <a:gd name="connsiteX5" fmla="*/ 2526819 w 3486142"/>
                  <a:gd name="connsiteY5" fmla="*/ 1441735 h 1452457"/>
                  <a:gd name="connsiteX6" fmla="*/ 2910661 w 3486142"/>
                  <a:gd name="connsiteY6" fmla="*/ 858001 h 1452457"/>
                  <a:gd name="connsiteX7" fmla="*/ 3353234 w 3486142"/>
                  <a:gd name="connsiteY7" fmla="*/ 365309 h 1452457"/>
                  <a:gd name="connsiteX8" fmla="*/ 2588099 w 3486142"/>
                  <a:gd name="connsiteY8" fmla="*/ 214892 h 1452457"/>
                  <a:gd name="connsiteX9" fmla="*/ 2269139 w 3486142"/>
                  <a:gd name="connsiteY9" fmla="*/ 1162921 h 1452457"/>
                  <a:gd name="connsiteX10" fmla="*/ 560412 w 3486142"/>
                  <a:gd name="connsiteY10" fmla="*/ 1047467 h 1452457"/>
                  <a:gd name="connsiteX11" fmla="*/ 202503 w 3486142"/>
                  <a:gd name="connsiteY11" fmla="*/ 574103 h 1452457"/>
                  <a:gd name="connsiteX12" fmla="*/ 6230 w 3486142"/>
                  <a:gd name="connsiteY12" fmla="*/ 735739 h 1452457"/>
                  <a:gd name="connsiteX13" fmla="*/ 110139 w 3486142"/>
                  <a:gd name="connsiteY13" fmla="*/ 412467 h 1452457"/>
                  <a:gd name="connsiteX0" fmla="*/ 40866 w 3486140"/>
                  <a:gd name="connsiteY0" fmla="*/ 539467 h 1452457"/>
                  <a:gd name="connsiteX1" fmla="*/ 491139 w 3486140"/>
                  <a:gd name="connsiteY1" fmla="*/ 308558 h 1452457"/>
                  <a:gd name="connsiteX2" fmla="*/ 1945866 w 3486140"/>
                  <a:gd name="connsiteY2" fmla="*/ 1012830 h 1452457"/>
                  <a:gd name="connsiteX3" fmla="*/ 2328055 w 3486140"/>
                  <a:gd name="connsiteY3" fmla="*/ 35119 h 1452457"/>
                  <a:gd name="connsiteX4" fmla="*/ 3485245 w 3486140"/>
                  <a:gd name="connsiteY4" fmla="*/ 333268 h 1452457"/>
                  <a:gd name="connsiteX5" fmla="*/ 2526819 w 3486140"/>
                  <a:gd name="connsiteY5" fmla="*/ 1441735 h 1452457"/>
                  <a:gd name="connsiteX6" fmla="*/ 2910661 w 3486140"/>
                  <a:gd name="connsiteY6" fmla="*/ 858001 h 1452457"/>
                  <a:gd name="connsiteX7" fmla="*/ 3186263 w 3486140"/>
                  <a:gd name="connsiteY7" fmla="*/ 438032 h 1452457"/>
                  <a:gd name="connsiteX8" fmla="*/ 2588099 w 3486140"/>
                  <a:gd name="connsiteY8" fmla="*/ 214892 h 1452457"/>
                  <a:gd name="connsiteX9" fmla="*/ 2269139 w 3486140"/>
                  <a:gd name="connsiteY9" fmla="*/ 1162921 h 1452457"/>
                  <a:gd name="connsiteX10" fmla="*/ 560412 w 3486140"/>
                  <a:gd name="connsiteY10" fmla="*/ 1047467 h 1452457"/>
                  <a:gd name="connsiteX11" fmla="*/ 202503 w 3486140"/>
                  <a:gd name="connsiteY11" fmla="*/ 574103 h 1452457"/>
                  <a:gd name="connsiteX12" fmla="*/ 6230 w 3486140"/>
                  <a:gd name="connsiteY12" fmla="*/ 735739 h 1452457"/>
                  <a:gd name="connsiteX13" fmla="*/ 110139 w 3486140"/>
                  <a:gd name="connsiteY13" fmla="*/ 412467 h 1452457"/>
                  <a:gd name="connsiteX0" fmla="*/ 40866 w 3486142"/>
                  <a:gd name="connsiteY0" fmla="*/ 539467 h 1452457"/>
                  <a:gd name="connsiteX1" fmla="*/ 491139 w 3486142"/>
                  <a:gd name="connsiteY1" fmla="*/ 308558 h 1452457"/>
                  <a:gd name="connsiteX2" fmla="*/ 1945866 w 3486142"/>
                  <a:gd name="connsiteY2" fmla="*/ 1012830 h 1452457"/>
                  <a:gd name="connsiteX3" fmla="*/ 2328055 w 3486142"/>
                  <a:gd name="connsiteY3" fmla="*/ 35119 h 1452457"/>
                  <a:gd name="connsiteX4" fmla="*/ 3485245 w 3486142"/>
                  <a:gd name="connsiteY4" fmla="*/ 333268 h 1452457"/>
                  <a:gd name="connsiteX5" fmla="*/ 2526819 w 3486142"/>
                  <a:gd name="connsiteY5" fmla="*/ 1441735 h 1452457"/>
                  <a:gd name="connsiteX6" fmla="*/ 2910661 w 3486142"/>
                  <a:gd name="connsiteY6" fmla="*/ 858001 h 1452457"/>
                  <a:gd name="connsiteX7" fmla="*/ 3296758 w 3486142"/>
                  <a:gd name="connsiteY7" fmla="*/ 319501 h 1452457"/>
                  <a:gd name="connsiteX8" fmla="*/ 2588099 w 3486142"/>
                  <a:gd name="connsiteY8" fmla="*/ 214892 h 1452457"/>
                  <a:gd name="connsiteX9" fmla="*/ 2269139 w 3486142"/>
                  <a:gd name="connsiteY9" fmla="*/ 1162921 h 1452457"/>
                  <a:gd name="connsiteX10" fmla="*/ 560412 w 3486142"/>
                  <a:gd name="connsiteY10" fmla="*/ 1047467 h 1452457"/>
                  <a:gd name="connsiteX11" fmla="*/ 202503 w 3486142"/>
                  <a:gd name="connsiteY11" fmla="*/ 574103 h 1452457"/>
                  <a:gd name="connsiteX12" fmla="*/ 6230 w 3486142"/>
                  <a:gd name="connsiteY12" fmla="*/ 735739 h 1452457"/>
                  <a:gd name="connsiteX13" fmla="*/ 110139 w 3486142"/>
                  <a:gd name="connsiteY13" fmla="*/ 412467 h 1452457"/>
                  <a:gd name="connsiteX0" fmla="*/ 40866 w 3486131"/>
                  <a:gd name="connsiteY0" fmla="*/ 539467 h 1454371"/>
                  <a:gd name="connsiteX1" fmla="*/ 491139 w 3486131"/>
                  <a:gd name="connsiteY1" fmla="*/ 308558 h 1454371"/>
                  <a:gd name="connsiteX2" fmla="*/ 1945866 w 3486131"/>
                  <a:gd name="connsiteY2" fmla="*/ 1012830 h 1454371"/>
                  <a:gd name="connsiteX3" fmla="*/ 2328055 w 3486131"/>
                  <a:gd name="connsiteY3" fmla="*/ 35119 h 1454371"/>
                  <a:gd name="connsiteX4" fmla="*/ 3485245 w 3486131"/>
                  <a:gd name="connsiteY4" fmla="*/ 333268 h 1454371"/>
                  <a:gd name="connsiteX5" fmla="*/ 2526819 w 3486131"/>
                  <a:gd name="connsiteY5" fmla="*/ 1441735 h 1454371"/>
                  <a:gd name="connsiteX6" fmla="*/ 2979414 w 3486131"/>
                  <a:gd name="connsiteY6" fmla="*/ 890639 h 1454371"/>
                  <a:gd name="connsiteX7" fmla="*/ 3296758 w 3486131"/>
                  <a:gd name="connsiteY7" fmla="*/ 319501 h 1454371"/>
                  <a:gd name="connsiteX8" fmla="*/ 2588099 w 3486131"/>
                  <a:gd name="connsiteY8" fmla="*/ 214892 h 1454371"/>
                  <a:gd name="connsiteX9" fmla="*/ 2269139 w 3486131"/>
                  <a:gd name="connsiteY9" fmla="*/ 1162921 h 1454371"/>
                  <a:gd name="connsiteX10" fmla="*/ 560412 w 3486131"/>
                  <a:gd name="connsiteY10" fmla="*/ 1047467 h 1454371"/>
                  <a:gd name="connsiteX11" fmla="*/ 202503 w 3486131"/>
                  <a:gd name="connsiteY11" fmla="*/ 574103 h 1454371"/>
                  <a:gd name="connsiteX12" fmla="*/ 6230 w 3486131"/>
                  <a:gd name="connsiteY12" fmla="*/ 735739 h 1454371"/>
                  <a:gd name="connsiteX13" fmla="*/ 110139 w 3486131"/>
                  <a:gd name="connsiteY13" fmla="*/ 412467 h 1454371"/>
                  <a:gd name="connsiteX0" fmla="*/ 40866 w 3486129"/>
                  <a:gd name="connsiteY0" fmla="*/ 539467 h 1454369"/>
                  <a:gd name="connsiteX1" fmla="*/ 491139 w 3486129"/>
                  <a:gd name="connsiteY1" fmla="*/ 308558 h 1454369"/>
                  <a:gd name="connsiteX2" fmla="*/ 1945866 w 3486129"/>
                  <a:gd name="connsiteY2" fmla="*/ 1012830 h 1454369"/>
                  <a:gd name="connsiteX3" fmla="*/ 2328055 w 3486129"/>
                  <a:gd name="connsiteY3" fmla="*/ 35119 h 1454369"/>
                  <a:gd name="connsiteX4" fmla="*/ 3485245 w 3486129"/>
                  <a:gd name="connsiteY4" fmla="*/ 333268 h 1454369"/>
                  <a:gd name="connsiteX5" fmla="*/ 2526819 w 3486129"/>
                  <a:gd name="connsiteY5" fmla="*/ 1441735 h 1454369"/>
                  <a:gd name="connsiteX6" fmla="*/ 2979414 w 3486129"/>
                  <a:gd name="connsiteY6" fmla="*/ 890639 h 1454369"/>
                  <a:gd name="connsiteX7" fmla="*/ 3296758 w 3486129"/>
                  <a:gd name="connsiteY7" fmla="*/ 319501 h 1454369"/>
                  <a:gd name="connsiteX8" fmla="*/ 2588099 w 3486129"/>
                  <a:gd name="connsiteY8" fmla="*/ 214892 h 1454369"/>
                  <a:gd name="connsiteX9" fmla="*/ 2269139 w 3486129"/>
                  <a:gd name="connsiteY9" fmla="*/ 1162921 h 1454369"/>
                  <a:gd name="connsiteX10" fmla="*/ 560412 w 3486129"/>
                  <a:gd name="connsiteY10" fmla="*/ 1047467 h 1454369"/>
                  <a:gd name="connsiteX11" fmla="*/ 202503 w 3486129"/>
                  <a:gd name="connsiteY11" fmla="*/ 574103 h 1454369"/>
                  <a:gd name="connsiteX12" fmla="*/ 6230 w 3486129"/>
                  <a:gd name="connsiteY12" fmla="*/ 735739 h 1454369"/>
                  <a:gd name="connsiteX13" fmla="*/ 110139 w 3486129"/>
                  <a:gd name="connsiteY13" fmla="*/ 412467 h 1454369"/>
                  <a:gd name="connsiteX0" fmla="*/ 40866 w 3486131"/>
                  <a:gd name="connsiteY0" fmla="*/ 539467 h 1453182"/>
                  <a:gd name="connsiteX1" fmla="*/ 491139 w 3486131"/>
                  <a:gd name="connsiteY1" fmla="*/ 308558 h 1453182"/>
                  <a:gd name="connsiteX2" fmla="*/ 1945866 w 3486131"/>
                  <a:gd name="connsiteY2" fmla="*/ 1012830 h 1453182"/>
                  <a:gd name="connsiteX3" fmla="*/ 2328055 w 3486131"/>
                  <a:gd name="connsiteY3" fmla="*/ 35119 h 1453182"/>
                  <a:gd name="connsiteX4" fmla="*/ 3485245 w 3486131"/>
                  <a:gd name="connsiteY4" fmla="*/ 333268 h 1453182"/>
                  <a:gd name="connsiteX5" fmla="*/ 2526819 w 3486131"/>
                  <a:gd name="connsiteY5" fmla="*/ 1441735 h 1453182"/>
                  <a:gd name="connsiteX6" fmla="*/ 2979414 w 3486131"/>
                  <a:gd name="connsiteY6" fmla="*/ 890639 h 1453182"/>
                  <a:gd name="connsiteX7" fmla="*/ 3296758 w 3486131"/>
                  <a:gd name="connsiteY7" fmla="*/ 319501 h 1453182"/>
                  <a:gd name="connsiteX8" fmla="*/ 2588099 w 3486131"/>
                  <a:gd name="connsiteY8" fmla="*/ 214892 h 1453182"/>
                  <a:gd name="connsiteX9" fmla="*/ 2269139 w 3486131"/>
                  <a:gd name="connsiteY9" fmla="*/ 1162921 h 1453182"/>
                  <a:gd name="connsiteX10" fmla="*/ 560412 w 3486131"/>
                  <a:gd name="connsiteY10" fmla="*/ 1047467 h 1453182"/>
                  <a:gd name="connsiteX11" fmla="*/ 202503 w 3486131"/>
                  <a:gd name="connsiteY11" fmla="*/ 574103 h 1453182"/>
                  <a:gd name="connsiteX12" fmla="*/ 6230 w 3486131"/>
                  <a:gd name="connsiteY12" fmla="*/ 735739 h 1453182"/>
                  <a:gd name="connsiteX13" fmla="*/ 110139 w 3486131"/>
                  <a:gd name="connsiteY13" fmla="*/ 412467 h 145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86131" h="1453182">
                    <a:moveTo>
                      <a:pt x="40866" y="539467"/>
                    </a:moveTo>
                    <a:cubicBezTo>
                      <a:pt x="107252" y="384565"/>
                      <a:pt x="173639" y="229664"/>
                      <a:pt x="491139" y="308558"/>
                    </a:cubicBezTo>
                    <a:cubicBezTo>
                      <a:pt x="808639" y="387452"/>
                      <a:pt x="1639713" y="1058403"/>
                      <a:pt x="1945866" y="1012830"/>
                    </a:cubicBezTo>
                    <a:cubicBezTo>
                      <a:pt x="2252019" y="967257"/>
                      <a:pt x="2071492" y="148379"/>
                      <a:pt x="2328055" y="35119"/>
                    </a:cubicBezTo>
                    <a:cubicBezTo>
                      <a:pt x="2584618" y="-78141"/>
                      <a:pt x="3452118" y="98832"/>
                      <a:pt x="3485245" y="333268"/>
                    </a:cubicBezTo>
                    <a:cubicBezTo>
                      <a:pt x="3518372" y="567704"/>
                      <a:pt x="2611124" y="1348840"/>
                      <a:pt x="2526819" y="1441735"/>
                    </a:cubicBezTo>
                    <a:cubicBezTo>
                      <a:pt x="2442514" y="1534630"/>
                      <a:pt x="2889971" y="1035972"/>
                      <a:pt x="2979414" y="890639"/>
                    </a:cubicBezTo>
                    <a:cubicBezTo>
                      <a:pt x="3086046" y="620477"/>
                      <a:pt x="3361977" y="432125"/>
                      <a:pt x="3296758" y="319501"/>
                    </a:cubicBezTo>
                    <a:cubicBezTo>
                      <a:pt x="3231539" y="206877"/>
                      <a:pt x="2759369" y="74322"/>
                      <a:pt x="2588099" y="214892"/>
                    </a:cubicBezTo>
                    <a:cubicBezTo>
                      <a:pt x="2416829" y="355462"/>
                      <a:pt x="2607087" y="1024159"/>
                      <a:pt x="2269139" y="1162921"/>
                    </a:cubicBezTo>
                    <a:cubicBezTo>
                      <a:pt x="1931191" y="1301684"/>
                      <a:pt x="904851" y="1145603"/>
                      <a:pt x="560412" y="1047467"/>
                    </a:cubicBezTo>
                    <a:cubicBezTo>
                      <a:pt x="215973" y="949331"/>
                      <a:pt x="294867" y="626058"/>
                      <a:pt x="202503" y="574103"/>
                    </a:cubicBezTo>
                    <a:cubicBezTo>
                      <a:pt x="110139" y="522148"/>
                      <a:pt x="21624" y="762678"/>
                      <a:pt x="6230" y="735739"/>
                    </a:cubicBezTo>
                    <a:cubicBezTo>
                      <a:pt x="-9164" y="708800"/>
                      <a:pt x="-3391" y="491361"/>
                      <a:pt x="110139" y="412467"/>
                    </a:cubicBezTo>
                  </a:path>
                </a:pathLst>
              </a:custGeom>
              <a:blipFill dpi="0" rotWithShape="1">
                <a:blip r:embed="rId11">
                  <a:alphaModFix amt="83000"/>
                  <a:biLevel thresh="25000"/>
                </a:blip>
                <a:srcRect/>
                <a:tile tx="0" ty="0" sx="100000" sy="100000" flip="none" algn="tl"/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862852" y="2038752"/>
                <a:ext cx="69273" cy="8081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81902" y="2076852"/>
                <a:ext cx="18287" cy="1828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flipH="1">
              <a:off x="7664036" y="3653966"/>
              <a:ext cx="1146863" cy="2359642"/>
              <a:chOff x="6382876" y="1062737"/>
              <a:chExt cx="1361693" cy="3003577"/>
            </a:xfrm>
          </p:grpSpPr>
          <p:sp>
            <p:nvSpPr>
              <p:cNvPr id="46" name="Freeform 45"/>
              <p:cNvSpPr/>
              <p:nvPr/>
            </p:nvSpPr>
            <p:spPr>
              <a:xfrm rot="2939490">
                <a:off x="5595670" y="1917415"/>
                <a:ext cx="3003577" cy="1294221"/>
              </a:xfrm>
              <a:custGeom>
                <a:avLst/>
                <a:gdLst>
                  <a:gd name="connsiteX0" fmla="*/ 40866 w 3133016"/>
                  <a:gd name="connsiteY0" fmla="*/ 716795 h 1617853"/>
                  <a:gd name="connsiteX1" fmla="*/ 491139 w 3133016"/>
                  <a:gd name="connsiteY1" fmla="*/ 485886 h 1617853"/>
                  <a:gd name="connsiteX2" fmla="*/ 1945866 w 3133016"/>
                  <a:gd name="connsiteY2" fmla="*/ 1190158 h 1617853"/>
                  <a:gd name="connsiteX3" fmla="*/ 1611048 w 3133016"/>
                  <a:gd name="connsiteY3" fmla="*/ 24067 h 1617853"/>
                  <a:gd name="connsiteX4" fmla="*/ 2927230 w 3133016"/>
                  <a:gd name="connsiteY4" fmla="*/ 497431 h 1617853"/>
                  <a:gd name="connsiteX5" fmla="*/ 3123503 w 3133016"/>
                  <a:gd name="connsiteY5" fmla="*/ 1617340 h 1617853"/>
                  <a:gd name="connsiteX6" fmla="*/ 2869503 w 3133016"/>
                  <a:gd name="connsiteY6" fmla="*/ 635977 h 1617853"/>
                  <a:gd name="connsiteX7" fmla="*/ 1934321 w 3133016"/>
                  <a:gd name="connsiteY7" fmla="*/ 162613 h 1617853"/>
                  <a:gd name="connsiteX8" fmla="*/ 2269139 w 3133016"/>
                  <a:gd name="connsiteY8" fmla="*/ 1340249 h 1617853"/>
                  <a:gd name="connsiteX9" fmla="*/ 560412 w 3133016"/>
                  <a:gd name="connsiteY9" fmla="*/ 1224795 h 1617853"/>
                  <a:gd name="connsiteX10" fmla="*/ 202503 w 3133016"/>
                  <a:gd name="connsiteY10" fmla="*/ 751431 h 1617853"/>
                  <a:gd name="connsiteX11" fmla="*/ 6230 w 3133016"/>
                  <a:gd name="connsiteY11" fmla="*/ 913067 h 1617853"/>
                  <a:gd name="connsiteX12" fmla="*/ 110139 w 3133016"/>
                  <a:gd name="connsiteY12" fmla="*/ 589795 h 1617853"/>
                  <a:gd name="connsiteX0" fmla="*/ 40866 w 3133016"/>
                  <a:gd name="connsiteY0" fmla="*/ 716795 h 1617817"/>
                  <a:gd name="connsiteX1" fmla="*/ 491139 w 3133016"/>
                  <a:gd name="connsiteY1" fmla="*/ 485886 h 1617817"/>
                  <a:gd name="connsiteX2" fmla="*/ 1945866 w 3133016"/>
                  <a:gd name="connsiteY2" fmla="*/ 1190158 h 1617817"/>
                  <a:gd name="connsiteX3" fmla="*/ 1611048 w 3133016"/>
                  <a:gd name="connsiteY3" fmla="*/ 24067 h 1617817"/>
                  <a:gd name="connsiteX4" fmla="*/ 2927230 w 3133016"/>
                  <a:gd name="connsiteY4" fmla="*/ 497431 h 1617817"/>
                  <a:gd name="connsiteX5" fmla="*/ 3123503 w 3133016"/>
                  <a:gd name="connsiteY5" fmla="*/ 1617340 h 1617817"/>
                  <a:gd name="connsiteX6" fmla="*/ 2869503 w 3133016"/>
                  <a:gd name="connsiteY6" fmla="*/ 635977 h 1617817"/>
                  <a:gd name="connsiteX7" fmla="*/ 2505842 w 3133016"/>
                  <a:gd name="connsiteY7" fmla="*/ 533655 h 1617817"/>
                  <a:gd name="connsiteX8" fmla="*/ 2269139 w 3133016"/>
                  <a:gd name="connsiteY8" fmla="*/ 1340249 h 1617817"/>
                  <a:gd name="connsiteX9" fmla="*/ 560412 w 3133016"/>
                  <a:gd name="connsiteY9" fmla="*/ 1224795 h 1617817"/>
                  <a:gd name="connsiteX10" fmla="*/ 202503 w 3133016"/>
                  <a:gd name="connsiteY10" fmla="*/ 751431 h 1617817"/>
                  <a:gd name="connsiteX11" fmla="*/ 6230 w 3133016"/>
                  <a:gd name="connsiteY11" fmla="*/ 913067 h 1617817"/>
                  <a:gd name="connsiteX12" fmla="*/ 110139 w 3133016"/>
                  <a:gd name="connsiteY12" fmla="*/ 589795 h 1617817"/>
                  <a:gd name="connsiteX0" fmla="*/ 40866 w 3124344"/>
                  <a:gd name="connsiteY0" fmla="*/ 541928 h 1442949"/>
                  <a:gd name="connsiteX1" fmla="*/ 491139 w 3124344"/>
                  <a:gd name="connsiteY1" fmla="*/ 311019 h 1442949"/>
                  <a:gd name="connsiteX2" fmla="*/ 1945866 w 3124344"/>
                  <a:gd name="connsiteY2" fmla="*/ 1015291 h 1442949"/>
                  <a:gd name="connsiteX3" fmla="*/ 2328055 w 3124344"/>
                  <a:gd name="connsiteY3" fmla="*/ 37580 h 1442949"/>
                  <a:gd name="connsiteX4" fmla="*/ 2927230 w 3124344"/>
                  <a:gd name="connsiteY4" fmla="*/ 322564 h 1442949"/>
                  <a:gd name="connsiteX5" fmla="*/ 3123503 w 3124344"/>
                  <a:gd name="connsiteY5" fmla="*/ 1442473 h 1442949"/>
                  <a:gd name="connsiteX6" fmla="*/ 2869503 w 3124344"/>
                  <a:gd name="connsiteY6" fmla="*/ 461110 h 1442949"/>
                  <a:gd name="connsiteX7" fmla="*/ 2505842 w 3124344"/>
                  <a:gd name="connsiteY7" fmla="*/ 358788 h 1442949"/>
                  <a:gd name="connsiteX8" fmla="*/ 2269139 w 3124344"/>
                  <a:gd name="connsiteY8" fmla="*/ 1165382 h 1442949"/>
                  <a:gd name="connsiteX9" fmla="*/ 560412 w 3124344"/>
                  <a:gd name="connsiteY9" fmla="*/ 1049928 h 1442949"/>
                  <a:gd name="connsiteX10" fmla="*/ 202503 w 3124344"/>
                  <a:gd name="connsiteY10" fmla="*/ 576564 h 1442949"/>
                  <a:gd name="connsiteX11" fmla="*/ 6230 w 3124344"/>
                  <a:gd name="connsiteY11" fmla="*/ 738200 h 1442949"/>
                  <a:gd name="connsiteX12" fmla="*/ 110139 w 3124344"/>
                  <a:gd name="connsiteY12" fmla="*/ 414928 h 1442949"/>
                  <a:gd name="connsiteX0" fmla="*/ 40866 w 3223489"/>
                  <a:gd name="connsiteY0" fmla="*/ 607703 h 1510925"/>
                  <a:gd name="connsiteX1" fmla="*/ 491139 w 3223489"/>
                  <a:gd name="connsiteY1" fmla="*/ 376794 h 1510925"/>
                  <a:gd name="connsiteX2" fmla="*/ 1945866 w 3223489"/>
                  <a:gd name="connsiteY2" fmla="*/ 1081066 h 1510925"/>
                  <a:gd name="connsiteX3" fmla="*/ 2328055 w 3223489"/>
                  <a:gd name="connsiteY3" fmla="*/ 103355 h 1510925"/>
                  <a:gd name="connsiteX4" fmla="*/ 3164185 w 3223489"/>
                  <a:gd name="connsiteY4" fmla="*/ 187353 h 1510925"/>
                  <a:gd name="connsiteX5" fmla="*/ 3123503 w 3223489"/>
                  <a:gd name="connsiteY5" fmla="*/ 1508248 h 1510925"/>
                  <a:gd name="connsiteX6" fmla="*/ 2869503 w 3223489"/>
                  <a:gd name="connsiteY6" fmla="*/ 526885 h 1510925"/>
                  <a:gd name="connsiteX7" fmla="*/ 2505842 w 3223489"/>
                  <a:gd name="connsiteY7" fmla="*/ 424563 h 1510925"/>
                  <a:gd name="connsiteX8" fmla="*/ 2269139 w 3223489"/>
                  <a:gd name="connsiteY8" fmla="*/ 1231157 h 1510925"/>
                  <a:gd name="connsiteX9" fmla="*/ 560412 w 3223489"/>
                  <a:gd name="connsiteY9" fmla="*/ 1115703 h 1510925"/>
                  <a:gd name="connsiteX10" fmla="*/ 202503 w 3223489"/>
                  <a:gd name="connsiteY10" fmla="*/ 642339 h 1510925"/>
                  <a:gd name="connsiteX11" fmla="*/ 6230 w 3223489"/>
                  <a:gd name="connsiteY11" fmla="*/ 803975 h 1510925"/>
                  <a:gd name="connsiteX12" fmla="*/ 110139 w 3223489"/>
                  <a:gd name="connsiteY12" fmla="*/ 480703 h 1510925"/>
                  <a:gd name="connsiteX0" fmla="*/ 40866 w 3216614"/>
                  <a:gd name="connsiteY0" fmla="*/ 607703 h 1508511"/>
                  <a:gd name="connsiteX1" fmla="*/ 491139 w 3216614"/>
                  <a:gd name="connsiteY1" fmla="*/ 376794 h 1508511"/>
                  <a:gd name="connsiteX2" fmla="*/ 1945866 w 3216614"/>
                  <a:gd name="connsiteY2" fmla="*/ 1081066 h 1508511"/>
                  <a:gd name="connsiteX3" fmla="*/ 2328055 w 3216614"/>
                  <a:gd name="connsiteY3" fmla="*/ 103355 h 1508511"/>
                  <a:gd name="connsiteX4" fmla="*/ 3164185 w 3216614"/>
                  <a:gd name="connsiteY4" fmla="*/ 187353 h 1508511"/>
                  <a:gd name="connsiteX5" fmla="*/ 3123503 w 3216614"/>
                  <a:gd name="connsiteY5" fmla="*/ 1508248 h 1508511"/>
                  <a:gd name="connsiteX6" fmla="*/ 3078218 w 3216614"/>
                  <a:gd name="connsiteY6" fmla="*/ 302994 h 1508511"/>
                  <a:gd name="connsiteX7" fmla="*/ 2505842 w 3216614"/>
                  <a:gd name="connsiteY7" fmla="*/ 424563 h 1508511"/>
                  <a:gd name="connsiteX8" fmla="*/ 2269139 w 3216614"/>
                  <a:gd name="connsiteY8" fmla="*/ 1231157 h 1508511"/>
                  <a:gd name="connsiteX9" fmla="*/ 560412 w 3216614"/>
                  <a:gd name="connsiteY9" fmla="*/ 1115703 h 1508511"/>
                  <a:gd name="connsiteX10" fmla="*/ 202503 w 3216614"/>
                  <a:gd name="connsiteY10" fmla="*/ 642339 h 1508511"/>
                  <a:gd name="connsiteX11" fmla="*/ 6230 w 3216614"/>
                  <a:gd name="connsiteY11" fmla="*/ 803975 h 1508511"/>
                  <a:gd name="connsiteX12" fmla="*/ 110139 w 3216614"/>
                  <a:gd name="connsiteY12" fmla="*/ 480703 h 1508511"/>
                  <a:gd name="connsiteX0" fmla="*/ 40866 w 3222030"/>
                  <a:gd name="connsiteY0" fmla="*/ 607703 h 1527367"/>
                  <a:gd name="connsiteX1" fmla="*/ 491139 w 3222030"/>
                  <a:gd name="connsiteY1" fmla="*/ 376794 h 1527367"/>
                  <a:gd name="connsiteX2" fmla="*/ 1945866 w 3222030"/>
                  <a:gd name="connsiteY2" fmla="*/ 1081066 h 1527367"/>
                  <a:gd name="connsiteX3" fmla="*/ 2328055 w 3222030"/>
                  <a:gd name="connsiteY3" fmla="*/ 103355 h 1527367"/>
                  <a:gd name="connsiteX4" fmla="*/ 3164185 w 3222030"/>
                  <a:gd name="connsiteY4" fmla="*/ 187353 h 1527367"/>
                  <a:gd name="connsiteX5" fmla="*/ 3123503 w 3222030"/>
                  <a:gd name="connsiteY5" fmla="*/ 1508248 h 1527367"/>
                  <a:gd name="connsiteX6" fmla="*/ 2910661 w 3222030"/>
                  <a:gd name="connsiteY6" fmla="*/ 926237 h 1527367"/>
                  <a:gd name="connsiteX7" fmla="*/ 3078218 w 3222030"/>
                  <a:gd name="connsiteY7" fmla="*/ 302994 h 1527367"/>
                  <a:gd name="connsiteX8" fmla="*/ 2505842 w 3222030"/>
                  <a:gd name="connsiteY8" fmla="*/ 424563 h 1527367"/>
                  <a:gd name="connsiteX9" fmla="*/ 2269139 w 3222030"/>
                  <a:gd name="connsiteY9" fmla="*/ 1231157 h 1527367"/>
                  <a:gd name="connsiteX10" fmla="*/ 560412 w 3222030"/>
                  <a:gd name="connsiteY10" fmla="*/ 1115703 h 1527367"/>
                  <a:gd name="connsiteX11" fmla="*/ 202503 w 3222030"/>
                  <a:gd name="connsiteY11" fmla="*/ 642339 h 1527367"/>
                  <a:gd name="connsiteX12" fmla="*/ 6230 w 3222030"/>
                  <a:gd name="connsiteY12" fmla="*/ 803975 h 1527367"/>
                  <a:gd name="connsiteX13" fmla="*/ 110139 w 3222030"/>
                  <a:gd name="connsiteY13" fmla="*/ 480703 h 1527367"/>
                  <a:gd name="connsiteX0" fmla="*/ 40866 w 3180390"/>
                  <a:gd name="connsiteY0" fmla="*/ 588369 h 1256524"/>
                  <a:gd name="connsiteX1" fmla="*/ 491139 w 3180390"/>
                  <a:gd name="connsiteY1" fmla="*/ 357460 h 1256524"/>
                  <a:gd name="connsiteX2" fmla="*/ 1945866 w 3180390"/>
                  <a:gd name="connsiteY2" fmla="*/ 1061732 h 1256524"/>
                  <a:gd name="connsiteX3" fmla="*/ 2328055 w 3180390"/>
                  <a:gd name="connsiteY3" fmla="*/ 84021 h 1256524"/>
                  <a:gd name="connsiteX4" fmla="*/ 3164185 w 3180390"/>
                  <a:gd name="connsiteY4" fmla="*/ 168019 h 1256524"/>
                  <a:gd name="connsiteX5" fmla="*/ 2882862 w 3180390"/>
                  <a:gd name="connsiteY5" fmla="*/ 1108706 h 1256524"/>
                  <a:gd name="connsiteX6" fmla="*/ 2910661 w 3180390"/>
                  <a:gd name="connsiteY6" fmla="*/ 906903 h 1256524"/>
                  <a:gd name="connsiteX7" fmla="*/ 3078218 w 3180390"/>
                  <a:gd name="connsiteY7" fmla="*/ 283660 h 1256524"/>
                  <a:gd name="connsiteX8" fmla="*/ 2505842 w 3180390"/>
                  <a:gd name="connsiteY8" fmla="*/ 405229 h 1256524"/>
                  <a:gd name="connsiteX9" fmla="*/ 2269139 w 3180390"/>
                  <a:gd name="connsiteY9" fmla="*/ 1211823 h 1256524"/>
                  <a:gd name="connsiteX10" fmla="*/ 560412 w 3180390"/>
                  <a:gd name="connsiteY10" fmla="*/ 1096369 h 1256524"/>
                  <a:gd name="connsiteX11" fmla="*/ 202503 w 3180390"/>
                  <a:gd name="connsiteY11" fmla="*/ 623005 h 1256524"/>
                  <a:gd name="connsiteX12" fmla="*/ 6230 w 3180390"/>
                  <a:gd name="connsiteY12" fmla="*/ 784641 h 1256524"/>
                  <a:gd name="connsiteX13" fmla="*/ 110139 w 3180390"/>
                  <a:gd name="connsiteY13" fmla="*/ 461369 h 1256524"/>
                  <a:gd name="connsiteX0" fmla="*/ 40866 w 3494910"/>
                  <a:gd name="connsiteY0" fmla="*/ 533584 h 1201739"/>
                  <a:gd name="connsiteX1" fmla="*/ 491139 w 3494910"/>
                  <a:gd name="connsiteY1" fmla="*/ 302675 h 1201739"/>
                  <a:gd name="connsiteX2" fmla="*/ 1945866 w 3494910"/>
                  <a:gd name="connsiteY2" fmla="*/ 1006947 h 1201739"/>
                  <a:gd name="connsiteX3" fmla="*/ 2328055 w 3494910"/>
                  <a:gd name="connsiteY3" fmla="*/ 29236 h 1201739"/>
                  <a:gd name="connsiteX4" fmla="*/ 3485245 w 3494910"/>
                  <a:gd name="connsiteY4" fmla="*/ 327385 h 1201739"/>
                  <a:gd name="connsiteX5" fmla="*/ 2882862 w 3494910"/>
                  <a:gd name="connsiteY5" fmla="*/ 1053921 h 1201739"/>
                  <a:gd name="connsiteX6" fmla="*/ 2910661 w 3494910"/>
                  <a:gd name="connsiteY6" fmla="*/ 852118 h 1201739"/>
                  <a:gd name="connsiteX7" fmla="*/ 3078218 w 3494910"/>
                  <a:gd name="connsiteY7" fmla="*/ 228875 h 1201739"/>
                  <a:gd name="connsiteX8" fmla="*/ 2505842 w 3494910"/>
                  <a:gd name="connsiteY8" fmla="*/ 350444 h 1201739"/>
                  <a:gd name="connsiteX9" fmla="*/ 2269139 w 3494910"/>
                  <a:gd name="connsiteY9" fmla="*/ 1157038 h 1201739"/>
                  <a:gd name="connsiteX10" fmla="*/ 560412 w 3494910"/>
                  <a:gd name="connsiteY10" fmla="*/ 1041584 h 1201739"/>
                  <a:gd name="connsiteX11" fmla="*/ 202503 w 3494910"/>
                  <a:gd name="connsiteY11" fmla="*/ 568220 h 1201739"/>
                  <a:gd name="connsiteX12" fmla="*/ 6230 w 3494910"/>
                  <a:gd name="connsiteY12" fmla="*/ 729856 h 1201739"/>
                  <a:gd name="connsiteX13" fmla="*/ 110139 w 3494910"/>
                  <a:gd name="connsiteY13" fmla="*/ 406584 h 1201739"/>
                  <a:gd name="connsiteX0" fmla="*/ 40866 w 3494910"/>
                  <a:gd name="connsiteY0" fmla="*/ 533582 h 1201737"/>
                  <a:gd name="connsiteX1" fmla="*/ 491139 w 3494910"/>
                  <a:gd name="connsiteY1" fmla="*/ 302673 h 1201737"/>
                  <a:gd name="connsiteX2" fmla="*/ 1945866 w 3494910"/>
                  <a:gd name="connsiteY2" fmla="*/ 1006945 h 1201737"/>
                  <a:gd name="connsiteX3" fmla="*/ 2328055 w 3494910"/>
                  <a:gd name="connsiteY3" fmla="*/ 29234 h 1201737"/>
                  <a:gd name="connsiteX4" fmla="*/ 3485245 w 3494910"/>
                  <a:gd name="connsiteY4" fmla="*/ 327383 h 1201737"/>
                  <a:gd name="connsiteX5" fmla="*/ 2882862 w 3494910"/>
                  <a:gd name="connsiteY5" fmla="*/ 1053919 h 1201737"/>
                  <a:gd name="connsiteX6" fmla="*/ 2910661 w 3494910"/>
                  <a:gd name="connsiteY6" fmla="*/ 852116 h 1201737"/>
                  <a:gd name="connsiteX7" fmla="*/ 3353234 w 3494910"/>
                  <a:gd name="connsiteY7" fmla="*/ 359424 h 1201737"/>
                  <a:gd name="connsiteX8" fmla="*/ 2505842 w 3494910"/>
                  <a:gd name="connsiteY8" fmla="*/ 350442 h 1201737"/>
                  <a:gd name="connsiteX9" fmla="*/ 2269139 w 3494910"/>
                  <a:gd name="connsiteY9" fmla="*/ 1157036 h 1201737"/>
                  <a:gd name="connsiteX10" fmla="*/ 560412 w 3494910"/>
                  <a:gd name="connsiteY10" fmla="*/ 1041582 h 1201737"/>
                  <a:gd name="connsiteX11" fmla="*/ 202503 w 3494910"/>
                  <a:gd name="connsiteY11" fmla="*/ 568218 h 1201737"/>
                  <a:gd name="connsiteX12" fmla="*/ 6230 w 3494910"/>
                  <a:gd name="connsiteY12" fmla="*/ 729854 h 1201737"/>
                  <a:gd name="connsiteX13" fmla="*/ 110139 w 3494910"/>
                  <a:gd name="connsiteY13" fmla="*/ 406582 h 1201737"/>
                  <a:gd name="connsiteX0" fmla="*/ 40866 w 3494910"/>
                  <a:gd name="connsiteY0" fmla="*/ 533582 h 1212000"/>
                  <a:gd name="connsiteX1" fmla="*/ 491139 w 3494910"/>
                  <a:gd name="connsiteY1" fmla="*/ 302673 h 1212000"/>
                  <a:gd name="connsiteX2" fmla="*/ 1945866 w 3494910"/>
                  <a:gd name="connsiteY2" fmla="*/ 1006945 h 1212000"/>
                  <a:gd name="connsiteX3" fmla="*/ 2328055 w 3494910"/>
                  <a:gd name="connsiteY3" fmla="*/ 29234 h 1212000"/>
                  <a:gd name="connsiteX4" fmla="*/ 3485245 w 3494910"/>
                  <a:gd name="connsiteY4" fmla="*/ 327383 h 1212000"/>
                  <a:gd name="connsiteX5" fmla="*/ 2882862 w 3494910"/>
                  <a:gd name="connsiteY5" fmla="*/ 1053919 h 1212000"/>
                  <a:gd name="connsiteX6" fmla="*/ 2910661 w 3494910"/>
                  <a:gd name="connsiteY6" fmla="*/ 852116 h 1212000"/>
                  <a:gd name="connsiteX7" fmla="*/ 3353234 w 3494910"/>
                  <a:gd name="connsiteY7" fmla="*/ 359424 h 1212000"/>
                  <a:gd name="connsiteX8" fmla="*/ 2588099 w 3494910"/>
                  <a:gd name="connsiteY8" fmla="*/ 209007 h 1212000"/>
                  <a:gd name="connsiteX9" fmla="*/ 2269139 w 3494910"/>
                  <a:gd name="connsiteY9" fmla="*/ 1157036 h 1212000"/>
                  <a:gd name="connsiteX10" fmla="*/ 560412 w 3494910"/>
                  <a:gd name="connsiteY10" fmla="*/ 1041582 h 1212000"/>
                  <a:gd name="connsiteX11" fmla="*/ 202503 w 3494910"/>
                  <a:gd name="connsiteY11" fmla="*/ 568218 h 1212000"/>
                  <a:gd name="connsiteX12" fmla="*/ 6230 w 3494910"/>
                  <a:gd name="connsiteY12" fmla="*/ 729854 h 1212000"/>
                  <a:gd name="connsiteX13" fmla="*/ 110139 w 3494910"/>
                  <a:gd name="connsiteY13" fmla="*/ 406582 h 1212000"/>
                  <a:gd name="connsiteX0" fmla="*/ 40866 w 3494910"/>
                  <a:gd name="connsiteY0" fmla="*/ 533582 h 1212000"/>
                  <a:gd name="connsiteX1" fmla="*/ 491139 w 3494910"/>
                  <a:gd name="connsiteY1" fmla="*/ 302673 h 1212000"/>
                  <a:gd name="connsiteX2" fmla="*/ 1945866 w 3494910"/>
                  <a:gd name="connsiteY2" fmla="*/ 1006945 h 1212000"/>
                  <a:gd name="connsiteX3" fmla="*/ 2328055 w 3494910"/>
                  <a:gd name="connsiteY3" fmla="*/ 29234 h 1212000"/>
                  <a:gd name="connsiteX4" fmla="*/ 3485245 w 3494910"/>
                  <a:gd name="connsiteY4" fmla="*/ 327383 h 1212000"/>
                  <a:gd name="connsiteX5" fmla="*/ 2882862 w 3494910"/>
                  <a:gd name="connsiteY5" fmla="*/ 1053919 h 1212000"/>
                  <a:gd name="connsiteX6" fmla="*/ 2910661 w 3494910"/>
                  <a:gd name="connsiteY6" fmla="*/ 852116 h 1212000"/>
                  <a:gd name="connsiteX7" fmla="*/ 3353234 w 3494910"/>
                  <a:gd name="connsiteY7" fmla="*/ 359424 h 1212000"/>
                  <a:gd name="connsiteX8" fmla="*/ 2588099 w 3494910"/>
                  <a:gd name="connsiteY8" fmla="*/ 209007 h 1212000"/>
                  <a:gd name="connsiteX9" fmla="*/ 2269139 w 3494910"/>
                  <a:gd name="connsiteY9" fmla="*/ 1157036 h 1212000"/>
                  <a:gd name="connsiteX10" fmla="*/ 560412 w 3494910"/>
                  <a:gd name="connsiteY10" fmla="*/ 1041582 h 1212000"/>
                  <a:gd name="connsiteX11" fmla="*/ 202503 w 3494910"/>
                  <a:gd name="connsiteY11" fmla="*/ 568218 h 1212000"/>
                  <a:gd name="connsiteX12" fmla="*/ 6230 w 3494910"/>
                  <a:gd name="connsiteY12" fmla="*/ 729854 h 1212000"/>
                  <a:gd name="connsiteX13" fmla="*/ 110139 w 3494910"/>
                  <a:gd name="connsiteY13" fmla="*/ 406582 h 1212000"/>
                  <a:gd name="connsiteX0" fmla="*/ 40866 w 3485664"/>
                  <a:gd name="connsiteY0" fmla="*/ 566497 h 1244915"/>
                  <a:gd name="connsiteX1" fmla="*/ 491139 w 3485664"/>
                  <a:gd name="connsiteY1" fmla="*/ 335588 h 1244915"/>
                  <a:gd name="connsiteX2" fmla="*/ 1945866 w 3485664"/>
                  <a:gd name="connsiteY2" fmla="*/ 1039860 h 1244915"/>
                  <a:gd name="connsiteX3" fmla="*/ 2328055 w 3485664"/>
                  <a:gd name="connsiteY3" fmla="*/ 62149 h 1244915"/>
                  <a:gd name="connsiteX4" fmla="*/ 3485245 w 3485664"/>
                  <a:gd name="connsiteY4" fmla="*/ 360298 h 1244915"/>
                  <a:gd name="connsiteX5" fmla="*/ 2882862 w 3485664"/>
                  <a:gd name="connsiteY5" fmla="*/ 1086834 h 1244915"/>
                  <a:gd name="connsiteX6" fmla="*/ 2910661 w 3485664"/>
                  <a:gd name="connsiteY6" fmla="*/ 885031 h 1244915"/>
                  <a:gd name="connsiteX7" fmla="*/ 3353234 w 3485664"/>
                  <a:gd name="connsiteY7" fmla="*/ 392339 h 1244915"/>
                  <a:gd name="connsiteX8" fmla="*/ 2588099 w 3485664"/>
                  <a:gd name="connsiteY8" fmla="*/ 241922 h 1244915"/>
                  <a:gd name="connsiteX9" fmla="*/ 2269139 w 3485664"/>
                  <a:gd name="connsiteY9" fmla="*/ 1189951 h 1244915"/>
                  <a:gd name="connsiteX10" fmla="*/ 560412 w 3485664"/>
                  <a:gd name="connsiteY10" fmla="*/ 1074497 h 1244915"/>
                  <a:gd name="connsiteX11" fmla="*/ 202503 w 3485664"/>
                  <a:gd name="connsiteY11" fmla="*/ 601133 h 1244915"/>
                  <a:gd name="connsiteX12" fmla="*/ 6230 w 3485664"/>
                  <a:gd name="connsiteY12" fmla="*/ 762769 h 1244915"/>
                  <a:gd name="connsiteX13" fmla="*/ 110139 w 3485664"/>
                  <a:gd name="connsiteY13" fmla="*/ 439497 h 1244915"/>
                  <a:gd name="connsiteX0" fmla="*/ 40866 w 3486140"/>
                  <a:gd name="connsiteY0" fmla="*/ 539469 h 1452459"/>
                  <a:gd name="connsiteX1" fmla="*/ 491139 w 3486140"/>
                  <a:gd name="connsiteY1" fmla="*/ 308560 h 1452459"/>
                  <a:gd name="connsiteX2" fmla="*/ 1945866 w 3486140"/>
                  <a:gd name="connsiteY2" fmla="*/ 1012832 h 1452459"/>
                  <a:gd name="connsiteX3" fmla="*/ 2328055 w 3486140"/>
                  <a:gd name="connsiteY3" fmla="*/ 35121 h 1452459"/>
                  <a:gd name="connsiteX4" fmla="*/ 3485245 w 3486140"/>
                  <a:gd name="connsiteY4" fmla="*/ 333270 h 1452459"/>
                  <a:gd name="connsiteX5" fmla="*/ 2526819 w 3486140"/>
                  <a:gd name="connsiteY5" fmla="*/ 1441737 h 1452459"/>
                  <a:gd name="connsiteX6" fmla="*/ 2910661 w 3486140"/>
                  <a:gd name="connsiteY6" fmla="*/ 858003 h 1452459"/>
                  <a:gd name="connsiteX7" fmla="*/ 3353234 w 3486140"/>
                  <a:gd name="connsiteY7" fmla="*/ 365311 h 1452459"/>
                  <a:gd name="connsiteX8" fmla="*/ 2588099 w 3486140"/>
                  <a:gd name="connsiteY8" fmla="*/ 214894 h 1452459"/>
                  <a:gd name="connsiteX9" fmla="*/ 2269139 w 3486140"/>
                  <a:gd name="connsiteY9" fmla="*/ 1162923 h 1452459"/>
                  <a:gd name="connsiteX10" fmla="*/ 560412 w 3486140"/>
                  <a:gd name="connsiteY10" fmla="*/ 1047469 h 1452459"/>
                  <a:gd name="connsiteX11" fmla="*/ 202503 w 3486140"/>
                  <a:gd name="connsiteY11" fmla="*/ 574105 h 1452459"/>
                  <a:gd name="connsiteX12" fmla="*/ 6230 w 3486140"/>
                  <a:gd name="connsiteY12" fmla="*/ 735741 h 1452459"/>
                  <a:gd name="connsiteX13" fmla="*/ 110139 w 3486140"/>
                  <a:gd name="connsiteY13" fmla="*/ 412469 h 1452459"/>
                  <a:gd name="connsiteX0" fmla="*/ 40866 w 3486142"/>
                  <a:gd name="connsiteY0" fmla="*/ 539467 h 1452457"/>
                  <a:gd name="connsiteX1" fmla="*/ 491139 w 3486142"/>
                  <a:gd name="connsiteY1" fmla="*/ 308558 h 1452457"/>
                  <a:gd name="connsiteX2" fmla="*/ 1945866 w 3486142"/>
                  <a:gd name="connsiteY2" fmla="*/ 1012830 h 1452457"/>
                  <a:gd name="connsiteX3" fmla="*/ 2328055 w 3486142"/>
                  <a:gd name="connsiteY3" fmla="*/ 35119 h 1452457"/>
                  <a:gd name="connsiteX4" fmla="*/ 3485245 w 3486142"/>
                  <a:gd name="connsiteY4" fmla="*/ 333268 h 1452457"/>
                  <a:gd name="connsiteX5" fmla="*/ 2526819 w 3486142"/>
                  <a:gd name="connsiteY5" fmla="*/ 1441735 h 1452457"/>
                  <a:gd name="connsiteX6" fmla="*/ 2910661 w 3486142"/>
                  <a:gd name="connsiteY6" fmla="*/ 858001 h 1452457"/>
                  <a:gd name="connsiteX7" fmla="*/ 3353234 w 3486142"/>
                  <a:gd name="connsiteY7" fmla="*/ 365309 h 1452457"/>
                  <a:gd name="connsiteX8" fmla="*/ 2588099 w 3486142"/>
                  <a:gd name="connsiteY8" fmla="*/ 214892 h 1452457"/>
                  <a:gd name="connsiteX9" fmla="*/ 2269139 w 3486142"/>
                  <a:gd name="connsiteY9" fmla="*/ 1162921 h 1452457"/>
                  <a:gd name="connsiteX10" fmla="*/ 560412 w 3486142"/>
                  <a:gd name="connsiteY10" fmla="*/ 1047467 h 1452457"/>
                  <a:gd name="connsiteX11" fmla="*/ 202503 w 3486142"/>
                  <a:gd name="connsiteY11" fmla="*/ 574103 h 1452457"/>
                  <a:gd name="connsiteX12" fmla="*/ 6230 w 3486142"/>
                  <a:gd name="connsiteY12" fmla="*/ 735739 h 1452457"/>
                  <a:gd name="connsiteX13" fmla="*/ 110139 w 3486142"/>
                  <a:gd name="connsiteY13" fmla="*/ 412467 h 1452457"/>
                  <a:gd name="connsiteX0" fmla="*/ 40866 w 3486140"/>
                  <a:gd name="connsiteY0" fmla="*/ 539467 h 1452457"/>
                  <a:gd name="connsiteX1" fmla="*/ 491139 w 3486140"/>
                  <a:gd name="connsiteY1" fmla="*/ 308558 h 1452457"/>
                  <a:gd name="connsiteX2" fmla="*/ 1945866 w 3486140"/>
                  <a:gd name="connsiteY2" fmla="*/ 1012830 h 1452457"/>
                  <a:gd name="connsiteX3" fmla="*/ 2328055 w 3486140"/>
                  <a:gd name="connsiteY3" fmla="*/ 35119 h 1452457"/>
                  <a:gd name="connsiteX4" fmla="*/ 3485245 w 3486140"/>
                  <a:gd name="connsiteY4" fmla="*/ 333268 h 1452457"/>
                  <a:gd name="connsiteX5" fmla="*/ 2526819 w 3486140"/>
                  <a:gd name="connsiteY5" fmla="*/ 1441735 h 1452457"/>
                  <a:gd name="connsiteX6" fmla="*/ 2910661 w 3486140"/>
                  <a:gd name="connsiteY6" fmla="*/ 858001 h 1452457"/>
                  <a:gd name="connsiteX7" fmla="*/ 3186263 w 3486140"/>
                  <a:gd name="connsiteY7" fmla="*/ 438032 h 1452457"/>
                  <a:gd name="connsiteX8" fmla="*/ 2588099 w 3486140"/>
                  <a:gd name="connsiteY8" fmla="*/ 214892 h 1452457"/>
                  <a:gd name="connsiteX9" fmla="*/ 2269139 w 3486140"/>
                  <a:gd name="connsiteY9" fmla="*/ 1162921 h 1452457"/>
                  <a:gd name="connsiteX10" fmla="*/ 560412 w 3486140"/>
                  <a:gd name="connsiteY10" fmla="*/ 1047467 h 1452457"/>
                  <a:gd name="connsiteX11" fmla="*/ 202503 w 3486140"/>
                  <a:gd name="connsiteY11" fmla="*/ 574103 h 1452457"/>
                  <a:gd name="connsiteX12" fmla="*/ 6230 w 3486140"/>
                  <a:gd name="connsiteY12" fmla="*/ 735739 h 1452457"/>
                  <a:gd name="connsiteX13" fmla="*/ 110139 w 3486140"/>
                  <a:gd name="connsiteY13" fmla="*/ 412467 h 1452457"/>
                  <a:gd name="connsiteX0" fmla="*/ 40866 w 3486142"/>
                  <a:gd name="connsiteY0" fmla="*/ 539467 h 1452457"/>
                  <a:gd name="connsiteX1" fmla="*/ 491139 w 3486142"/>
                  <a:gd name="connsiteY1" fmla="*/ 308558 h 1452457"/>
                  <a:gd name="connsiteX2" fmla="*/ 1945866 w 3486142"/>
                  <a:gd name="connsiteY2" fmla="*/ 1012830 h 1452457"/>
                  <a:gd name="connsiteX3" fmla="*/ 2328055 w 3486142"/>
                  <a:gd name="connsiteY3" fmla="*/ 35119 h 1452457"/>
                  <a:gd name="connsiteX4" fmla="*/ 3485245 w 3486142"/>
                  <a:gd name="connsiteY4" fmla="*/ 333268 h 1452457"/>
                  <a:gd name="connsiteX5" fmla="*/ 2526819 w 3486142"/>
                  <a:gd name="connsiteY5" fmla="*/ 1441735 h 1452457"/>
                  <a:gd name="connsiteX6" fmla="*/ 2910661 w 3486142"/>
                  <a:gd name="connsiteY6" fmla="*/ 858001 h 1452457"/>
                  <a:gd name="connsiteX7" fmla="*/ 3296758 w 3486142"/>
                  <a:gd name="connsiteY7" fmla="*/ 319501 h 1452457"/>
                  <a:gd name="connsiteX8" fmla="*/ 2588099 w 3486142"/>
                  <a:gd name="connsiteY8" fmla="*/ 214892 h 1452457"/>
                  <a:gd name="connsiteX9" fmla="*/ 2269139 w 3486142"/>
                  <a:gd name="connsiteY9" fmla="*/ 1162921 h 1452457"/>
                  <a:gd name="connsiteX10" fmla="*/ 560412 w 3486142"/>
                  <a:gd name="connsiteY10" fmla="*/ 1047467 h 1452457"/>
                  <a:gd name="connsiteX11" fmla="*/ 202503 w 3486142"/>
                  <a:gd name="connsiteY11" fmla="*/ 574103 h 1452457"/>
                  <a:gd name="connsiteX12" fmla="*/ 6230 w 3486142"/>
                  <a:gd name="connsiteY12" fmla="*/ 735739 h 1452457"/>
                  <a:gd name="connsiteX13" fmla="*/ 110139 w 3486142"/>
                  <a:gd name="connsiteY13" fmla="*/ 412467 h 1452457"/>
                  <a:gd name="connsiteX0" fmla="*/ 40866 w 3486131"/>
                  <a:gd name="connsiteY0" fmla="*/ 539467 h 1454371"/>
                  <a:gd name="connsiteX1" fmla="*/ 491139 w 3486131"/>
                  <a:gd name="connsiteY1" fmla="*/ 308558 h 1454371"/>
                  <a:gd name="connsiteX2" fmla="*/ 1945866 w 3486131"/>
                  <a:gd name="connsiteY2" fmla="*/ 1012830 h 1454371"/>
                  <a:gd name="connsiteX3" fmla="*/ 2328055 w 3486131"/>
                  <a:gd name="connsiteY3" fmla="*/ 35119 h 1454371"/>
                  <a:gd name="connsiteX4" fmla="*/ 3485245 w 3486131"/>
                  <a:gd name="connsiteY4" fmla="*/ 333268 h 1454371"/>
                  <a:gd name="connsiteX5" fmla="*/ 2526819 w 3486131"/>
                  <a:gd name="connsiteY5" fmla="*/ 1441735 h 1454371"/>
                  <a:gd name="connsiteX6" fmla="*/ 2979414 w 3486131"/>
                  <a:gd name="connsiteY6" fmla="*/ 890639 h 1454371"/>
                  <a:gd name="connsiteX7" fmla="*/ 3296758 w 3486131"/>
                  <a:gd name="connsiteY7" fmla="*/ 319501 h 1454371"/>
                  <a:gd name="connsiteX8" fmla="*/ 2588099 w 3486131"/>
                  <a:gd name="connsiteY8" fmla="*/ 214892 h 1454371"/>
                  <a:gd name="connsiteX9" fmla="*/ 2269139 w 3486131"/>
                  <a:gd name="connsiteY9" fmla="*/ 1162921 h 1454371"/>
                  <a:gd name="connsiteX10" fmla="*/ 560412 w 3486131"/>
                  <a:gd name="connsiteY10" fmla="*/ 1047467 h 1454371"/>
                  <a:gd name="connsiteX11" fmla="*/ 202503 w 3486131"/>
                  <a:gd name="connsiteY11" fmla="*/ 574103 h 1454371"/>
                  <a:gd name="connsiteX12" fmla="*/ 6230 w 3486131"/>
                  <a:gd name="connsiteY12" fmla="*/ 735739 h 1454371"/>
                  <a:gd name="connsiteX13" fmla="*/ 110139 w 3486131"/>
                  <a:gd name="connsiteY13" fmla="*/ 412467 h 1454371"/>
                  <a:gd name="connsiteX0" fmla="*/ 40866 w 3486129"/>
                  <a:gd name="connsiteY0" fmla="*/ 539467 h 1454369"/>
                  <a:gd name="connsiteX1" fmla="*/ 491139 w 3486129"/>
                  <a:gd name="connsiteY1" fmla="*/ 308558 h 1454369"/>
                  <a:gd name="connsiteX2" fmla="*/ 1945866 w 3486129"/>
                  <a:gd name="connsiteY2" fmla="*/ 1012830 h 1454369"/>
                  <a:gd name="connsiteX3" fmla="*/ 2328055 w 3486129"/>
                  <a:gd name="connsiteY3" fmla="*/ 35119 h 1454369"/>
                  <a:gd name="connsiteX4" fmla="*/ 3485245 w 3486129"/>
                  <a:gd name="connsiteY4" fmla="*/ 333268 h 1454369"/>
                  <a:gd name="connsiteX5" fmla="*/ 2526819 w 3486129"/>
                  <a:gd name="connsiteY5" fmla="*/ 1441735 h 1454369"/>
                  <a:gd name="connsiteX6" fmla="*/ 2979414 w 3486129"/>
                  <a:gd name="connsiteY6" fmla="*/ 890639 h 1454369"/>
                  <a:gd name="connsiteX7" fmla="*/ 3296758 w 3486129"/>
                  <a:gd name="connsiteY7" fmla="*/ 319501 h 1454369"/>
                  <a:gd name="connsiteX8" fmla="*/ 2588099 w 3486129"/>
                  <a:gd name="connsiteY8" fmla="*/ 214892 h 1454369"/>
                  <a:gd name="connsiteX9" fmla="*/ 2269139 w 3486129"/>
                  <a:gd name="connsiteY9" fmla="*/ 1162921 h 1454369"/>
                  <a:gd name="connsiteX10" fmla="*/ 560412 w 3486129"/>
                  <a:gd name="connsiteY10" fmla="*/ 1047467 h 1454369"/>
                  <a:gd name="connsiteX11" fmla="*/ 202503 w 3486129"/>
                  <a:gd name="connsiteY11" fmla="*/ 574103 h 1454369"/>
                  <a:gd name="connsiteX12" fmla="*/ 6230 w 3486129"/>
                  <a:gd name="connsiteY12" fmla="*/ 735739 h 1454369"/>
                  <a:gd name="connsiteX13" fmla="*/ 110139 w 3486129"/>
                  <a:gd name="connsiteY13" fmla="*/ 412467 h 1454369"/>
                  <a:gd name="connsiteX0" fmla="*/ 40866 w 3486131"/>
                  <a:gd name="connsiteY0" fmla="*/ 539467 h 1453182"/>
                  <a:gd name="connsiteX1" fmla="*/ 491139 w 3486131"/>
                  <a:gd name="connsiteY1" fmla="*/ 308558 h 1453182"/>
                  <a:gd name="connsiteX2" fmla="*/ 1945866 w 3486131"/>
                  <a:gd name="connsiteY2" fmla="*/ 1012830 h 1453182"/>
                  <a:gd name="connsiteX3" fmla="*/ 2328055 w 3486131"/>
                  <a:gd name="connsiteY3" fmla="*/ 35119 h 1453182"/>
                  <a:gd name="connsiteX4" fmla="*/ 3485245 w 3486131"/>
                  <a:gd name="connsiteY4" fmla="*/ 333268 h 1453182"/>
                  <a:gd name="connsiteX5" fmla="*/ 2526819 w 3486131"/>
                  <a:gd name="connsiteY5" fmla="*/ 1441735 h 1453182"/>
                  <a:gd name="connsiteX6" fmla="*/ 2979414 w 3486131"/>
                  <a:gd name="connsiteY6" fmla="*/ 890639 h 1453182"/>
                  <a:gd name="connsiteX7" fmla="*/ 3296758 w 3486131"/>
                  <a:gd name="connsiteY7" fmla="*/ 319501 h 1453182"/>
                  <a:gd name="connsiteX8" fmla="*/ 2588099 w 3486131"/>
                  <a:gd name="connsiteY8" fmla="*/ 214892 h 1453182"/>
                  <a:gd name="connsiteX9" fmla="*/ 2269139 w 3486131"/>
                  <a:gd name="connsiteY9" fmla="*/ 1162921 h 1453182"/>
                  <a:gd name="connsiteX10" fmla="*/ 560412 w 3486131"/>
                  <a:gd name="connsiteY10" fmla="*/ 1047467 h 1453182"/>
                  <a:gd name="connsiteX11" fmla="*/ 202503 w 3486131"/>
                  <a:gd name="connsiteY11" fmla="*/ 574103 h 1453182"/>
                  <a:gd name="connsiteX12" fmla="*/ 6230 w 3486131"/>
                  <a:gd name="connsiteY12" fmla="*/ 735739 h 1453182"/>
                  <a:gd name="connsiteX13" fmla="*/ 110139 w 3486131"/>
                  <a:gd name="connsiteY13" fmla="*/ 412467 h 145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86131" h="1453182">
                    <a:moveTo>
                      <a:pt x="40866" y="539467"/>
                    </a:moveTo>
                    <a:cubicBezTo>
                      <a:pt x="107252" y="384565"/>
                      <a:pt x="173639" y="229664"/>
                      <a:pt x="491139" y="308558"/>
                    </a:cubicBezTo>
                    <a:cubicBezTo>
                      <a:pt x="808639" y="387452"/>
                      <a:pt x="1639713" y="1058403"/>
                      <a:pt x="1945866" y="1012830"/>
                    </a:cubicBezTo>
                    <a:cubicBezTo>
                      <a:pt x="2252019" y="967257"/>
                      <a:pt x="2071492" y="148379"/>
                      <a:pt x="2328055" y="35119"/>
                    </a:cubicBezTo>
                    <a:cubicBezTo>
                      <a:pt x="2584618" y="-78141"/>
                      <a:pt x="3452118" y="98832"/>
                      <a:pt x="3485245" y="333268"/>
                    </a:cubicBezTo>
                    <a:cubicBezTo>
                      <a:pt x="3518372" y="567704"/>
                      <a:pt x="2611124" y="1348840"/>
                      <a:pt x="2526819" y="1441735"/>
                    </a:cubicBezTo>
                    <a:cubicBezTo>
                      <a:pt x="2442514" y="1534630"/>
                      <a:pt x="2889971" y="1035972"/>
                      <a:pt x="2979414" y="890639"/>
                    </a:cubicBezTo>
                    <a:cubicBezTo>
                      <a:pt x="3086046" y="620477"/>
                      <a:pt x="3361977" y="432125"/>
                      <a:pt x="3296758" y="319501"/>
                    </a:cubicBezTo>
                    <a:cubicBezTo>
                      <a:pt x="3231539" y="206877"/>
                      <a:pt x="2759369" y="74322"/>
                      <a:pt x="2588099" y="214892"/>
                    </a:cubicBezTo>
                    <a:cubicBezTo>
                      <a:pt x="2416829" y="355462"/>
                      <a:pt x="2607087" y="1024159"/>
                      <a:pt x="2269139" y="1162921"/>
                    </a:cubicBezTo>
                    <a:cubicBezTo>
                      <a:pt x="1931191" y="1301684"/>
                      <a:pt x="904851" y="1145603"/>
                      <a:pt x="560412" y="1047467"/>
                    </a:cubicBezTo>
                    <a:cubicBezTo>
                      <a:pt x="215973" y="949331"/>
                      <a:pt x="294867" y="626058"/>
                      <a:pt x="202503" y="574103"/>
                    </a:cubicBezTo>
                    <a:cubicBezTo>
                      <a:pt x="110139" y="522148"/>
                      <a:pt x="21624" y="762678"/>
                      <a:pt x="6230" y="735739"/>
                    </a:cubicBezTo>
                    <a:cubicBezTo>
                      <a:pt x="-9164" y="708800"/>
                      <a:pt x="-3391" y="491361"/>
                      <a:pt x="110139" y="412467"/>
                    </a:cubicBezTo>
                  </a:path>
                </a:pathLst>
              </a:custGeom>
              <a:blipFill dpi="0" rotWithShape="1">
                <a:blip r:embed="rId12">
                  <a:alphaModFix amt="84000"/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-40000" contrast="-40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382876" y="1326122"/>
                <a:ext cx="69272" cy="8081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6401929" y="1364222"/>
                <a:ext cx="18286" cy="182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3427782" y="2351886"/>
            <a:ext cx="3959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Length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Body color</a:t>
            </a:r>
          </a:p>
          <a:p>
            <a:pPr marL="1196975" indent="-282575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Venom    composition</a:t>
            </a:r>
            <a:endParaRPr lang="en-US" sz="2400" dirty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latin typeface="Century Gothic"/>
                <a:cs typeface="Century Gothic"/>
              </a:rPr>
              <a:t>Resemblance to a chair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052" y="5868737"/>
            <a:ext cx="8876631" cy="9892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EBB002"/>
                </a:solidFill>
                <a:latin typeface="Century Gothic"/>
                <a:cs typeface="Century Gothic"/>
              </a:rPr>
              <a:t>Typically think about </a:t>
            </a:r>
            <a:r>
              <a:rPr lang="en-US" sz="2800" b="1" dirty="0" smtClean="0">
                <a:solidFill>
                  <a:srgbClr val="EBB002"/>
                </a:solidFill>
                <a:latin typeface="Century Gothic"/>
                <a:cs typeface="Century Gothic"/>
              </a:rPr>
              <a:t>mean</a:t>
            </a:r>
            <a:r>
              <a:rPr lang="en-US" sz="2800" dirty="0" smtClean="0">
                <a:solidFill>
                  <a:srgbClr val="EBB002"/>
                </a:solidFill>
                <a:latin typeface="Century Gothic"/>
                <a:cs typeface="Century Gothic"/>
              </a:rPr>
              <a:t> differences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EBB002"/>
                </a:solidFill>
                <a:latin typeface="Century Gothic"/>
                <a:cs typeface="Century Gothic"/>
              </a:rPr>
              <a:t>Also important differences in trait </a:t>
            </a:r>
            <a:r>
              <a:rPr lang="en-US" sz="2800" b="1" dirty="0" smtClean="0">
                <a:solidFill>
                  <a:srgbClr val="EBB002"/>
                </a:solidFill>
                <a:latin typeface="Century Gothic"/>
                <a:cs typeface="Century Gothic"/>
              </a:rPr>
              <a:t>correlations</a:t>
            </a:r>
            <a:endParaRPr lang="en-US" sz="2800" b="1" dirty="0">
              <a:solidFill>
                <a:srgbClr val="EBB002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713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9" grpId="0" build="p"/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3864" y="1504979"/>
            <a:ext cx="7682275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486" lvl="0" indent="-282568">
              <a:buFont typeface="Arial" pitchFamily="34" charset="0"/>
              <a:buChar char="•"/>
            </a:pPr>
            <a:endParaRPr lang="en-US" sz="2800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571486" lvl="0" indent="-282568">
              <a:buFont typeface="Arial" pitchFamily="34" charset="0"/>
              <a:buChar char="•"/>
            </a:pPr>
            <a:endParaRPr lang="en-US" sz="1600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571486" lvl="0" indent="-282568"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Most multiple context studies are for a single trait</a:t>
            </a:r>
          </a:p>
          <a:p>
            <a:pPr marL="571486" lvl="0" indent="-282568">
              <a:buFont typeface="Arial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571486" lvl="0" indent="-282568">
              <a:buFont typeface="Arial" pitchFamily="34" charset="0"/>
              <a:buChar char="•"/>
            </a:pPr>
            <a:endParaRPr lang="en-US" sz="2800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571486" lvl="0" indent="-282568">
              <a:buFont typeface="Arial" pitchFamily="34" charset="0"/>
              <a:buChar char="•"/>
            </a:pPr>
            <a:endParaRPr lang="en-US" sz="2800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571486" lvl="0" indent="-282568">
              <a:buFont typeface="Arial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288918" lvl="0"/>
            <a:endParaRPr lang="en-US" sz="2800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571486" lvl="0" indent="-282568">
              <a:buFont typeface="Arial" pitchFamily="34" charset="0"/>
              <a:buChar char="•"/>
            </a:pPr>
            <a:endParaRPr lang="en-US" sz="2400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marL="571486" lvl="0" indent="-282568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EBB002"/>
                </a:solidFill>
                <a:latin typeface="Century Gothic" panose="020B0502020202020204" pitchFamily="34" charset="0"/>
              </a:rPr>
              <a:t>Studies incorporating complexity </a:t>
            </a:r>
            <a:r>
              <a:rPr lang="en-US" sz="2800" i="1" dirty="0" smtClean="0">
                <a:solidFill>
                  <a:srgbClr val="EBB002"/>
                </a:solidFill>
                <a:latin typeface="Century Gothic" panose="020B0502020202020204" pitchFamily="34" charset="0"/>
              </a:rPr>
              <a:t>and</a:t>
            </a:r>
            <a:r>
              <a:rPr lang="en-US" sz="2800" dirty="0" smtClean="0">
                <a:solidFill>
                  <a:srgbClr val="EBB002"/>
                </a:solidFill>
                <a:latin typeface="Century Gothic" panose="020B0502020202020204" pitchFamily="34" charset="0"/>
              </a:rPr>
              <a:t> multiple contexts are necessary</a:t>
            </a:r>
            <a:endParaRPr lang="en-US" sz="2800" dirty="0">
              <a:solidFill>
                <a:srgbClr val="EBB002"/>
              </a:solidFill>
              <a:latin typeface="Century Gothic" panose="020B0502020202020204" pitchFamily="34" charset="0"/>
            </a:endParaRPr>
          </a:p>
        </p:txBody>
      </p:sp>
      <p:sp>
        <p:nvSpPr>
          <p:cNvPr id="171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8245" y="-382854"/>
            <a:ext cx="7924800" cy="1463675"/>
          </a:xfrm>
        </p:spPr>
        <p:txBody>
          <a:bodyPr/>
          <a:lstStyle/>
          <a:p>
            <a:pPr algn="l"/>
            <a:r>
              <a:rPr lang="en-US" sz="3200" b="1" dirty="0"/>
              <a:t>Sexual Selection</a:t>
            </a:r>
            <a:endParaRPr lang="en-US" sz="4000" cap="none" dirty="0">
              <a:latin typeface="Helvetica" pitchFamily="1" charset="0"/>
            </a:endParaRP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8245" y="261435"/>
            <a:ext cx="7924800" cy="121374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64118" y="3361518"/>
            <a:ext cx="8615764" cy="1410614"/>
            <a:chOff x="-91481" y="5142534"/>
            <a:chExt cx="8615764" cy="14106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1140" y="5142534"/>
              <a:ext cx="1767155" cy="140992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9624" y="5146483"/>
              <a:ext cx="2084324" cy="140358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5278" y="5144884"/>
              <a:ext cx="2099005" cy="140283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1481" y="5146483"/>
              <a:ext cx="2301292" cy="1406665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6414504" y="4958831"/>
            <a:ext cx="2396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Hunt, et al. </a:t>
            </a:r>
            <a:r>
              <a:rPr lang="en-US" i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JEB</a:t>
            </a:r>
            <a:r>
              <a:rPr lang="en-US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2009</a:t>
            </a: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457203"/>
            <a:ext cx="8077200" cy="76944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prstClr val="white"/>
                </a:solidFill>
                <a:latin typeface="Century Gothic" panose="020B0502020202020204" pitchFamily="34" charset="0"/>
              </a:rPr>
              <a:t>Why multiple </a:t>
            </a:r>
            <a:r>
              <a:rPr lang="en-US" sz="4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components? </a:t>
            </a:r>
            <a:endParaRPr lang="en-US" sz="4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7900" y="1409977"/>
            <a:ext cx="386395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prstClr val="white"/>
                </a:solidFill>
                <a:latin typeface="Century Gothic" panose="020B0502020202020204" pitchFamily="34" charset="0"/>
              </a:rPr>
              <a:t>Multiple </a:t>
            </a:r>
            <a:r>
              <a:rPr lang="en-US" sz="32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receivers :</a:t>
            </a:r>
            <a:endParaRPr lang="en-US" sz="3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/>
          <p:nvPr/>
        </p:nvSpPr>
        <p:spPr>
          <a:xfrm>
            <a:off x="548393" y="1096701"/>
            <a:ext cx="311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8 Morphological Traits</a:t>
            </a:r>
            <a:endParaRPr lang="en-US" sz="2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04075" y="2279987"/>
            <a:ext cx="3910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Body Size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Mass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# Heads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Head Width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# Tentacles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# Moustaches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Tongue Length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# Spines</a:t>
            </a:r>
            <a:endParaRPr lang="en-US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332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0092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9333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20362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41445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30092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529333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320362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41445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48393" y="1096701"/>
            <a:ext cx="3117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8 Morphological Traits</a:t>
            </a:r>
            <a:endParaRPr lang="en-US" sz="2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1841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0092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9333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20362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41445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30092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529333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320362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41445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>
            <a:stCxn id="79" idx="0"/>
            <a:endCxn id="12" idx="2"/>
          </p:cNvCxnSpPr>
          <p:nvPr/>
        </p:nvCxnSpPr>
        <p:spPr>
          <a:xfrm flipV="1">
            <a:off x="3376501" y="2867164"/>
            <a:ext cx="0" cy="42677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956030" y="2662197"/>
            <a:ext cx="2185415" cy="836705"/>
            <a:chOff x="956030" y="2662197"/>
            <a:chExt cx="2185415" cy="836705"/>
          </a:xfrm>
        </p:grpSpPr>
        <p:cxnSp>
          <p:nvCxnSpPr>
            <p:cNvPr id="14" name="Straight Connector 13"/>
            <p:cNvCxnSpPr>
              <a:stCxn id="6" idx="1"/>
              <a:endCxn id="5" idx="3"/>
            </p:cNvCxnSpPr>
            <p:nvPr/>
          </p:nvCxnSpPr>
          <p:spPr>
            <a:xfrm flipH="1">
              <a:off x="1200204" y="2662197"/>
              <a:ext cx="329129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2" idx="1"/>
              <a:endCxn id="7" idx="3"/>
            </p:cNvCxnSpPr>
            <p:nvPr/>
          </p:nvCxnSpPr>
          <p:spPr>
            <a:xfrm flipH="1">
              <a:off x="2790474" y="2662197"/>
              <a:ext cx="3509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7" idx="1"/>
              <a:endCxn id="76" idx="3"/>
            </p:cNvCxnSpPr>
            <p:nvPr/>
          </p:nvCxnSpPr>
          <p:spPr>
            <a:xfrm flipH="1">
              <a:off x="1200204" y="3498902"/>
              <a:ext cx="329129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9" idx="1"/>
              <a:endCxn id="78" idx="3"/>
            </p:cNvCxnSpPr>
            <p:nvPr/>
          </p:nvCxnSpPr>
          <p:spPr>
            <a:xfrm flipH="1">
              <a:off x="2790474" y="3498902"/>
              <a:ext cx="3509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2524854" y="2867164"/>
              <a:ext cx="0" cy="426771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1732971" y="2867164"/>
              <a:ext cx="0" cy="426771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956030" y="2837281"/>
              <a:ext cx="0" cy="426771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819955" y="2023562"/>
            <a:ext cx="1235225" cy="2115399"/>
            <a:chOff x="2819955" y="2023562"/>
            <a:chExt cx="1235225" cy="2115399"/>
          </a:xfrm>
        </p:grpSpPr>
        <p:sp>
          <p:nvSpPr>
            <p:cNvPr id="3" name="Rectangle 2"/>
            <p:cNvSpPr/>
            <p:nvPr/>
          </p:nvSpPr>
          <p:spPr>
            <a:xfrm>
              <a:off x="2819955" y="2023562"/>
              <a:ext cx="12352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Century Gothic"/>
                  <a:cs typeface="Century Gothic"/>
                </a:rPr>
                <a:t>Mass</a:t>
              </a:r>
              <a:endParaRPr lang="en-US" dirty="0">
                <a:solidFill>
                  <a:srgbClr val="FFFFF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955" y="3769629"/>
              <a:ext cx="12352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Century Gothic"/>
                  <a:cs typeface="Century Gothic"/>
                </a:rPr>
                <a:t>Body </a:t>
              </a:r>
              <a:r>
                <a:rPr lang="en-US" dirty="0" smtClean="0">
                  <a:solidFill>
                    <a:srgbClr val="FFFFFF"/>
                  </a:solidFill>
                  <a:latin typeface="Century Gothic"/>
                  <a:cs typeface="Century Gothic"/>
                </a:rPr>
                <a:t>Size</a:t>
              </a:r>
              <a:endParaRPr lang="en-US" dirty="0">
                <a:solidFill>
                  <a:srgbClr val="FFFFFF"/>
                </a:solidFill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22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0092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9333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20362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41445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30092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529333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320362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41445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>
            <a:stCxn id="79" idx="0"/>
            <a:endCxn id="12" idx="2"/>
          </p:cNvCxnSpPr>
          <p:nvPr/>
        </p:nvCxnSpPr>
        <p:spPr>
          <a:xfrm flipV="1">
            <a:off x="3376501" y="2867164"/>
            <a:ext cx="0" cy="42677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956030" y="2662197"/>
            <a:ext cx="2185415" cy="836705"/>
            <a:chOff x="956030" y="2662197"/>
            <a:chExt cx="2185415" cy="836705"/>
          </a:xfrm>
        </p:grpSpPr>
        <p:cxnSp>
          <p:nvCxnSpPr>
            <p:cNvPr id="14" name="Straight Connector 13"/>
            <p:cNvCxnSpPr>
              <a:stCxn id="6" idx="1"/>
              <a:endCxn id="5" idx="3"/>
            </p:cNvCxnSpPr>
            <p:nvPr/>
          </p:nvCxnSpPr>
          <p:spPr>
            <a:xfrm flipH="1">
              <a:off x="1200204" y="2662197"/>
              <a:ext cx="329129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2" idx="1"/>
              <a:endCxn id="7" idx="3"/>
            </p:cNvCxnSpPr>
            <p:nvPr/>
          </p:nvCxnSpPr>
          <p:spPr>
            <a:xfrm flipH="1">
              <a:off x="2790474" y="2662197"/>
              <a:ext cx="3509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7" idx="1"/>
              <a:endCxn id="76" idx="3"/>
            </p:cNvCxnSpPr>
            <p:nvPr/>
          </p:nvCxnSpPr>
          <p:spPr>
            <a:xfrm flipH="1">
              <a:off x="1200204" y="3498902"/>
              <a:ext cx="329129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9" idx="1"/>
              <a:endCxn id="78" idx="3"/>
            </p:cNvCxnSpPr>
            <p:nvPr/>
          </p:nvCxnSpPr>
          <p:spPr>
            <a:xfrm flipH="1">
              <a:off x="2790474" y="3498902"/>
              <a:ext cx="35097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2524854" y="2867164"/>
              <a:ext cx="0" cy="426771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1732971" y="2867164"/>
              <a:ext cx="0" cy="426771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956030" y="2837281"/>
              <a:ext cx="0" cy="426771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073774" y="2081284"/>
            <a:ext cx="123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Eye Color</a:t>
            </a:r>
            <a:endParaRPr lang="en-US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19955" y="3769629"/>
            <a:ext cx="123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Body 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Size</a:t>
            </a:r>
            <a:endParaRPr lang="en-US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7794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20362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41445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2" idx="1"/>
            <a:endCxn id="7" idx="3"/>
          </p:cNvCxnSpPr>
          <p:nvPr/>
        </p:nvCxnSpPr>
        <p:spPr>
          <a:xfrm flipH="1">
            <a:off x="2790474" y="2662197"/>
            <a:ext cx="350971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2320362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41445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stCxn id="79" idx="1"/>
            <a:endCxn id="78" idx="3"/>
          </p:cNvCxnSpPr>
          <p:nvPr/>
        </p:nvCxnSpPr>
        <p:spPr>
          <a:xfrm flipH="1">
            <a:off x="2790474" y="3498902"/>
            <a:ext cx="350971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0"/>
            <a:endCxn id="12" idx="2"/>
          </p:cNvCxnSpPr>
          <p:nvPr/>
        </p:nvCxnSpPr>
        <p:spPr>
          <a:xfrm flipV="1">
            <a:off x="3376501" y="2867164"/>
            <a:ext cx="0" cy="42677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524854" y="2867164"/>
            <a:ext cx="0" cy="42677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730092" y="2457230"/>
            <a:ext cx="1269353" cy="1246639"/>
            <a:chOff x="730092" y="2457230"/>
            <a:chExt cx="1269353" cy="1246639"/>
          </a:xfrm>
        </p:grpSpPr>
        <p:sp>
          <p:nvSpPr>
            <p:cNvPr id="5" name="Rectangle 4"/>
            <p:cNvSpPr/>
            <p:nvPr/>
          </p:nvSpPr>
          <p:spPr>
            <a:xfrm>
              <a:off x="730092" y="2457230"/>
              <a:ext cx="470112" cy="40993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9333" y="2457230"/>
              <a:ext cx="470112" cy="40993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6" idx="1"/>
              <a:endCxn id="5" idx="3"/>
            </p:cNvCxnSpPr>
            <p:nvPr/>
          </p:nvCxnSpPr>
          <p:spPr>
            <a:xfrm flipH="1">
              <a:off x="1200204" y="2662197"/>
              <a:ext cx="329129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730092" y="3293935"/>
              <a:ext cx="470112" cy="40993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529333" y="3293935"/>
              <a:ext cx="470112" cy="40993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>
              <a:stCxn id="77" idx="1"/>
              <a:endCxn id="76" idx="3"/>
            </p:cNvCxnSpPr>
            <p:nvPr/>
          </p:nvCxnSpPr>
          <p:spPr>
            <a:xfrm flipH="1">
              <a:off x="1200204" y="3498902"/>
              <a:ext cx="329129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1732971" y="2867164"/>
              <a:ext cx="0" cy="426771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956030" y="2837281"/>
              <a:ext cx="0" cy="426771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622247" y="2438719"/>
            <a:ext cx="1818337" cy="686322"/>
            <a:chOff x="3622247" y="2438719"/>
            <a:chExt cx="1818337" cy="686322"/>
          </a:xfrm>
        </p:grpSpPr>
        <p:cxnSp>
          <p:nvCxnSpPr>
            <p:cNvPr id="127" name="Straight Arrow Connector 126"/>
            <p:cNvCxnSpPr/>
            <p:nvPr/>
          </p:nvCxnSpPr>
          <p:spPr>
            <a:xfrm>
              <a:off x="3733468" y="3125041"/>
              <a:ext cx="1562800" cy="0"/>
            </a:xfrm>
            <a:prstGeom prst="straightConnector1">
              <a:avLst/>
            </a:prstGeom>
            <a:ln w="762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3622247" y="2438719"/>
              <a:ext cx="1818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Selection</a:t>
              </a:r>
              <a:endParaRPr lang="en-US" sz="2400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81029" y="2351752"/>
            <a:ext cx="3247523" cy="1573290"/>
            <a:chOff x="5781029" y="2351752"/>
            <a:chExt cx="3247523" cy="1573290"/>
          </a:xfrm>
        </p:grpSpPr>
        <p:sp>
          <p:nvSpPr>
            <p:cNvPr id="157" name="Rectangle 156"/>
            <p:cNvSpPr/>
            <p:nvPr/>
          </p:nvSpPr>
          <p:spPr>
            <a:xfrm>
              <a:off x="7320760" y="2351752"/>
              <a:ext cx="712036" cy="62089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/>
            <p:cNvCxnSpPr>
              <a:stCxn id="162" idx="1"/>
              <a:endCxn id="157" idx="3"/>
            </p:cNvCxnSpPr>
            <p:nvPr/>
          </p:nvCxnSpPr>
          <p:spPr>
            <a:xfrm flipH="1">
              <a:off x="8032796" y="2662197"/>
              <a:ext cx="28372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>
              <a:off x="8041715" y="3498902"/>
              <a:ext cx="329129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8574482" y="2867164"/>
              <a:ext cx="0" cy="426771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64" idx="0"/>
              <a:endCxn id="157" idx="2"/>
            </p:cNvCxnSpPr>
            <p:nvPr/>
          </p:nvCxnSpPr>
          <p:spPr>
            <a:xfrm flipV="1">
              <a:off x="7676777" y="2972642"/>
              <a:ext cx="1" cy="33151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2" name="Rectangle 161"/>
            <p:cNvSpPr/>
            <p:nvPr/>
          </p:nvSpPr>
          <p:spPr>
            <a:xfrm>
              <a:off x="8316516" y="2351752"/>
              <a:ext cx="712036" cy="62089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316516" y="3304152"/>
              <a:ext cx="712036" cy="62089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320759" y="3304152"/>
              <a:ext cx="712036" cy="62089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781029" y="2457230"/>
              <a:ext cx="1269353" cy="1246639"/>
              <a:chOff x="730092" y="2457230"/>
              <a:chExt cx="1269353" cy="1246639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730092" y="2457230"/>
                <a:ext cx="470112" cy="40993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529333" y="2457230"/>
                <a:ext cx="470112" cy="40993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>
                <a:stCxn id="39" idx="1"/>
                <a:endCxn id="38" idx="3"/>
              </p:cNvCxnSpPr>
              <p:nvPr/>
            </p:nvCxnSpPr>
            <p:spPr>
              <a:xfrm flipH="1">
                <a:off x="1200204" y="2662197"/>
                <a:ext cx="329129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730092" y="3293935"/>
                <a:ext cx="470112" cy="40993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529333" y="3293935"/>
                <a:ext cx="470112" cy="40993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>
                <a:stCxn id="42" idx="1"/>
                <a:endCxn id="41" idx="3"/>
              </p:cNvCxnSpPr>
              <p:nvPr/>
            </p:nvCxnSpPr>
            <p:spPr>
              <a:xfrm flipH="1">
                <a:off x="1200204" y="3498902"/>
                <a:ext cx="329129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1732971" y="2867164"/>
                <a:ext cx="0" cy="42677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956030" y="2837281"/>
                <a:ext cx="0" cy="42677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extBox 45"/>
          <p:cNvSpPr txBox="1"/>
          <p:nvPr/>
        </p:nvSpPr>
        <p:spPr>
          <a:xfrm>
            <a:off x="548392" y="1096701"/>
            <a:ext cx="825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How does selection affect the phenotype network?</a:t>
            </a:r>
            <a:endParaRPr lang="en-US" sz="2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28714" y="4312012"/>
            <a:ext cx="30120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Correlated Selection</a:t>
            </a:r>
            <a:endParaRPr lang="en-US" sz="22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358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0092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9333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20362" y="2457230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41445" y="2457230"/>
            <a:ext cx="470112" cy="409934"/>
          </a:xfrm>
          <a:prstGeom prst="rect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6" idx="1"/>
            <a:endCxn id="5" idx="3"/>
          </p:cNvCxnSpPr>
          <p:nvPr/>
        </p:nvCxnSpPr>
        <p:spPr>
          <a:xfrm flipH="1">
            <a:off x="1200204" y="2662197"/>
            <a:ext cx="329129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" idx="1"/>
            <a:endCxn id="7" idx="3"/>
          </p:cNvCxnSpPr>
          <p:nvPr/>
        </p:nvCxnSpPr>
        <p:spPr>
          <a:xfrm flipH="1">
            <a:off x="2790474" y="2662197"/>
            <a:ext cx="350971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30092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529333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320362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41445" y="3293935"/>
            <a:ext cx="470112" cy="4099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80" name="Straight Connector 79"/>
          <p:cNvCxnSpPr>
            <a:stCxn id="77" idx="1"/>
            <a:endCxn id="76" idx="3"/>
          </p:cNvCxnSpPr>
          <p:nvPr/>
        </p:nvCxnSpPr>
        <p:spPr>
          <a:xfrm flipH="1">
            <a:off x="1200204" y="3498902"/>
            <a:ext cx="329129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9" idx="1"/>
            <a:endCxn id="78" idx="3"/>
          </p:cNvCxnSpPr>
          <p:nvPr/>
        </p:nvCxnSpPr>
        <p:spPr>
          <a:xfrm flipH="1">
            <a:off x="2790474" y="3498902"/>
            <a:ext cx="350971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0"/>
            <a:endCxn id="12" idx="2"/>
          </p:cNvCxnSpPr>
          <p:nvPr/>
        </p:nvCxnSpPr>
        <p:spPr>
          <a:xfrm flipV="1">
            <a:off x="3376501" y="2867164"/>
            <a:ext cx="0" cy="42677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524854" y="2867164"/>
            <a:ext cx="0" cy="42677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1732971" y="2867164"/>
            <a:ext cx="0" cy="42677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956030" y="2837281"/>
            <a:ext cx="0" cy="42677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242788" y="2929350"/>
            <a:ext cx="1818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Selection</a:t>
            </a:r>
            <a:endParaRPr lang="en-US" sz="2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564518" y="126650"/>
            <a:ext cx="5110613" cy="3027253"/>
            <a:chOff x="3564518" y="126650"/>
            <a:chExt cx="5110613" cy="3027253"/>
          </a:xfrm>
        </p:grpSpPr>
        <p:cxnSp>
          <p:nvCxnSpPr>
            <p:cNvPr id="43" name="Straight Connector 42"/>
            <p:cNvCxnSpPr>
              <a:stCxn id="62" idx="1"/>
              <a:endCxn id="45" idx="3"/>
            </p:cNvCxnSpPr>
            <p:nvPr/>
          </p:nvCxnSpPr>
          <p:spPr>
            <a:xfrm flipH="1">
              <a:off x="6530213" y="928507"/>
              <a:ext cx="1551287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881676" y="799850"/>
              <a:ext cx="13844" cy="1261867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5945675" y="613870"/>
              <a:ext cx="584538" cy="629274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31243" y="1598540"/>
              <a:ext cx="608063" cy="654601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>
              <a:stCxn id="63" idx="1"/>
              <a:endCxn id="47" idx="3"/>
            </p:cNvCxnSpPr>
            <p:nvPr/>
          </p:nvCxnSpPr>
          <p:spPr>
            <a:xfrm flipH="1">
              <a:off x="6539306" y="1925841"/>
              <a:ext cx="152776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47" idx="3"/>
            </p:cNvCxnSpPr>
            <p:nvPr/>
          </p:nvCxnSpPr>
          <p:spPr>
            <a:xfrm flipH="1">
              <a:off x="6539306" y="765026"/>
              <a:ext cx="1177329" cy="1160815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6880763" y="782889"/>
              <a:ext cx="836521" cy="1278828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endCxn id="63" idx="1"/>
            </p:cNvCxnSpPr>
            <p:nvPr/>
          </p:nvCxnSpPr>
          <p:spPr>
            <a:xfrm>
              <a:off x="6880763" y="782889"/>
              <a:ext cx="1186305" cy="1142952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6895520" y="782889"/>
              <a:ext cx="822256" cy="1278828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7704258" y="799850"/>
              <a:ext cx="13844" cy="1261867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45" idx="3"/>
            </p:cNvCxnSpPr>
            <p:nvPr/>
          </p:nvCxnSpPr>
          <p:spPr>
            <a:xfrm>
              <a:off x="6530213" y="928507"/>
              <a:ext cx="365307" cy="113321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62" idx="1"/>
            </p:cNvCxnSpPr>
            <p:nvPr/>
          </p:nvCxnSpPr>
          <p:spPr>
            <a:xfrm flipH="1">
              <a:off x="7717285" y="928507"/>
              <a:ext cx="364215" cy="113321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45" idx="3"/>
              <a:endCxn id="63" idx="1"/>
            </p:cNvCxnSpPr>
            <p:nvPr/>
          </p:nvCxnSpPr>
          <p:spPr>
            <a:xfrm>
              <a:off x="6530213" y="928507"/>
              <a:ext cx="1536855" cy="997334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47" idx="3"/>
            </p:cNvCxnSpPr>
            <p:nvPr/>
          </p:nvCxnSpPr>
          <p:spPr>
            <a:xfrm flipH="1">
              <a:off x="6539306" y="1015403"/>
              <a:ext cx="1540041" cy="910438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949936" y="1300491"/>
              <a:ext cx="1758495" cy="1853412"/>
            </a:xfrm>
            <a:prstGeom prst="straightConnector1">
              <a:avLst/>
            </a:prstGeom>
            <a:ln w="762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3564518" y="144302"/>
              <a:ext cx="22945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+ integration</a:t>
              </a:r>
              <a:endParaRPr lang="en-US" sz="2400" b="1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081500" y="613870"/>
              <a:ext cx="584538" cy="629274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067068" y="1598540"/>
              <a:ext cx="608063" cy="654601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609512" y="2074740"/>
              <a:ext cx="608063" cy="654601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388800" y="2060310"/>
              <a:ext cx="608063" cy="654601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388800" y="126650"/>
              <a:ext cx="608063" cy="654601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09512" y="126650"/>
              <a:ext cx="608063" cy="654601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64518" y="3139472"/>
            <a:ext cx="5324551" cy="3426209"/>
            <a:chOff x="3564518" y="3139472"/>
            <a:chExt cx="5324551" cy="3426209"/>
          </a:xfrm>
        </p:grpSpPr>
        <p:grpSp>
          <p:nvGrpSpPr>
            <p:cNvPr id="25" name="Group 24"/>
            <p:cNvGrpSpPr/>
            <p:nvPr/>
          </p:nvGrpSpPr>
          <p:grpSpPr>
            <a:xfrm>
              <a:off x="3564518" y="3139472"/>
              <a:ext cx="5324551" cy="3426209"/>
              <a:chOff x="3564518" y="3139472"/>
              <a:chExt cx="5324551" cy="3426209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5939772" y="4794930"/>
                <a:ext cx="411480" cy="40993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739013" y="4794930"/>
                <a:ext cx="411480" cy="40993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530042" y="4794930"/>
                <a:ext cx="411480" cy="40993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8164421" y="4632126"/>
                <a:ext cx="724648" cy="726398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939772" y="5631635"/>
                <a:ext cx="411480" cy="40993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739013" y="5631635"/>
                <a:ext cx="411480" cy="40993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530042" y="5631635"/>
                <a:ext cx="411480" cy="40993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8351125" y="5631635"/>
                <a:ext cx="411480" cy="409934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/>
              <p:nvPr/>
            </p:nvCxnSpPr>
            <p:spPr>
              <a:xfrm>
                <a:off x="3956280" y="3139472"/>
                <a:ext cx="1758495" cy="1853412"/>
              </a:xfrm>
              <a:prstGeom prst="straightConnector1">
                <a:avLst/>
              </a:prstGeom>
              <a:ln w="76200" cmpd="sng"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3564518" y="6104016"/>
                <a:ext cx="22945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chemeClr val="bg1"/>
                    </a:solidFill>
                    <a:latin typeface="Century Gothic"/>
                    <a:cs typeface="Century Gothic"/>
                  </a:rPr>
                  <a:t>-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Century Gothic"/>
                    <a:cs typeface="Century Gothic"/>
                  </a:rPr>
                  <a:t> integration</a:t>
                </a:r>
                <a:endParaRPr lang="en-US" sz="2400" b="1" dirty="0">
                  <a:solidFill>
                    <a:schemeClr val="bg1"/>
                  </a:solidFill>
                  <a:latin typeface="Century Gothic"/>
                  <a:cs typeface="Century Gothic"/>
                </a:endParaRPr>
              </a:p>
            </p:txBody>
          </p:sp>
        </p:grpSp>
        <p:cxnSp>
          <p:nvCxnSpPr>
            <p:cNvPr id="53" name="Straight Connector 52"/>
            <p:cNvCxnSpPr>
              <a:stCxn id="109" idx="1"/>
              <a:endCxn id="108" idx="3"/>
            </p:cNvCxnSpPr>
            <p:nvPr/>
          </p:nvCxnSpPr>
          <p:spPr>
            <a:xfrm flipH="1">
              <a:off x="6351252" y="4999897"/>
              <a:ext cx="38776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115" idx="1"/>
              <a:endCxn id="114" idx="3"/>
            </p:cNvCxnSpPr>
            <p:nvPr/>
          </p:nvCxnSpPr>
          <p:spPr>
            <a:xfrm flipH="1">
              <a:off x="6351252" y="5836602"/>
              <a:ext cx="38776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15" idx="0"/>
              <a:endCxn id="109" idx="2"/>
            </p:cNvCxnSpPr>
            <p:nvPr/>
          </p:nvCxnSpPr>
          <p:spPr>
            <a:xfrm flipV="1">
              <a:off x="6944753" y="5204864"/>
              <a:ext cx="0" cy="426771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14" idx="0"/>
              <a:endCxn id="108" idx="2"/>
            </p:cNvCxnSpPr>
            <p:nvPr/>
          </p:nvCxnSpPr>
          <p:spPr>
            <a:xfrm flipV="1">
              <a:off x="6145512" y="5204864"/>
              <a:ext cx="0" cy="426771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416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31" y="677327"/>
            <a:ext cx="8142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/>
                </a:solidFill>
                <a:latin typeface="Century Gothic"/>
                <a:ea typeface="+mj-ea"/>
                <a:cs typeface="Century Gothic"/>
              </a:rPr>
              <a:t>How does divergent sexual selection affect signaling system architecture?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745887" y="5996609"/>
            <a:ext cx="457508" cy="46205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36162" y="4628606"/>
            <a:ext cx="457508" cy="4620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>
            <a:off x="7715781" y="3249830"/>
            <a:ext cx="538852" cy="469146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19703" y="4624687"/>
            <a:ext cx="457508" cy="4620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Isosceles Triangle 19"/>
          <p:cNvSpPr/>
          <p:nvPr/>
        </p:nvSpPr>
        <p:spPr>
          <a:xfrm>
            <a:off x="6699547" y="3252526"/>
            <a:ext cx="538852" cy="469146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710665" y="5988856"/>
            <a:ext cx="457508" cy="46205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728276" y="5996309"/>
            <a:ext cx="457508" cy="46205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52620" y="4627408"/>
            <a:ext cx="457508" cy="46205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5683313" y="3252142"/>
            <a:ext cx="538852" cy="469146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2986213" y="5843039"/>
            <a:ext cx="761626" cy="7691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76488" y="4475036"/>
            <a:ext cx="761626" cy="7691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Isosceles Triangle 46"/>
          <p:cNvSpPr/>
          <p:nvPr/>
        </p:nvSpPr>
        <p:spPr>
          <a:xfrm>
            <a:off x="2929072" y="3093904"/>
            <a:ext cx="897040" cy="78099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60029" y="4471117"/>
            <a:ext cx="761626" cy="7691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1912838" y="3096600"/>
            <a:ext cx="897040" cy="78099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950991" y="5835286"/>
            <a:ext cx="761626" cy="7691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1968602" y="5842739"/>
            <a:ext cx="761626" cy="7691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92946" y="4473838"/>
            <a:ext cx="761626" cy="7691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Isosceles Triangle 52"/>
          <p:cNvSpPr/>
          <p:nvPr/>
        </p:nvSpPr>
        <p:spPr>
          <a:xfrm>
            <a:off x="896604" y="3096216"/>
            <a:ext cx="897040" cy="780998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4788" y="2553352"/>
            <a:ext cx="177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Population 1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98205" y="2553352"/>
            <a:ext cx="177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Population 2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46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31" y="677327"/>
            <a:ext cx="8142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/>
                </a:solidFill>
                <a:latin typeface="Century Gothic"/>
                <a:ea typeface="+mj-ea"/>
                <a:cs typeface="Century Gothic"/>
              </a:rPr>
              <a:t>How does divergent sexual selection affect signaling system architecture?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18" y="2746033"/>
            <a:ext cx="3118856" cy="376032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587755" y="2820673"/>
            <a:ext cx="2552908" cy="3654444"/>
            <a:chOff x="5344538" y="1578127"/>
            <a:chExt cx="3137030" cy="4446404"/>
          </a:xfrm>
        </p:grpSpPr>
        <p:cxnSp>
          <p:nvCxnSpPr>
            <p:cNvPr id="6" name="Straight Connector 5"/>
            <p:cNvCxnSpPr>
              <a:stCxn id="23" idx="2"/>
              <a:endCxn id="16" idx="1"/>
            </p:cNvCxnSpPr>
            <p:nvPr/>
          </p:nvCxnSpPr>
          <p:spPr>
            <a:xfrm>
              <a:off x="6165133" y="2363574"/>
              <a:ext cx="681070" cy="550919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3" idx="3"/>
              <a:endCxn id="18" idx="1"/>
            </p:cNvCxnSpPr>
            <p:nvPr/>
          </p:nvCxnSpPr>
          <p:spPr>
            <a:xfrm flipV="1">
              <a:off x="6548346" y="1967218"/>
              <a:ext cx="756273" cy="13142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6" idx="7"/>
              <a:endCxn id="18" idx="3"/>
            </p:cNvCxnSpPr>
            <p:nvPr/>
          </p:nvCxnSpPr>
          <p:spPr>
            <a:xfrm flipV="1">
              <a:off x="7388149" y="2356311"/>
              <a:ext cx="142144" cy="558181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3"/>
              <a:endCxn id="17" idx="0"/>
            </p:cNvCxnSpPr>
            <p:nvPr/>
          </p:nvCxnSpPr>
          <p:spPr>
            <a:xfrm flipH="1">
              <a:off x="7657323" y="4815808"/>
              <a:ext cx="372898" cy="440522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6" idx="2"/>
            </p:cNvCxnSpPr>
            <p:nvPr/>
          </p:nvCxnSpPr>
          <p:spPr>
            <a:xfrm flipV="1">
              <a:off x="5842781" y="3185465"/>
              <a:ext cx="353901" cy="19059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7" idx="1"/>
              <a:endCxn id="22" idx="6"/>
            </p:cNvCxnSpPr>
            <p:nvPr/>
          </p:nvCxnSpPr>
          <p:spPr>
            <a:xfrm flipH="1">
              <a:off x="6825130" y="5639543"/>
              <a:ext cx="448983" cy="1775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4" idx="3"/>
              <a:endCxn id="17" idx="0"/>
            </p:cNvCxnSpPr>
            <p:nvPr/>
          </p:nvCxnSpPr>
          <p:spPr>
            <a:xfrm>
              <a:off x="6853384" y="4815341"/>
              <a:ext cx="803940" cy="440989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0" idx="1"/>
              <a:endCxn id="24" idx="5"/>
            </p:cNvCxnSpPr>
            <p:nvPr/>
          </p:nvCxnSpPr>
          <p:spPr>
            <a:xfrm flipH="1" flipV="1">
              <a:off x="7079057" y="4426248"/>
              <a:ext cx="725491" cy="467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9" idx="2"/>
              <a:endCxn id="22" idx="1"/>
            </p:cNvCxnSpPr>
            <p:nvPr/>
          </p:nvCxnSpPr>
          <p:spPr>
            <a:xfrm>
              <a:off x="5727752" y="5034910"/>
              <a:ext cx="443192" cy="335434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9" idx="0"/>
              <a:endCxn id="21" idx="4"/>
            </p:cNvCxnSpPr>
            <p:nvPr/>
          </p:nvCxnSpPr>
          <p:spPr>
            <a:xfrm flipV="1">
              <a:off x="5727752" y="3757327"/>
              <a:ext cx="268986" cy="511158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6733963" y="2802252"/>
              <a:ext cx="766426" cy="76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74111" y="5256331"/>
              <a:ext cx="766426" cy="766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7078946" y="1578127"/>
              <a:ext cx="902693" cy="77818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44538" y="4268485"/>
              <a:ext cx="766426" cy="766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7578875" y="4037624"/>
              <a:ext cx="902693" cy="77818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613524" y="2990902"/>
              <a:ext cx="766426" cy="76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058703" y="5258105"/>
              <a:ext cx="766426" cy="76642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81920" y="1597148"/>
              <a:ext cx="766426" cy="76642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6402037" y="4037157"/>
              <a:ext cx="902693" cy="77818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48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2"/>
          <p:cNvGrpSpPr>
            <a:grpSpLocks/>
          </p:cNvGrpSpPr>
          <p:nvPr/>
        </p:nvGrpSpPr>
        <p:grpSpPr bwMode="auto">
          <a:xfrm>
            <a:off x="0" y="1044578"/>
            <a:ext cx="9067800" cy="5280025"/>
            <a:chOff x="76200" y="1600200"/>
            <a:chExt cx="8763000" cy="4984355"/>
          </a:xfrm>
        </p:grpSpPr>
        <p:grpSp>
          <p:nvGrpSpPr>
            <p:cNvPr id="50230" name="Group 11"/>
            <p:cNvGrpSpPr>
              <a:grpSpLocks/>
            </p:cNvGrpSpPr>
            <p:nvPr/>
          </p:nvGrpSpPr>
          <p:grpSpPr bwMode="auto">
            <a:xfrm>
              <a:off x="381000" y="1676400"/>
              <a:ext cx="8458200" cy="4908155"/>
              <a:chOff x="381000" y="1676400"/>
              <a:chExt cx="8458200" cy="4908155"/>
            </a:xfrm>
          </p:grpSpPr>
          <p:grpSp>
            <p:nvGrpSpPr>
              <p:cNvPr id="50232" name="Group 10"/>
              <p:cNvGrpSpPr>
                <a:grpSpLocks/>
              </p:cNvGrpSpPr>
              <p:nvPr/>
            </p:nvGrpSpPr>
            <p:grpSpPr bwMode="auto">
              <a:xfrm>
                <a:off x="381000" y="1676400"/>
                <a:ext cx="8305799" cy="4908155"/>
                <a:chOff x="381000" y="1676400"/>
                <a:chExt cx="8305799" cy="4908155"/>
              </a:xfrm>
            </p:grpSpPr>
            <p:grpSp>
              <p:nvGrpSpPr>
                <p:cNvPr id="50234" name="Group 9"/>
                <p:cNvGrpSpPr>
                  <a:grpSpLocks/>
                </p:cNvGrpSpPr>
                <p:nvPr/>
              </p:nvGrpSpPr>
              <p:grpSpPr bwMode="auto">
                <a:xfrm>
                  <a:off x="381000" y="1676400"/>
                  <a:ext cx="8305799" cy="4800600"/>
                  <a:chOff x="381000" y="1676400"/>
                  <a:chExt cx="8305799" cy="4800600"/>
                </a:xfrm>
              </p:grpSpPr>
              <p:pic>
                <p:nvPicPr>
                  <p:cNvPr id="50237" name="Picture 3" descr="IMG1_rot.ti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199" y="1676400"/>
                    <a:ext cx="8229600" cy="4648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" name="Rectangle 4"/>
                  <p:cNvSpPr/>
                  <p:nvPr/>
                </p:nvSpPr>
                <p:spPr>
                  <a:xfrm>
                    <a:off x="381494" y="5866723"/>
                    <a:ext cx="3580680" cy="6099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18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dirty="0">
                      <a:solidFill>
                        <a:srgbClr val="FFFFFF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p:grpSp>
            <p:sp>
              <p:nvSpPr>
                <p:cNvPr id="41" name="Rectangle 6"/>
                <p:cNvSpPr/>
                <p:nvPr/>
              </p:nvSpPr>
              <p:spPr>
                <a:xfrm>
                  <a:off x="3575571" y="5967130"/>
                  <a:ext cx="3580680" cy="609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0236" name="Rectangle 41"/>
                <p:cNvSpPr>
                  <a:spLocks noChangeArrowheads="1"/>
                </p:cNvSpPr>
                <p:nvPr/>
              </p:nvSpPr>
              <p:spPr bwMode="auto">
                <a:xfrm rot="-5400000">
                  <a:off x="5040521" y="4896851"/>
                  <a:ext cx="2057583" cy="1317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6324747" y="6274344"/>
                <a:ext cx="2514453" cy="1393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0231" name="Rectangle 36"/>
            <p:cNvSpPr>
              <a:spLocks noChangeArrowheads="1"/>
            </p:cNvSpPr>
            <p:nvPr/>
          </p:nvSpPr>
          <p:spPr bwMode="auto">
            <a:xfrm rot="-5400000">
              <a:off x="-76697" y="1753097"/>
              <a:ext cx="1143434" cy="83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>
            <a:off x="3057529" y="2014541"/>
            <a:ext cx="1927225" cy="796925"/>
          </a:xfrm>
          <a:custGeom>
            <a:avLst/>
            <a:gdLst>
              <a:gd name="connsiteX0" fmla="*/ 33867 w 1927013"/>
              <a:gd name="connsiteY0" fmla="*/ 94342 h 796349"/>
              <a:gd name="connsiteX1" fmla="*/ 295124 w 1927013"/>
              <a:gd name="connsiteY1" fmla="*/ 152399 h 796349"/>
              <a:gd name="connsiteX2" fmla="*/ 402530 w 1927013"/>
              <a:gd name="connsiteY2" fmla="*/ 158205 h 796349"/>
              <a:gd name="connsiteX3" fmla="*/ 591215 w 1927013"/>
              <a:gd name="connsiteY3" fmla="*/ 158205 h 796349"/>
              <a:gd name="connsiteX4" fmla="*/ 716038 w 1927013"/>
              <a:gd name="connsiteY4" fmla="*/ 149497 h 796349"/>
              <a:gd name="connsiteX5" fmla="*/ 840861 w 1927013"/>
              <a:gd name="connsiteY5" fmla="*/ 132079 h 796349"/>
              <a:gd name="connsiteX6" fmla="*/ 956975 w 1927013"/>
              <a:gd name="connsiteY6" fmla="*/ 105954 h 796349"/>
              <a:gd name="connsiteX7" fmla="*/ 1331444 w 1927013"/>
              <a:gd name="connsiteY7" fmla="*/ 21771 h 796349"/>
              <a:gd name="connsiteX8" fmla="*/ 1528838 w 1927013"/>
              <a:gd name="connsiteY8" fmla="*/ 1451 h 796349"/>
              <a:gd name="connsiteX9" fmla="*/ 1720427 w 1927013"/>
              <a:gd name="connsiteY9" fmla="*/ 30479 h 796349"/>
              <a:gd name="connsiteX10" fmla="*/ 1914918 w 1927013"/>
              <a:gd name="connsiteY10" fmla="*/ 123371 h 796349"/>
              <a:gd name="connsiteX11" fmla="*/ 1792998 w 1927013"/>
              <a:gd name="connsiteY11" fmla="*/ 91439 h 796349"/>
              <a:gd name="connsiteX12" fmla="*/ 1691398 w 1927013"/>
              <a:gd name="connsiteY12" fmla="*/ 79828 h 796349"/>
              <a:gd name="connsiteX13" fmla="*/ 1546255 w 1927013"/>
              <a:gd name="connsiteY13" fmla="*/ 103051 h 796349"/>
              <a:gd name="connsiteX14" fmla="*/ 1380793 w 1927013"/>
              <a:gd name="connsiteY14" fmla="*/ 175622 h 796349"/>
              <a:gd name="connsiteX15" fmla="*/ 1212427 w 1927013"/>
              <a:gd name="connsiteY15" fmla="*/ 317862 h 796349"/>
              <a:gd name="connsiteX16" fmla="*/ 997615 w 1927013"/>
              <a:gd name="connsiteY16" fmla="*/ 518159 h 796349"/>
              <a:gd name="connsiteX17" fmla="*/ 788610 w 1927013"/>
              <a:gd name="connsiteY17" fmla="*/ 672011 h 796349"/>
              <a:gd name="connsiteX18" fmla="*/ 576701 w 1927013"/>
              <a:gd name="connsiteY18" fmla="*/ 750388 h 796349"/>
              <a:gd name="connsiteX19" fmla="*/ 388015 w 1927013"/>
              <a:gd name="connsiteY19" fmla="*/ 785222 h 796349"/>
              <a:gd name="connsiteX20" fmla="*/ 382210 w 1927013"/>
              <a:gd name="connsiteY20" fmla="*/ 782319 h 796349"/>
              <a:gd name="connsiteX21" fmla="*/ 329958 w 1927013"/>
              <a:gd name="connsiteY21" fmla="*/ 701039 h 796349"/>
              <a:gd name="connsiteX22" fmla="*/ 225455 w 1927013"/>
              <a:gd name="connsiteY22" fmla="*/ 541382 h 796349"/>
              <a:gd name="connsiteX23" fmla="*/ 190621 w 1927013"/>
              <a:gd name="connsiteY23" fmla="*/ 445588 h 796349"/>
              <a:gd name="connsiteX24" fmla="*/ 91924 w 1927013"/>
              <a:gd name="connsiteY24" fmla="*/ 288834 h 796349"/>
              <a:gd name="connsiteX25" fmla="*/ 33867 w 1927013"/>
              <a:gd name="connsiteY25" fmla="*/ 94342 h 79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27013" h="796349">
                <a:moveTo>
                  <a:pt x="33867" y="94342"/>
                </a:moveTo>
                <a:cubicBezTo>
                  <a:pt x="67734" y="71603"/>
                  <a:pt x="233680" y="141755"/>
                  <a:pt x="295124" y="152399"/>
                </a:cubicBezTo>
                <a:cubicBezTo>
                  <a:pt x="356568" y="163043"/>
                  <a:pt x="353182" y="157237"/>
                  <a:pt x="402530" y="158205"/>
                </a:cubicBezTo>
                <a:cubicBezTo>
                  <a:pt x="451878" y="159173"/>
                  <a:pt x="538964" y="159656"/>
                  <a:pt x="591215" y="158205"/>
                </a:cubicBezTo>
                <a:cubicBezTo>
                  <a:pt x="643466" y="156754"/>
                  <a:pt x="674430" y="153851"/>
                  <a:pt x="716038" y="149497"/>
                </a:cubicBezTo>
                <a:cubicBezTo>
                  <a:pt x="757646" y="145143"/>
                  <a:pt x="800705" y="139336"/>
                  <a:pt x="840861" y="132079"/>
                </a:cubicBezTo>
                <a:cubicBezTo>
                  <a:pt x="881017" y="124822"/>
                  <a:pt x="956975" y="105954"/>
                  <a:pt x="956975" y="105954"/>
                </a:cubicBezTo>
                <a:cubicBezTo>
                  <a:pt x="1038739" y="87569"/>
                  <a:pt x="1236134" y="39188"/>
                  <a:pt x="1331444" y="21771"/>
                </a:cubicBezTo>
                <a:cubicBezTo>
                  <a:pt x="1426754" y="4354"/>
                  <a:pt x="1464008" y="0"/>
                  <a:pt x="1528838" y="1451"/>
                </a:cubicBezTo>
                <a:cubicBezTo>
                  <a:pt x="1593668" y="2902"/>
                  <a:pt x="1656080" y="10159"/>
                  <a:pt x="1720427" y="30479"/>
                </a:cubicBezTo>
                <a:cubicBezTo>
                  <a:pt x="1784774" y="50799"/>
                  <a:pt x="1902823" y="113211"/>
                  <a:pt x="1914918" y="123371"/>
                </a:cubicBezTo>
                <a:cubicBezTo>
                  <a:pt x="1927013" y="133531"/>
                  <a:pt x="1830251" y="98696"/>
                  <a:pt x="1792998" y="91439"/>
                </a:cubicBezTo>
                <a:cubicBezTo>
                  <a:pt x="1755745" y="84182"/>
                  <a:pt x="1732522" y="77893"/>
                  <a:pt x="1691398" y="79828"/>
                </a:cubicBezTo>
                <a:cubicBezTo>
                  <a:pt x="1650274" y="81763"/>
                  <a:pt x="1598023" y="87085"/>
                  <a:pt x="1546255" y="103051"/>
                </a:cubicBezTo>
                <a:cubicBezTo>
                  <a:pt x="1494488" y="119017"/>
                  <a:pt x="1436431" y="139820"/>
                  <a:pt x="1380793" y="175622"/>
                </a:cubicBezTo>
                <a:cubicBezTo>
                  <a:pt x="1325155" y="211424"/>
                  <a:pt x="1276290" y="260773"/>
                  <a:pt x="1212427" y="317862"/>
                </a:cubicBezTo>
                <a:cubicBezTo>
                  <a:pt x="1148564" y="374952"/>
                  <a:pt x="1068251" y="459134"/>
                  <a:pt x="997615" y="518159"/>
                </a:cubicBezTo>
                <a:cubicBezTo>
                  <a:pt x="926979" y="577184"/>
                  <a:pt x="858762" y="633306"/>
                  <a:pt x="788610" y="672011"/>
                </a:cubicBezTo>
                <a:cubicBezTo>
                  <a:pt x="718458" y="710716"/>
                  <a:pt x="643467" y="731520"/>
                  <a:pt x="576701" y="750388"/>
                </a:cubicBezTo>
                <a:cubicBezTo>
                  <a:pt x="509935" y="769256"/>
                  <a:pt x="420430" y="779900"/>
                  <a:pt x="388015" y="785222"/>
                </a:cubicBezTo>
                <a:cubicBezTo>
                  <a:pt x="355600" y="790544"/>
                  <a:pt x="391886" y="796349"/>
                  <a:pt x="382210" y="782319"/>
                </a:cubicBezTo>
                <a:cubicBezTo>
                  <a:pt x="372534" y="768289"/>
                  <a:pt x="329958" y="701039"/>
                  <a:pt x="329958" y="701039"/>
                </a:cubicBezTo>
                <a:cubicBezTo>
                  <a:pt x="303832" y="660883"/>
                  <a:pt x="248678" y="583957"/>
                  <a:pt x="225455" y="541382"/>
                </a:cubicBezTo>
                <a:cubicBezTo>
                  <a:pt x="202232" y="498807"/>
                  <a:pt x="212876" y="487679"/>
                  <a:pt x="190621" y="445588"/>
                </a:cubicBezTo>
                <a:cubicBezTo>
                  <a:pt x="168366" y="403497"/>
                  <a:pt x="119017" y="347859"/>
                  <a:pt x="91924" y="288834"/>
                </a:cubicBezTo>
                <a:cubicBezTo>
                  <a:pt x="64831" y="229809"/>
                  <a:pt x="0" y="117081"/>
                  <a:pt x="33867" y="94342"/>
                </a:cubicBezTo>
                <a:close/>
              </a:path>
            </a:pathLst>
          </a:custGeom>
          <a:pattFill prst="pct75">
            <a:fgClr>
              <a:schemeClr val="accent1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119813" y="2260600"/>
            <a:ext cx="2119312" cy="1549400"/>
          </a:xfrm>
          <a:custGeom>
            <a:avLst/>
            <a:gdLst>
              <a:gd name="connsiteX0" fmla="*/ 13629 w 2119351"/>
              <a:gd name="connsiteY0" fmla="*/ 72482 h 1548779"/>
              <a:gd name="connsiteX1" fmla="*/ 292409 w 2119351"/>
              <a:gd name="connsiteY1" fmla="*/ 16726 h 1548779"/>
              <a:gd name="connsiteX2" fmla="*/ 467112 w 2119351"/>
              <a:gd name="connsiteY2" fmla="*/ 1858 h 1548779"/>
              <a:gd name="connsiteX3" fmla="*/ 667834 w 2119351"/>
              <a:gd name="connsiteY3" fmla="*/ 27877 h 1548779"/>
              <a:gd name="connsiteX4" fmla="*/ 875990 w 2119351"/>
              <a:gd name="connsiteY4" fmla="*/ 98501 h 1548779"/>
              <a:gd name="connsiteX5" fmla="*/ 1203092 w 2119351"/>
              <a:gd name="connsiteY5" fmla="*/ 258336 h 1548779"/>
              <a:gd name="connsiteX6" fmla="*/ 1533912 w 2119351"/>
              <a:gd name="connsiteY6" fmla="*/ 477643 h 1548779"/>
              <a:gd name="connsiteX7" fmla="*/ 1760653 w 2119351"/>
              <a:gd name="connsiteY7" fmla="*/ 574287 h 1548779"/>
              <a:gd name="connsiteX8" fmla="*/ 1953941 w 2119351"/>
              <a:gd name="connsiteY8" fmla="*/ 607740 h 1548779"/>
              <a:gd name="connsiteX9" fmla="*/ 2005980 w 2119351"/>
              <a:gd name="connsiteY9" fmla="*/ 626326 h 1548779"/>
              <a:gd name="connsiteX10" fmla="*/ 1994829 w 2119351"/>
              <a:gd name="connsiteY10" fmla="*/ 674648 h 1548779"/>
              <a:gd name="connsiteX11" fmla="*/ 2005980 w 2119351"/>
              <a:gd name="connsiteY11" fmla="*/ 715536 h 1548779"/>
              <a:gd name="connsiteX12" fmla="*/ 2072887 w 2119351"/>
              <a:gd name="connsiteY12" fmla="*/ 722970 h 1548779"/>
              <a:gd name="connsiteX13" fmla="*/ 2095190 w 2119351"/>
              <a:gd name="connsiteY13" fmla="*/ 689516 h 1548779"/>
              <a:gd name="connsiteX14" fmla="*/ 2098907 w 2119351"/>
              <a:gd name="connsiteY14" fmla="*/ 696950 h 1548779"/>
              <a:gd name="connsiteX15" fmla="*/ 2113775 w 2119351"/>
              <a:gd name="connsiteY15" fmla="*/ 711818 h 1548779"/>
              <a:gd name="connsiteX16" fmla="*/ 2065453 w 2119351"/>
              <a:gd name="connsiteY16" fmla="*/ 771292 h 1548779"/>
              <a:gd name="connsiteX17" fmla="*/ 2028282 w 2119351"/>
              <a:gd name="connsiteY17" fmla="*/ 786160 h 1548779"/>
              <a:gd name="connsiteX18" fmla="*/ 1998546 w 2119351"/>
              <a:gd name="connsiteY18" fmla="*/ 819614 h 1548779"/>
              <a:gd name="connsiteX19" fmla="*/ 1961375 w 2119351"/>
              <a:gd name="connsiteY19" fmla="*/ 815897 h 1548779"/>
              <a:gd name="connsiteX20" fmla="*/ 1946507 w 2119351"/>
              <a:gd name="connsiteY20" fmla="*/ 786160 h 1548779"/>
              <a:gd name="connsiteX21" fmla="*/ 1991112 w 2119351"/>
              <a:gd name="connsiteY21" fmla="*/ 756423 h 1548779"/>
              <a:gd name="connsiteX22" fmla="*/ 1994829 w 2119351"/>
              <a:gd name="connsiteY22" fmla="*/ 745272 h 1548779"/>
              <a:gd name="connsiteX23" fmla="*/ 1950224 w 2119351"/>
              <a:gd name="connsiteY23" fmla="*/ 767575 h 1548779"/>
              <a:gd name="connsiteX24" fmla="*/ 1864731 w 2119351"/>
              <a:gd name="connsiteY24" fmla="*/ 812179 h 1548779"/>
              <a:gd name="connsiteX25" fmla="*/ 1846146 w 2119351"/>
              <a:gd name="connsiteY25" fmla="*/ 841916 h 1548779"/>
              <a:gd name="connsiteX26" fmla="*/ 1857297 w 2119351"/>
              <a:gd name="connsiteY26" fmla="*/ 871653 h 1548779"/>
              <a:gd name="connsiteX27" fmla="*/ 1805258 w 2119351"/>
              <a:gd name="connsiteY27" fmla="*/ 908823 h 1548779"/>
              <a:gd name="connsiteX28" fmla="*/ 1768087 w 2119351"/>
              <a:gd name="connsiteY28" fmla="*/ 919975 h 1548779"/>
              <a:gd name="connsiteX29" fmla="*/ 1734634 w 2119351"/>
              <a:gd name="connsiteY29" fmla="*/ 1005467 h 1548779"/>
              <a:gd name="connsiteX30" fmla="*/ 1716048 w 2119351"/>
              <a:gd name="connsiteY30" fmla="*/ 972014 h 1548779"/>
              <a:gd name="connsiteX31" fmla="*/ 1716048 w 2119351"/>
              <a:gd name="connsiteY31" fmla="*/ 960862 h 1548779"/>
              <a:gd name="connsiteX32" fmla="*/ 1701180 w 2119351"/>
              <a:gd name="connsiteY32" fmla="*/ 1027770 h 1548779"/>
              <a:gd name="connsiteX33" fmla="*/ 1701180 w 2119351"/>
              <a:gd name="connsiteY33" fmla="*/ 1053789 h 1548779"/>
              <a:gd name="connsiteX34" fmla="*/ 1693746 w 2119351"/>
              <a:gd name="connsiteY34" fmla="*/ 1090960 h 1548779"/>
              <a:gd name="connsiteX35" fmla="*/ 1593385 w 2119351"/>
              <a:gd name="connsiteY35" fmla="*/ 1169018 h 1548779"/>
              <a:gd name="connsiteX36" fmla="*/ 1623121 w 2119351"/>
              <a:gd name="connsiteY36" fmla="*/ 1317701 h 1548779"/>
              <a:gd name="connsiteX37" fmla="*/ 1600819 w 2119351"/>
              <a:gd name="connsiteY37" fmla="*/ 1384609 h 1548779"/>
              <a:gd name="connsiteX38" fmla="*/ 1556214 w 2119351"/>
              <a:gd name="connsiteY38" fmla="*/ 1302833 h 1548779"/>
              <a:gd name="connsiteX39" fmla="*/ 1522760 w 2119351"/>
              <a:gd name="connsiteY39" fmla="*/ 1239643 h 1548779"/>
              <a:gd name="connsiteX40" fmla="*/ 1470721 w 2119351"/>
              <a:gd name="connsiteY40" fmla="*/ 1243360 h 1548779"/>
              <a:gd name="connsiteX41" fmla="*/ 1396380 w 2119351"/>
              <a:gd name="connsiteY41" fmla="*/ 1232209 h 1548779"/>
              <a:gd name="connsiteX42" fmla="*/ 1377795 w 2119351"/>
              <a:gd name="connsiteY42" fmla="*/ 1261945 h 1548779"/>
              <a:gd name="connsiteX43" fmla="*/ 1273717 w 2119351"/>
              <a:gd name="connsiteY43" fmla="*/ 1235926 h 1548779"/>
              <a:gd name="connsiteX44" fmla="*/ 1191941 w 2119351"/>
              <a:gd name="connsiteY44" fmla="*/ 1299116 h 1548779"/>
              <a:gd name="connsiteX45" fmla="*/ 1206809 w 2119351"/>
              <a:gd name="connsiteY45" fmla="*/ 1340004 h 1548779"/>
              <a:gd name="connsiteX46" fmla="*/ 1173356 w 2119351"/>
              <a:gd name="connsiteY46" fmla="*/ 1366023 h 1548779"/>
              <a:gd name="connsiteX47" fmla="*/ 1199375 w 2119351"/>
              <a:gd name="connsiteY47" fmla="*/ 1507272 h 1548779"/>
              <a:gd name="connsiteX48" fmla="*/ 1243980 w 2119351"/>
              <a:gd name="connsiteY48" fmla="*/ 1548160 h 1548779"/>
              <a:gd name="connsiteX49" fmla="*/ 1139902 w 2119351"/>
              <a:gd name="connsiteY49" fmla="*/ 1510989 h 1548779"/>
              <a:gd name="connsiteX50" fmla="*/ 916878 w 2119351"/>
              <a:gd name="connsiteY50" fmla="*/ 1366023 h 1548779"/>
              <a:gd name="connsiteX51" fmla="*/ 790497 w 2119351"/>
              <a:gd name="connsiteY51" fmla="*/ 1176453 h 1548779"/>
              <a:gd name="connsiteX52" fmla="*/ 768195 w 2119351"/>
              <a:gd name="connsiteY52" fmla="*/ 1195038 h 1548779"/>
              <a:gd name="connsiteX53" fmla="*/ 875990 w 2119351"/>
              <a:gd name="connsiteY53" fmla="*/ 1369740 h 1548779"/>
              <a:gd name="connsiteX54" fmla="*/ 872273 w 2119351"/>
              <a:gd name="connsiteY54" fmla="*/ 1425497 h 1548779"/>
              <a:gd name="connsiteX55" fmla="*/ 835102 w 2119351"/>
              <a:gd name="connsiteY55" fmla="*/ 1388326 h 1548779"/>
              <a:gd name="connsiteX56" fmla="*/ 812799 w 2119351"/>
              <a:gd name="connsiteY56" fmla="*/ 1377175 h 1548779"/>
              <a:gd name="connsiteX57" fmla="*/ 816517 w 2119351"/>
              <a:gd name="connsiteY57" fmla="*/ 1351155 h 1548779"/>
              <a:gd name="connsiteX58" fmla="*/ 757043 w 2119351"/>
              <a:gd name="connsiteY58" fmla="*/ 1287965 h 1548779"/>
              <a:gd name="connsiteX59" fmla="*/ 768195 w 2119351"/>
              <a:gd name="connsiteY59" fmla="*/ 1273097 h 1548779"/>
              <a:gd name="connsiteX60" fmla="*/ 660399 w 2119351"/>
              <a:gd name="connsiteY60" fmla="*/ 1098394 h 1548779"/>
              <a:gd name="connsiteX61" fmla="*/ 612078 w 2119351"/>
              <a:gd name="connsiteY61" fmla="*/ 1090960 h 1548779"/>
              <a:gd name="connsiteX62" fmla="*/ 530302 w 2119351"/>
              <a:gd name="connsiteY62" fmla="*/ 905106 h 1548779"/>
              <a:gd name="connsiteX63" fmla="*/ 548887 w 2119351"/>
              <a:gd name="connsiteY63" fmla="*/ 867936 h 1548779"/>
              <a:gd name="connsiteX64" fmla="*/ 515434 w 2119351"/>
              <a:gd name="connsiteY64" fmla="*/ 812179 h 1548779"/>
              <a:gd name="connsiteX65" fmla="*/ 541453 w 2119351"/>
              <a:gd name="connsiteY65" fmla="*/ 771292 h 1548779"/>
              <a:gd name="connsiteX66" fmla="*/ 515434 w 2119351"/>
              <a:gd name="connsiteY66" fmla="*/ 611458 h 1548779"/>
              <a:gd name="connsiteX67" fmla="*/ 433658 w 2119351"/>
              <a:gd name="connsiteY67" fmla="*/ 544550 h 1548779"/>
              <a:gd name="connsiteX68" fmla="*/ 470829 w 2119351"/>
              <a:gd name="connsiteY68" fmla="*/ 525965 h 1548779"/>
              <a:gd name="connsiteX69" fmla="*/ 392770 w 2119351"/>
              <a:gd name="connsiteY69" fmla="*/ 384716 h 1548779"/>
              <a:gd name="connsiteX70" fmla="*/ 292409 w 2119351"/>
              <a:gd name="connsiteY70" fmla="*/ 288072 h 1548779"/>
              <a:gd name="connsiteX71" fmla="*/ 210634 w 2119351"/>
              <a:gd name="connsiteY71" fmla="*/ 172843 h 1548779"/>
              <a:gd name="connsiteX72" fmla="*/ 13629 w 2119351"/>
              <a:gd name="connsiteY72" fmla="*/ 72482 h 15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119351" h="1548779">
                <a:moveTo>
                  <a:pt x="13629" y="72482"/>
                </a:moveTo>
                <a:cubicBezTo>
                  <a:pt x="27258" y="46463"/>
                  <a:pt x="216829" y="28497"/>
                  <a:pt x="292409" y="16726"/>
                </a:cubicBezTo>
                <a:cubicBezTo>
                  <a:pt x="367989" y="4955"/>
                  <a:pt x="404541" y="0"/>
                  <a:pt x="467112" y="1858"/>
                </a:cubicBezTo>
                <a:cubicBezTo>
                  <a:pt x="529683" y="3716"/>
                  <a:pt x="599688" y="11770"/>
                  <a:pt x="667834" y="27877"/>
                </a:cubicBezTo>
                <a:cubicBezTo>
                  <a:pt x="735980" y="43984"/>
                  <a:pt x="786780" y="60091"/>
                  <a:pt x="875990" y="98501"/>
                </a:cubicBezTo>
                <a:cubicBezTo>
                  <a:pt x="965200" y="136911"/>
                  <a:pt x="1093438" y="195146"/>
                  <a:pt x="1203092" y="258336"/>
                </a:cubicBezTo>
                <a:cubicBezTo>
                  <a:pt x="1312746" y="321526"/>
                  <a:pt x="1440985" y="424985"/>
                  <a:pt x="1533912" y="477643"/>
                </a:cubicBezTo>
                <a:cubicBezTo>
                  <a:pt x="1626839" y="530301"/>
                  <a:pt x="1690648" y="552604"/>
                  <a:pt x="1760653" y="574287"/>
                </a:cubicBezTo>
                <a:cubicBezTo>
                  <a:pt x="1830658" y="595970"/>
                  <a:pt x="1913053" y="599067"/>
                  <a:pt x="1953941" y="607740"/>
                </a:cubicBezTo>
                <a:cubicBezTo>
                  <a:pt x="1994829" y="616413"/>
                  <a:pt x="1999165" y="615175"/>
                  <a:pt x="2005980" y="626326"/>
                </a:cubicBezTo>
                <a:cubicBezTo>
                  <a:pt x="2012795" y="637477"/>
                  <a:pt x="1994829" y="659780"/>
                  <a:pt x="1994829" y="674648"/>
                </a:cubicBezTo>
                <a:cubicBezTo>
                  <a:pt x="1994829" y="689516"/>
                  <a:pt x="1992970" y="707482"/>
                  <a:pt x="2005980" y="715536"/>
                </a:cubicBezTo>
                <a:cubicBezTo>
                  <a:pt x="2018990" y="723590"/>
                  <a:pt x="2058019" y="727307"/>
                  <a:pt x="2072887" y="722970"/>
                </a:cubicBezTo>
                <a:cubicBezTo>
                  <a:pt x="2087755" y="718633"/>
                  <a:pt x="2090853" y="693853"/>
                  <a:pt x="2095190" y="689516"/>
                </a:cubicBezTo>
                <a:cubicBezTo>
                  <a:pt x="2099527" y="685179"/>
                  <a:pt x="2095809" y="693233"/>
                  <a:pt x="2098907" y="696950"/>
                </a:cubicBezTo>
                <a:cubicBezTo>
                  <a:pt x="2102005" y="700667"/>
                  <a:pt x="2119351" y="699428"/>
                  <a:pt x="2113775" y="711818"/>
                </a:cubicBezTo>
                <a:cubicBezTo>
                  <a:pt x="2108199" y="724208"/>
                  <a:pt x="2079702" y="758902"/>
                  <a:pt x="2065453" y="771292"/>
                </a:cubicBezTo>
                <a:cubicBezTo>
                  <a:pt x="2051204" y="783682"/>
                  <a:pt x="2039433" y="778106"/>
                  <a:pt x="2028282" y="786160"/>
                </a:cubicBezTo>
                <a:cubicBezTo>
                  <a:pt x="2017131" y="794214"/>
                  <a:pt x="2009697" y="814658"/>
                  <a:pt x="1998546" y="819614"/>
                </a:cubicBezTo>
                <a:cubicBezTo>
                  <a:pt x="1987395" y="824570"/>
                  <a:pt x="1970048" y="821473"/>
                  <a:pt x="1961375" y="815897"/>
                </a:cubicBezTo>
                <a:cubicBezTo>
                  <a:pt x="1952702" y="810321"/>
                  <a:pt x="1941551" y="796072"/>
                  <a:pt x="1946507" y="786160"/>
                </a:cubicBezTo>
                <a:cubicBezTo>
                  <a:pt x="1951463" y="776248"/>
                  <a:pt x="1983058" y="763238"/>
                  <a:pt x="1991112" y="756423"/>
                </a:cubicBezTo>
                <a:cubicBezTo>
                  <a:pt x="1999166" y="749608"/>
                  <a:pt x="2001644" y="743413"/>
                  <a:pt x="1994829" y="745272"/>
                </a:cubicBezTo>
                <a:cubicBezTo>
                  <a:pt x="1988014" y="747131"/>
                  <a:pt x="1950224" y="767575"/>
                  <a:pt x="1950224" y="767575"/>
                </a:cubicBezTo>
                <a:cubicBezTo>
                  <a:pt x="1928541" y="778726"/>
                  <a:pt x="1882077" y="799789"/>
                  <a:pt x="1864731" y="812179"/>
                </a:cubicBezTo>
                <a:cubicBezTo>
                  <a:pt x="1847385" y="824569"/>
                  <a:pt x="1847385" y="832004"/>
                  <a:pt x="1846146" y="841916"/>
                </a:cubicBezTo>
                <a:cubicBezTo>
                  <a:pt x="1844907" y="851828"/>
                  <a:pt x="1864112" y="860502"/>
                  <a:pt x="1857297" y="871653"/>
                </a:cubicBezTo>
                <a:cubicBezTo>
                  <a:pt x="1850482" y="882804"/>
                  <a:pt x="1820126" y="900769"/>
                  <a:pt x="1805258" y="908823"/>
                </a:cubicBezTo>
                <a:cubicBezTo>
                  <a:pt x="1790390" y="916877"/>
                  <a:pt x="1779858" y="903868"/>
                  <a:pt x="1768087" y="919975"/>
                </a:cubicBezTo>
                <a:cubicBezTo>
                  <a:pt x="1756316" y="936082"/>
                  <a:pt x="1743307" y="996794"/>
                  <a:pt x="1734634" y="1005467"/>
                </a:cubicBezTo>
                <a:cubicBezTo>
                  <a:pt x="1725961" y="1014140"/>
                  <a:pt x="1719146" y="979448"/>
                  <a:pt x="1716048" y="972014"/>
                </a:cubicBezTo>
                <a:cubicBezTo>
                  <a:pt x="1712950" y="964580"/>
                  <a:pt x="1718526" y="951569"/>
                  <a:pt x="1716048" y="960862"/>
                </a:cubicBezTo>
                <a:cubicBezTo>
                  <a:pt x="1713570" y="970155"/>
                  <a:pt x="1703658" y="1012282"/>
                  <a:pt x="1701180" y="1027770"/>
                </a:cubicBezTo>
                <a:cubicBezTo>
                  <a:pt x="1698702" y="1043258"/>
                  <a:pt x="1702419" y="1043257"/>
                  <a:pt x="1701180" y="1053789"/>
                </a:cubicBezTo>
                <a:cubicBezTo>
                  <a:pt x="1699941" y="1064321"/>
                  <a:pt x="1711712" y="1071755"/>
                  <a:pt x="1693746" y="1090960"/>
                </a:cubicBezTo>
                <a:cubicBezTo>
                  <a:pt x="1675780" y="1110165"/>
                  <a:pt x="1605156" y="1131228"/>
                  <a:pt x="1593385" y="1169018"/>
                </a:cubicBezTo>
                <a:cubicBezTo>
                  <a:pt x="1581614" y="1206808"/>
                  <a:pt x="1621882" y="1281769"/>
                  <a:pt x="1623121" y="1317701"/>
                </a:cubicBezTo>
                <a:cubicBezTo>
                  <a:pt x="1624360" y="1353633"/>
                  <a:pt x="1611970" y="1387087"/>
                  <a:pt x="1600819" y="1384609"/>
                </a:cubicBezTo>
                <a:cubicBezTo>
                  <a:pt x="1589668" y="1382131"/>
                  <a:pt x="1569224" y="1326994"/>
                  <a:pt x="1556214" y="1302833"/>
                </a:cubicBezTo>
                <a:cubicBezTo>
                  <a:pt x="1543204" y="1278672"/>
                  <a:pt x="1537009" y="1249555"/>
                  <a:pt x="1522760" y="1239643"/>
                </a:cubicBezTo>
                <a:cubicBezTo>
                  <a:pt x="1508511" y="1229731"/>
                  <a:pt x="1491784" y="1244599"/>
                  <a:pt x="1470721" y="1243360"/>
                </a:cubicBezTo>
                <a:cubicBezTo>
                  <a:pt x="1449658" y="1242121"/>
                  <a:pt x="1411868" y="1229112"/>
                  <a:pt x="1396380" y="1232209"/>
                </a:cubicBezTo>
                <a:cubicBezTo>
                  <a:pt x="1380892" y="1235307"/>
                  <a:pt x="1398239" y="1261326"/>
                  <a:pt x="1377795" y="1261945"/>
                </a:cubicBezTo>
                <a:cubicBezTo>
                  <a:pt x="1357351" y="1262564"/>
                  <a:pt x="1304693" y="1229731"/>
                  <a:pt x="1273717" y="1235926"/>
                </a:cubicBezTo>
                <a:cubicBezTo>
                  <a:pt x="1242741" y="1242121"/>
                  <a:pt x="1203092" y="1281770"/>
                  <a:pt x="1191941" y="1299116"/>
                </a:cubicBezTo>
                <a:cubicBezTo>
                  <a:pt x="1180790" y="1316462"/>
                  <a:pt x="1209906" y="1328853"/>
                  <a:pt x="1206809" y="1340004"/>
                </a:cubicBezTo>
                <a:cubicBezTo>
                  <a:pt x="1203712" y="1351155"/>
                  <a:pt x="1174595" y="1338145"/>
                  <a:pt x="1173356" y="1366023"/>
                </a:cubicBezTo>
                <a:cubicBezTo>
                  <a:pt x="1172117" y="1393901"/>
                  <a:pt x="1187604" y="1476916"/>
                  <a:pt x="1199375" y="1507272"/>
                </a:cubicBezTo>
                <a:cubicBezTo>
                  <a:pt x="1211146" y="1537628"/>
                  <a:pt x="1253892" y="1547541"/>
                  <a:pt x="1243980" y="1548160"/>
                </a:cubicBezTo>
                <a:cubicBezTo>
                  <a:pt x="1234068" y="1548779"/>
                  <a:pt x="1194419" y="1541345"/>
                  <a:pt x="1139902" y="1510989"/>
                </a:cubicBezTo>
                <a:cubicBezTo>
                  <a:pt x="1085385" y="1480633"/>
                  <a:pt x="975112" y="1421779"/>
                  <a:pt x="916878" y="1366023"/>
                </a:cubicBezTo>
                <a:cubicBezTo>
                  <a:pt x="858644" y="1310267"/>
                  <a:pt x="815278" y="1204951"/>
                  <a:pt x="790497" y="1176453"/>
                </a:cubicBezTo>
                <a:cubicBezTo>
                  <a:pt x="765717" y="1147956"/>
                  <a:pt x="753946" y="1162824"/>
                  <a:pt x="768195" y="1195038"/>
                </a:cubicBezTo>
                <a:cubicBezTo>
                  <a:pt x="782444" y="1227252"/>
                  <a:pt x="858644" y="1331330"/>
                  <a:pt x="875990" y="1369740"/>
                </a:cubicBezTo>
                <a:cubicBezTo>
                  <a:pt x="893336" y="1408150"/>
                  <a:pt x="879088" y="1422399"/>
                  <a:pt x="872273" y="1425497"/>
                </a:cubicBezTo>
                <a:cubicBezTo>
                  <a:pt x="865458" y="1428595"/>
                  <a:pt x="845014" y="1396380"/>
                  <a:pt x="835102" y="1388326"/>
                </a:cubicBezTo>
                <a:cubicBezTo>
                  <a:pt x="825190" y="1380272"/>
                  <a:pt x="815897" y="1383370"/>
                  <a:pt x="812799" y="1377175"/>
                </a:cubicBezTo>
                <a:cubicBezTo>
                  <a:pt x="809702" y="1370980"/>
                  <a:pt x="825810" y="1366023"/>
                  <a:pt x="816517" y="1351155"/>
                </a:cubicBezTo>
                <a:cubicBezTo>
                  <a:pt x="807224" y="1336287"/>
                  <a:pt x="765097" y="1300975"/>
                  <a:pt x="757043" y="1287965"/>
                </a:cubicBezTo>
                <a:cubicBezTo>
                  <a:pt x="748989" y="1274955"/>
                  <a:pt x="784302" y="1304692"/>
                  <a:pt x="768195" y="1273097"/>
                </a:cubicBezTo>
                <a:cubicBezTo>
                  <a:pt x="752088" y="1241502"/>
                  <a:pt x="686418" y="1128750"/>
                  <a:pt x="660399" y="1098394"/>
                </a:cubicBezTo>
                <a:cubicBezTo>
                  <a:pt x="634380" y="1068038"/>
                  <a:pt x="633761" y="1123175"/>
                  <a:pt x="612078" y="1090960"/>
                </a:cubicBezTo>
                <a:cubicBezTo>
                  <a:pt x="590395" y="1058745"/>
                  <a:pt x="540834" y="942277"/>
                  <a:pt x="530302" y="905106"/>
                </a:cubicBezTo>
                <a:cubicBezTo>
                  <a:pt x="519770" y="867935"/>
                  <a:pt x="551365" y="883424"/>
                  <a:pt x="548887" y="867936"/>
                </a:cubicBezTo>
                <a:cubicBezTo>
                  <a:pt x="546409" y="852448"/>
                  <a:pt x="516673" y="828286"/>
                  <a:pt x="515434" y="812179"/>
                </a:cubicBezTo>
                <a:cubicBezTo>
                  <a:pt x="514195" y="796072"/>
                  <a:pt x="541453" y="804745"/>
                  <a:pt x="541453" y="771292"/>
                </a:cubicBezTo>
                <a:cubicBezTo>
                  <a:pt x="541453" y="737839"/>
                  <a:pt x="533400" y="649248"/>
                  <a:pt x="515434" y="611458"/>
                </a:cubicBezTo>
                <a:cubicBezTo>
                  <a:pt x="497468" y="573668"/>
                  <a:pt x="441092" y="558799"/>
                  <a:pt x="433658" y="544550"/>
                </a:cubicBezTo>
                <a:cubicBezTo>
                  <a:pt x="426224" y="530301"/>
                  <a:pt x="477644" y="552604"/>
                  <a:pt x="470829" y="525965"/>
                </a:cubicBezTo>
                <a:cubicBezTo>
                  <a:pt x="464014" y="499326"/>
                  <a:pt x="422507" y="424365"/>
                  <a:pt x="392770" y="384716"/>
                </a:cubicBezTo>
                <a:cubicBezTo>
                  <a:pt x="363033" y="345067"/>
                  <a:pt x="322765" y="323384"/>
                  <a:pt x="292409" y="288072"/>
                </a:cubicBezTo>
                <a:cubicBezTo>
                  <a:pt x="262053" y="252760"/>
                  <a:pt x="258956" y="208775"/>
                  <a:pt x="210634" y="172843"/>
                </a:cubicBezTo>
                <a:cubicBezTo>
                  <a:pt x="162312" y="136911"/>
                  <a:pt x="0" y="98501"/>
                  <a:pt x="13629" y="72482"/>
                </a:cubicBezTo>
                <a:close/>
              </a:path>
            </a:pathLst>
          </a:cu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0186" name="Group 31"/>
          <p:cNvGrpSpPr>
            <a:grpSpLocks/>
          </p:cNvGrpSpPr>
          <p:nvPr/>
        </p:nvGrpSpPr>
        <p:grpSpPr bwMode="auto">
          <a:xfrm>
            <a:off x="1582739" y="2873376"/>
            <a:ext cx="677863" cy="388939"/>
            <a:chOff x="1582994" y="2770239"/>
            <a:chExt cx="678003" cy="389283"/>
          </a:xfrm>
        </p:grpSpPr>
        <p:sp>
          <p:nvSpPr>
            <p:cNvPr id="34" name="Freeform 33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9" name="Freeform 28"/>
          <p:cNvSpPr/>
          <p:nvPr/>
        </p:nvSpPr>
        <p:spPr>
          <a:xfrm>
            <a:off x="766763" y="2387601"/>
            <a:ext cx="201612" cy="382588"/>
          </a:xfrm>
          <a:custGeom>
            <a:avLst/>
            <a:gdLst>
              <a:gd name="connsiteX0" fmla="*/ 5425 w 200734"/>
              <a:gd name="connsiteY0" fmla="*/ 47347 h 382232"/>
              <a:gd name="connsiteX1" fmla="*/ 46854 w 200734"/>
              <a:gd name="connsiteY1" fmla="*/ 5918 h 382232"/>
              <a:gd name="connsiteX2" fmla="*/ 79406 w 200734"/>
              <a:gd name="connsiteY2" fmla="*/ 11836 h 382232"/>
              <a:gd name="connsiteX3" fmla="*/ 64610 w 200734"/>
              <a:gd name="connsiteY3" fmla="*/ 38469 h 382232"/>
              <a:gd name="connsiteX4" fmla="*/ 103080 w 200734"/>
              <a:gd name="connsiteY4" fmla="*/ 53265 h 382232"/>
              <a:gd name="connsiteX5" fmla="*/ 61651 w 200734"/>
              <a:gd name="connsiteY5" fmla="*/ 124287 h 382232"/>
              <a:gd name="connsiteX6" fmla="*/ 108998 w 200734"/>
              <a:gd name="connsiteY6" fmla="*/ 136124 h 382232"/>
              <a:gd name="connsiteX7" fmla="*/ 123794 w 200734"/>
              <a:gd name="connsiteY7" fmla="*/ 189390 h 382232"/>
              <a:gd name="connsiteX8" fmla="*/ 147468 w 200734"/>
              <a:gd name="connsiteY8" fmla="*/ 204186 h 382232"/>
              <a:gd name="connsiteX9" fmla="*/ 159305 w 200734"/>
              <a:gd name="connsiteY9" fmla="*/ 257452 h 382232"/>
              <a:gd name="connsiteX10" fmla="*/ 197775 w 200734"/>
              <a:gd name="connsiteY10" fmla="*/ 278166 h 382232"/>
              <a:gd name="connsiteX11" fmla="*/ 177060 w 200734"/>
              <a:gd name="connsiteY11" fmla="*/ 316636 h 382232"/>
              <a:gd name="connsiteX12" fmla="*/ 177060 w 200734"/>
              <a:gd name="connsiteY12" fmla="*/ 340310 h 382232"/>
              <a:gd name="connsiteX13" fmla="*/ 76447 w 200734"/>
              <a:gd name="connsiteY13" fmla="*/ 355106 h 382232"/>
              <a:gd name="connsiteX14" fmla="*/ 23181 w 200734"/>
              <a:gd name="connsiteY14" fmla="*/ 381739 h 382232"/>
              <a:gd name="connsiteX15" fmla="*/ 14303 w 200734"/>
              <a:gd name="connsiteY15" fmla="*/ 352147 h 382232"/>
              <a:gd name="connsiteX16" fmla="*/ 35018 w 200734"/>
              <a:gd name="connsiteY16" fmla="*/ 319596 h 382232"/>
              <a:gd name="connsiteX17" fmla="*/ 23181 w 200734"/>
              <a:gd name="connsiteY17" fmla="*/ 287044 h 382232"/>
              <a:gd name="connsiteX18" fmla="*/ 58691 w 200734"/>
              <a:gd name="connsiteY18" fmla="*/ 278166 h 382232"/>
              <a:gd name="connsiteX19" fmla="*/ 40936 w 200734"/>
              <a:gd name="connsiteY19" fmla="*/ 251533 h 382232"/>
              <a:gd name="connsiteX20" fmla="*/ 58691 w 200734"/>
              <a:gd name="connsiteY20" fmla="*/ 227860 h 382232"/>
              <a:gd name="connsiteX21" fmla="*/ 37977 w 200734"/>
              <a:gd name="connsiteY21" fmla="*/ 168675 h 382232"/>
              <a:gd name="connsiteX22" fmla="*/ 40936 w 200734"/>
              <a:gd name="connsiteY22" fmla="*/ 124287 h 382232"/>
              <a:gd name="connsiteX23" fmla="*/ 14303 w 200734"/>
              <a:gd name="connsiteY23" fmla="*/ 109491 h 382232"/>
              <a:gd name="connsiteX24" fmla="*/ 5425 w 200734"/>
              <a:gd name="connsiteY24" fmla="*/ 47347 h 38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0734" h="382232">
                <a:moveTo>
                  <a:pt x="5425" y="47347"/>
                </a:moveTo>
                <a:cubicBezTo>
                  <a:pt x="10850" y="30085"/>
                  <a:pt x="34524" y="11837"/>
                  <a:pt x="46854" y="5918"/>
                </a:cubicBezTo>
                <a:cubicBezTo>
                  <a:pt x="59184" y="0"/>
                  <a:pt x="76447" y="6411"/>
                  <a:pt x="79406" y="11836"/>
                </a:cubicBezTo>
                <a:cubicBezTo>
                  <a:pt x="82365" y="17261"/>
                  <a:pt x="60664" y="31564"/>
                  <a:pt x="64610" y="38469"/>
                </a:cubicBezTo>
                <a:cubicBezTo>
                  <a:pt x="68556" y="45374"/>
                  <a:pt x="103573" y="38962"/>
                  <a:pt x="103080" y="53265"/>
                </a:cubicBezTo>
                <a:cubicBezTo>
                  <a:pt x="102587" y="67568"/>
                  <a:pt x="60665" y="110477"/>
                  <a:pt x="61651" y="124287"/>
                </a:cubicBezTo>
                <a:cubicBezTo>
                  <a:pt x="62637" y="138097"/>
                  <a:pt x="98641" y="125274"/>
                  <a:pt x="108998" y="136124"/>
                </a:cubicBezTo>
                <a:cubicBezTo>
                  <a:pt x="119355" y="146974"/>
                  <a:pt x="117382" y="178046"/>
                  <a:pt x="123794" y="189390"/>
                </a:cubicBezTo>
                <a:cubicBezTo>
                  <a:pt x="130206" y="200734"/>
                  <a:pt x="141549" y="192842"/>
                  <a:pt x="147468" y="204186"/>
                </a:cubicBezTo>
                <a:cubicBezTo>
                  <a:pt x="153387" y="215530"/>
                  <a:pt x="150921" y="245122"/>
                  <a:pt x="159305" y="257452"/>
                </a:cubicBezTo>
                <a:cubicBezTo>
                  <a:pt x="167690" y="269782"/>
                  <a:pt x="194816" y="268302"/>
                  <a:pt x="197775" y="278166"/>
                </a:cubicBezTo>
                <a:cubicBezTo>
                  <a:pt x="200734" y="288030"/>
                  <a:pt x="180513" y="306279"/>
                  <a:pt x="177060" y="316636"/>
                </a:cubicBezTo>
                <a:cubicBezTo>
                  <a:pt x="173607" y="326993"/>
                  <a:pt x="193829" y="333898"/>
                  <a:pt x="177060" y="340310"/>
                </a:cubicBezTo>
                <a:cubicBezTo>
                  <a:pt x="160291" y="346722"/>
                  <a:pt x="102093" y="348201"/>
                  <a:pt x="76447" y="355106"/>
                </a:cubicBezTo>
                <a:cubicBezTo>
                  <a:pt x="50801" y="362011"/>
                  <a:pt x="33538" y="382232"/>
                  <a:pt x="23181" y="381739"/>
                </a:cubicBezTo>
                <a:cubicBezTo>
                  <a:pt x="12824" y="381246"/>
                  <a:pt x="12330" y="362504"/>
                  <a:pt x="14303" y="352147"/>
                </a:cubicBezTo>
                <a:cubicBezTo>
                  <a:pt x="16276" y="341790"/>
                  <a:pt x="33538" y="330447"/>
                  <a:pt x="35018" y="319596"/>
                </a:cubicBezTo>
                <a:cubicBezTo>
                  <a:pt x="36498" y="308746"/>
                  <a:pt x="19236" y="293949"/>
                  <a:pt x="23181" y="287044"/>
                </a:cubicBezTo>
                <a:cubicBezTo>
                  <a:pt x="27126" y="280139"/>
                  <a:pt x="55732" y="284084"/>
                  <a:pt x="58691" y="278166"/>
                </a:cubicBezTo>
                <a:cubicBezTo>
                  <a:pt x="61650" y="272248"/>
                  <a:pt x="40936" y="259917"/>
                  <a:pt x="40936" y="251533"/>
                </a:cubicBezTo>
                <a:cubicBezTo>
                  <a:pt x="40936" y="243149"/>
                  <a:pt x="59184" y="241670"/>
                  <a:pt x="58691" y="227860"/>
                </a:cubicBezTo>
                <a:cubicBezTo>
                  <a:pt x="58198" y="214050"/>
                  <a:pt x="40936" y="185937"/>
                  <a:pt x="37977" y="168675"/>
                </a:cubicBezTo>
                <a:cubicBezTo>
                  <a:pt x="35018" y="151413"/>
                  <a:pt x="44882" y="134151"/>
                  <a:pt x="40936" y="124287"/>
                </a:cubicBezTo>
                <a:cubicBezTo>
                  <a:pt x="36990" y="114423"/>
                  <a:pt x="20715" y="122807"/>
                  <a:pt x="14303" y="109491"/>
                </a:cubicBezTo>
                <a:cubicBezTo>
                  <a:pt x="7891" y="96175"/>
                  <a:pt x="0" y="64609"/>
                  <a:pt x="5425" y="47347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54053" y="2538414"/>
            <a:ext cx="136525" cy="171451"/>
          </a:xfrm>
          <a:custGeom>
            <a:avLst/>
            <a:gdLst>
              <a:gd name="connsiteX0" fmla="*/ 46854 w 136124"/>
              <a:gd name="connsiteY0" fmla="*/ 30579 h 172129"/>
              <a:gd name="connsiteX1" fmla="*/ 5425 w 136124"/>
              <a:gd name="connsiteY1" fmla="*/ 63131 h 172129"/>
              <a:gd name="connsiteX2" fmla="*/ 26140 w 136124"/>
              <a:gd name="connsiteY2" fmla="*/ 98641 h 172129"/>
              <a:gd name="connsiteX3" fmla="*/ 2466 w 136124"/>
              <a:gd name="connsiteY3" fmla="*/ 128234 h 172129"/>
              <a:gd name="connsiteX4" fmla="*/ 11343 w 136124"/>
              <a:gd name="connsiteY4" fmla="*/ 154867 h 172129"/>
              <a:gd name="connsiteX5" fmla="*/ 37976 w 136124"/>
              <a:gd name="connsiteY5" fmla="*/ 169663 h 172129"/>
              <a:gd name="connsiteX6" fmla="*/ 103079 w 136124"/>
              <a:gd name="connsiteY6" fmla="*/ 140070 h 172129"/>
              <a:gd name="connsiteX7" fmla="*/ 135631 w 136124"/>
              <a:gd name="connsiteY7" fmla="*/ 119356 h 172129"/>
              <a:gd name="connsiteX8" fmla="*/ 100120 w 136124"/>
              <a:gd name="connsiteY8" fmla="*/ 74968 h 172129"/>
              <a:gd name="connsiteX9" fmla="*/ 108998 w 136124"/>
              <a:gd name="connsiteY9" fmla="*/ 54253 h 172129"/>
              <a:gd name="connsiteX10" fmla="*/ 120835 w 136124"/>
              <a:gd name="connsiteY10" fmla="*/ 24661 h 172129"/>
              <a:gd name="connsiteX11" fmla="*/ 117876 w 136124"/>
              <a:gd name="connsiteY11" fmla="*/ 3946 h 172129"/>
              <a:gd name="connsiteX12" fmla="*/ 46854 w 136124"/>
              <a:gd name="connsiteY12" fmla="*/ 30579 h 17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6124" h="172129">
                <a:moveTo>
                  <a:pt x="46854" y="30579"/>
                </a:moveTo>
                <a:cubicBezTo>
                  <a:pt x="28112" y="40443"/>
                  <a:pt x="8877" y="51787"/>
                  <a:pt x="5425" y="63131"/>
                </a:cubicBezTo>
                <a:cubicBezTo>
                  <a:pt x="1973" y="74475"/>
                  <a:pt x="26633" y="87791"/>
                  <a:pt x="26140" y="98641"/>
                </a:cubicBezTo>
                <a:cubicBezTo>
                  <a:pt x="25647" y="109491"/>
                  <a:pt x="4932" y="118863"/>
                  <a:pt x="2466" y="128234"/>
                </a:cubicBezTo>
                <a:cubicBezTo>
                  <a:pt x="0" y="137605"/>
                  <a:pt x="5425" y="147962"/>
                  <a:pt x="11343" y="154867"/>
                </a:cubicBezTo>
                <a:cubicBezTo>
                  <a:pt x="17261" y="161772"/>
                  <a:pt x="22687" y="172129"/>
                  <a:pt x="37976" y="169663"/>
                </a:cubicBezTo>
                <a:cubicBezTo>
                  <a:pt x="53265" y="167197"/>
                  <a:pt x="86803" y="148455"/>
                  <a:pt x="103079" y="140070"/>
                </a:cubicBezTo>
                <a:cubicBezTo>
                  <a:pt x="119355" y="131685"/>
                  <a:pt x="136124" y="130206"/>
                  <a:pt x="135631" y="119356"/>
                </a:cubicBezTo>
                <a:cubicBezTo>
                  <a:pt x="135138" y="108506"/>
                  <a:pt x="104559" y="85818"/>
                  <a:pt x="100120" y="74968"/>
                </a:cubicBezTo>
                <a:cubicBezTo>
                  <a:pt x="95681" y="64118"/>
                  <a:pt x="105546" y="62637"/>
                  <a:pt x="108998" y="54253"/>
                </a:cubicBezTo>
                <a:cubicBezTo>
                  <a:pt x="112450" y="45869"/>
                  <a:pt x="119355" y="33045"/>
                  <a:pt x="120835" y="24661"/>
                </a:cubicBezTo>
                <a:cubicBezTo>
                  <a:pt x="122315" y="16277"/>
                  <a:pt x="127247" y="7892"/>
                  <a:pt x="117876" y="3946"/>
                </a:cubicBezTo>
                <a:cubicBezTo>
                  <a:pt x="108505" y="0"/>
                  <a:pt x="65596" y="20715"/>
                  <a:pt x="46854" y="3057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730253" y="3206750"/>
            <a:ext cx="481013" cy="109539"/>
          </a:xfrm>
          <a:custGeom>
            <a:avLst/>
            <a:gdLst>
              <a:gd name="connsiteX0" fmla="*/ 17755 w 480380"/>
              <a:gd name="connsiteY0" fmla="*/ 101600 h 109491"/>
              <a:gd name="connsiteX1" fmla="*/ 41429 w 480380"/>
              <a:gd name="connsiteY1" fmla="*/ 57211 h 109491"/>
              <a:gd name="connsiteX2" fmla="*/ 76940 w 480380"/>
              <a:gd name="connsiteY2" fmla="*/ 69048 h 109491"/>
              <a:gd name="connsiteX3" fmla="*/ 133165 w 480380"/>
              <a:gd name="connsiteY3" fmla="*/ 69048 h 109491"/>
              <a:gd name="connsiteX4" fmla="*/ 207146 w 480380"/>
              <a:gd name="connsiteY4" fmla="*/ 24660 h 109491"/>
              <a:gd name="connsiteX5" fmla="*/ 440924 w 480380"/>
              <a:gd name="connsiteY5" fmla="*/ 986 h 109491"/>
              <a:gd name="connsiteX6" fmla="*/ 443884 w 480380"/>
              <a:gd name="connsiteY6" fmla="*/ 30578 h 109491"/>
              <a:gd name="connsiteX7" fmla="*/ 458680 w 480380"/>
              <a:gd name="connsiteY7" fmla="*/ 69048 h 109491"/>
              <a:gd name="connsiteX8" fmla="*/ 437965 w 480380"/>
              <a:gd name="connsiteY8" fmla="*/ 104559 h 109491"/>
              <a:gd name="connsiteX9" fmla="*/ 349189 w 480380"/>
              <a:gd name="connsiteY9" fmla="*/ 89763 h 109491"/>
              <a:gd name="connsiteX10" fmla="*/ 147961 w 480380"/>
              <a:gd name="connsiteY10" fmla="*/ 104559 h 109491"/>
              <a:gd name="connsiteX11" fmla="*/ 17755 w 480380"/>
              <a:gd name="connsiteY11" fmla="*/ 101600 h 10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380" h="109491">
                <a:moveTo>
                  <a:pt x="17755" y="101600"/>
                </a:moveTo>
                <a:cubicBezTo>
                  <a:pt x="0" y="93709"/>
                  <a:pt x="31565" y="62636"/>
                  <a:pt x="41429" y="57211"/>
                </a:cubicBezTo>
                <a:cubicBezTo>
                  <a:pt x="51293" y="51786"/>
                  <a:pt x="61651" y="67075"/>
                  <a:pt x="76940" y="69048"/>
                </a:cubicBezTo>
                <a:cubicBezTo>
                  <a:pt x="92229" y="71021"/>
                  <a:pt x="111464" y="76446"/>
                  <a:pt x="133165" y="69048"/>
                </a:cubicBezTo>
                <a:cubicBezTo>
                  <a:pt x="154866" y="61650"/>
                  <a:pt x="155853" y="36004"/>
                  <a:pt x="207146" y="24660"/>
                </a:cubicBezTo>
                <a:cubicBezTo>
                  <a:pt x="258439" y="13316"/>
                  <a:pt x="401468" y="0"/>
                  <a:pt x="440924" y="986"/>
                </a:cubicBezTo>
                <a:cubicBezTo>
                  <a:pt x="480380" y="1972"/>
                  <a:pt x="440925" y="19234"/>
                  <a:pt x="443884" y="30578"/>
                </a:cubicBezTo>
                <a:cubicBezTo>
                  <a:pt x="446843" y="41922"/>
                  <a:pt x="459667" y="56718"/>
                  <a:pt x="458680" y="69048"/>
                </a:cubicBezTo>
                <a:cubicBezTo>
                  <a:pt x="457694" y="81378"/>
                  <a:pt x="456213" y="101107"/>
                  <a:pt x="437965" y="104559"/>
                </a:cubicBezTo>
                <a:cubicBezTo>
                  <a:pt x="419717" y="108011"/>
                  <a:pt x="397523" y="89763"/>
                  <a:pt x="349189" y="89763"/>
                </a:cubicBezTo>
                <a:cubicBezTo>
                  <a:pt x="300855" y="89763"/>
                  <a:pt x="203693" y="102586"/>
                  <a:pt x="147961" y="104559"/>
                </a:cubicBezTo>
                <a:cubicBezTo>
                  <a:pt x="92229" y="106532"/>
                  <a:pt x="35510" y="109491"/>
                  <a:pt x="17755" y="101600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108076" y="3081339"/>
            <a:ext cx="46039" cy="76200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119191" y="3025776"/>
            <a:ext cx="46037" cy="46039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79451" y="1658938"/>
            <a:ext cx="2774951" cy="1909763"/>
          </a:xfrm>
          <a:custGeom>
            <a:avLst/>
            <a:gdLst>
              <a:gd name="connsiteX0" fmla="*/ 2405139 w 2775858"/>
              <a:gd name="connsiteY0" fmla="*/ 446919 h 1908629"/>
              <a:gd name="connsiteX1" fmla="*/ 2401510 w 2775858"/>
              <a:gd name="connsiteY1" fmla="*/ 504977 h 1908629"/>
              <a:gd name="connsiteX2" fmla="*/ 2488596 w 2775858"/>
              <a:gd name="connsiteY2" fmla="*/ 693662 h 1908629"/>
              <a:gd name="connsiteX3" fmla="*/ 2557539 w 2775858"/>
              <a:gd name="connsiteY3" fmla="*/ 791634 h 1908629"/>
              <a:gd name="connsiteX4" fmla="*/ 2579310 w 2775858"/>
              <a:gd name="connsiteY4" fmla="*/ 838805 h 1908629"/>
              <a:gd name="connsiteX5" fmla="*/ 2593824 w 2775858"/>
              <a:gd name="connsiteY5" fmla="*/ 893234 h 1908629"/>
              <a:gd name="connsiteX6" fmla="*/ 2757110 w 2775858"/>
              <a:gd name="connsiteY6" fmla="*/ 1139977 h 1908629"/>
              <a:gd name="connsiteX7" fmla="*/ 2706310 w 2775858"/>
              <a:gd name="connsiteY7" fmla="*/ 1136348 h 1908629"/>
              <a:gd name="connsiteX8" fmla="*/ 2557539 w 2775858"/>
              <a:gd name="connsiteY8" fmla="*/ 1154491 h 1908629"/>
              <a:gd name="connsiteX9" fmla="*/ 2488596 w 2775858"/>
              <a:gd name="connsiteY9" fmla="*/ 1245205 h 1908629"/>
              <a:gd name="connsiteX10" fmla="*/ 2506739 w 2775858"/>
              <a:gd name="connsiteY10" fmla="*/ 1368577 h 1908629"/>
              <a:gd name="connsiteX11" fmla="*/ 2524882 w 2775858"/>
              <a:gd name="connsiteY11" fmla="*/ 1372205 h 1908629"/>
              <a:gd name="connsiteX12" fmla="*/ 2611967 w 2775858"/>
              <a:gd name="connsiteY12" fmla="*/ 1448405 h 1908629"/>
              <a:gd name="connsiteX13" fmla="*/ 2590196 w 2775858"/>
              <a:gd name="connsiteY13" fmla="*/ 1524605 h 1908629"/>
              <a:gd name="connsiteX14" fmla="*/ 2484967 w 2775858"/>
              <a:gd name="connsiteY14" fmla="*/ 1582662 h 1908629"/>
              <a:gd name="connsiteX15" fmla="*/ 2343453 w 2775858"/>
              <a:gd name="connsiteY15" fmla="*/ 1637091 h 1908629"/>
              <a:gd name="connsiteX16" fmla="*/ 2176539 w 2775858"/>
              <a:gd name="connsiteY16" fmla="*/ 1669748 h 1908629"/>
              <a:gd name="connsiteX17" fmla="*/ 1947939 w 2775858"/>
              <a:gd name="connsiteY17" fmla="*/ 1767719 h 1908629"/>
              <a:gd name="connsiteX18" fmla="*/ 1897139 w 2775858"/>
              <a:gd name="connsiteY18" fmla="*/ 1891091 h 1908629"/>
              <a:gd name="connsiteX19" fmla="*/ 1846339 w 2775858"/>
              <a:gd name="connsiteY19" fmla="*/ 1872948 h 1908629"/>
              <a:gd name="connsiteX20" fmla="*/ 1741110 w 2775858"/>
              <a:gd name="connsiteY20" fmla="*/ 1843919 h 1908629"/>
              <a:gd name="connsiteX21" fmla="*/ 1646767 w 2775858"/>
              <a:gd name="connsiteY21" fmla="*/ 1843919 h 1908629"/>
              <a:gd name="connsiteX22" fmla="*/ 1563310 w 2775858"/>
              <a:gd name="connsiteY22" fmla="*/ 1876577 h 1908629"/>
              <a:gd name="connsiteX23" fmla="*/ 1465339 w 2775858"/>
              <a:gd name="connsiteY23" fmla="*/ 1789491 h 1908629"/>
              <a:gd name="connsiteX24" fmla="*/ 1414539 w 2775858"/>
              <a:gd name="connsiteY24" fmla="*/ 1804005 h 1908629"/>
              <a:gd name="connsiteX25" fmla="*/ 1352853 w 2775858"/>
              <a:gd name="connsiteY25" fmla="*/ 1702405 h 1908629"/>
              <a:gd name="connsiteX26" fmla="*/ 1352853 w 2775858"/>
              <a:gd name="connsiteY26" fmla="*/ 1626205 h 1908629"/>
              <a:gd name="connsiteX27" fmla="*/ 1338339 w 2775858"/>
              <a:gd name="connsiteY27" fmla="*/ 1568148 h 1908629"/>
              <a:gd name="connsiteX28" fmla="*/ 1175053 w 2775858"/>
              <a:gd name="connsiteY28" fmla="*/ 1550005 h 1908629"/>
              <a:gd name="connsiteX29" fmla="*/ 1138767 w 2775858"/>
              <a:gd name="connsiteY29" fmla="*/ 1520977 h 1908629"/>
              <a:gd name="connsiteX30" fmla="*/ 1073453 w 2775858"/>
              <a:gd name="connsiteY30" fmla="*/ 1528234 h 1908629"/>
              <a:gd name="connsiteX31" fmla="*/ 1000882 w 2775858"/>
              <a:gd name="connsiteY31" fmla="*/ 1575405 h 1908629"/>
              <a:gd name="connsiteX32" fmla="*/ 979110 w 2775858"/>
              <a:gd name="connsiteY32" fmla="*/ 1571777 h 1908629"/>
              <a:gd name="connsiteX33" fmla="*/ 964596 w 2775858"/>
              <a:gd name="connsiteY33" fmla="*/ 1593548 h 1908629"/>
              <a:gd name="connsiteX34" fmla="*/ 921053 w 2775858"/>
              <a:gd name="connsiteY34" fmla="*/ 1579034 h 1908629"/>
              <a:gd name="connsiteX35" fmla="*/ 902910 w 2775858"/>
              <a:gd name="connsiteY35" fmla="*/ 1542748 h 1908629"/>
              <a:gd name="connsiteX36" fmla="*/ 884767 w 2775858"/>
              <a:gd name="connsiteY36" fmla="*/ 1452034 h 1908629"/>
              <a:gd name="connsiteX37" fmla="*/ 812196 w 2775858"/>
              <a:gd name="connsiteY37" fmla="*/ 1502834 h 1908629"/>
              <a:gd name="connsiteX38" fmla="*/ 808567 w 2775858"/>
              <a:gd name="connsiteY38" fmla="*/ 1535491 h 1908629"/>
              <a:gd name="connsiteX39" fmla="*/ 786796 w 2775858"/>
              <a:gd name="connsiteY39" fmla="*/ 1589919 h 1908629"/>
              <a:gd name="connsiteX40" fmla="*/ 710596 w 2775858"/>
              <a:gd name="connsiteY40" fmla="*/ 1412119 h 1908629"/>
              <a:gd name="connsiteX41" fmla="*/ 681567 w 2775858"/>
              <a:gd name="connsiteY41" fmla="*/ 1390348 h 1908629"/>
              <a:gd name="connsiteX42" fmla="*/ 598110 w 2775858"/>
              <a:gd name="connsiteY42" fmla="*/ 1306891 h 1908629"/>
              <a:gd name="connsiteX43" fmla="*/ 540053 w 2775858"/>
              <a:gd name="connsiteY43" fmla="*/ 1285119 h 1908629"/>
              <a:gd name="connsiteX44" fmla="*/ 594482 w 2775858"/>
              <a:gd name="connsiteY44" fmla="*/ 1379462 h 1908629"/>
              <a:gd name="connsiteX45" fmla="*/ 645282 w 2775858"/>
              <a:gd name="connsiteY45" fmla="*/ 1412119 h 1908629"/>
              <a:gd name="connsiteX46" fmla="*/ 685196 w 2775858"/>
              <a:gd name="connsiteY46" fmla="*/ 1444777 h 1908629"/>
              <a:gd name="connsiteX47" fmla="*/ 652539 w 2775858"/>
              <a:gd name="connsiteY47" fmla="*/ 1459291 h 1908629"/>
              <a:gd name="connsiteX48" fmla="*/ 663424 w 2775858"/>
              <a:gd name="connsiteY48" fmla="*/ 1477434 h 1908629"/>
              <a:gd name="connsiteX49" fmla="*/ 645282 w 2775858"/>
              <a:gd name="connsiteY49" fmla="*/ 1524605 h 1908629"/>
              <a:gd name="connsiteX50" fmla="*/ 612624 w 2775858"/>
              <a:gd name="connsiteY50" fmla="*/ 1535491 h 1908629"/>
              <a:gd name="connsiteX51" fmla="*/ 627139 w 2775858"/>
              <a:gd name="connsiteY51" fmla="*/ 1484691 h 1908629"/>
              <a:gd name="connsiteX52" fmla="*/ 579967 w 2775858"/>
              <a:gd name="connsiteY52" fmla="*/ 1433891 h 1908629"/>
              <a:gd name="connsiteX53" fmla="*/ 496510 w 2775858"/>
              <a:gd name="connsiteY53" fmla="*/ 1361319 h 1908629"/>
              <a:gd name="connsiteX54" fmla="*/ 492882 w 2775858"/>
              <a:gd name="connsiteY54" fmla="*/ 1339548 h 1908629"/>
              <a:gd name="connsiteX55" fmla="*/ 452967 w 2775858"/>
              <a:gd name="connsiteY55" fmla="*/ 1310519 h 1908629"/>
              <a:gd name="connsiteX56" fmla="*/ 365882 w 2775858"/>
              <a:gd name="connsiteY56" fmla="*/ 1357691 h 1908629"/>
              <a:gd name="connsiteX57" fmla="*/ 329596 w 2775858"/>
              <a:gd name="connsiteY57" fmla="*/ 1343177 h 1908629"/>
              <a:gd name="connsiteX58" fmla="*/ 311453 w 2775858"/>
              <a:gd name="connsiteY58" fmla="*/ 1412119 h 1908629"/>
              <a:gd name="connsiteX59" fmla="*/ 271539 w 2775858"/>
              <a:gd name="connsiteY59" fmla="*/ 1430262 h 1908629"/>
              <a:gd name="connsiteX60" fmla="*/ 227996 w 2775858"/>
              <a:gd name="connsiteY60" fmla="*/ 1459291 h 1908629"/>
              <a:gd name="connsiteX61" fmla="*/ 246139 w 2775858"/>
              <a:gd name="connsiteY61" fmla="*/ 1502834 h 1908629"/>
              <a:gd name="connsiteX62" fmla="*/ 188082 w 2775858"/>
              <a:gd name="connsiteY62" fmla="*/ 1553634 h 1908629"/>
              <a:gd name="connsiteX63" fmla="*/ 130024 w 2775858"/>
              <a:gd name="connsiteY63" fmla="*/ 1568148 h 1908629"/>
              <a:gd name="connsiteX64" fmla="*/ 86482 w 2775858"/>
              <a:gd name="connsiteY64" fmla="*/ 1593548 h 1908629"/>
              <a:gd name="connsiteX65" fmla="*/ 68339 w 2775858"/>
              <a:gd name="connsiteY65" fmla="*/ 1597177 h 1908629"/>
              <a:gd name="connsiteX66" fmla="*/ 68339 w 2775858"/>
              <a:gd name="connsiteY66" fmla="*/ 1564519 h 1908629"/>
              <a:gd name="connsiteX67" fmla="*/ 21167 w 2775858"/>
              <a:gd name="connsiteY67" fmla="*/ 1553634 h 1908629"/>
              <a:gd name="connsiteX68" fmla="*/ 21167 w 2775858"/>
              <a:gd name="connsiteY68" fmla="*/ 1531862 h 1908629"/>
              <a:gd name="connsiteX69" fmla="*/ 6653 w 2775858"/>
              <a:gd name="connsiteY69" fmla="*/ 1488319 h 1908629"/>
              <a:gd name="connsiteX70" fmla="*/ 35682 w 2775858"/>
              <a:gd name="connsiteY70" fmla="*/ 1444777 h 1908629"/>
              <a:gd name="connsiteX71" fmla="*/ 3024 w 2775858"/>
              <a:gd name="connsiteY71" fmla="*/ 1343177 h 1908629"/>
              <a:gd name="connsiteX72" fmla="*/ 53824 w 2775858"/>
              <a:gd name="connsiteY72" fmla="*/ 1335919 h 1908629"/>
              <a:gd name="connsiteX73" fmla="*/ 188082 w 2775858"/>
              <a:gd name="connsiteY73" fmla="*/ 1350434 h 1908629"/>
              <a:gd name="connsiteX74" fmla="*/ 206224 w 2775858"/>
              <a:gd name="connsiteY74" fmla="*/ 1237948 h 1908629"/>
              <a:gd name="connsiteX75" fmla="*/ 126396 w 2775858"/>
              <a:gd name="connsiteY75" fmla="*/ 1176262 h 1908629"/>
              <a:gd name="connsiteX76" fmla="*/ 177196 w 2775858"/>
              <a:gd name="connsiteY76" fmla="*/ 1139977 h 1908629"/>
              <a:gd name="connsiteX77" fmla="*/ 188082 w 2775858"/>
              <a:gd name="connsiteY77" fmla="*/ 1147234 h 1908629"/>
              <a:gd name="connsiteX78" fmla="*/ 220739 w 2775858"/>
              <a:gd name="connsiteY78" fmla="*/ 1125462 h 1908629"/>
              <a:gd name="connsiteX79" fmla="*/ 246139 w 2775858"/>
              <a:gd name="connsiteY79" fmla="*/ 1121834 h 1908629"/>
              <a:gd name="connsiteX80" fmla="*/ 322339 w 2775858"/>
              <a:gd name="connsiteY80" fmla="*/ 1034748 h 1908629"/>
              <a:gd name="connsiteX81" fmla="*/ 322339 w 2775858"/>
              <a:gd name="connsiteY81" fmla="*/ 998462 h 1908629"/>
              <a:gd name="connsiteX82" fmla="*/ 369510 w 2775858"/>
              <a:gd name="connsiteY82" fmla="*/ 987577 h 1908629"/>
              <a:gd name="connsiteX83" fmla="*/ 409424 w 2775858"/>
              <a:gd name="connsiteY83" fmla="*/ 958548 h 1908629"/>
              <a:gd name="connsiteX84" fmla="*/ 442082 w 2775858"/>
              <a:gd name="connsiteY84" fmla="*/ 940405 h 1908629"/>
              <a:gd name="connsiteX85" fmla="*/ 442082 w 2775858"/>
              <a:gd name="connsiteY85" fmla="*/ 893234 h 1908629"/>
              <a:gd name="connsiteX86" fmla="*/ 442082 w 2775858"/>
              <a:gd name="connsiteY86" fmla="*/ 813405 h 1908629"/>
              <a:gd name="connsiteX87" fmla="*/ 500139 w 2775858"/>
              <a:gd name="connsiteY87" fmla="*/ 773491 h 1908629"/>
              <a:gd name="connsiteX88" fmla="*/ 496510 w 2775858"/>
              <a:gd name="connsiteY88" fmla="*/ 817034 h 1908629"/>
              <a:gd name="connsiteX89" fmla="*/ 496510 w 2775858"/>
              <a:gd name="connsiteY89" fmla="*/ 860577 h 1908629"/>
              <a:gd name="connsiteX90" fmla="*/ 496510 w 2775858"/>
              <a:gd name="connsiteY90" fmla="*/ 907748 h 1908629"/>
              <a:gd name="connsiteX91" fmla="*/ 525539 w 2775858"/>
              <a:gd name="connsiteY91" fmla="*/ 936777 h 1908629"/>
              <a:gd name="connsiteX92" fmla="*/ 583596 w 2775858"/>
              <a:gd name="connsiteY92" fmla="*/ 925891 h 1908629"/>
              <a:gd name="connsiteX93" fmla="*/ 601739 w 2775858"/>
              <a:gd name="connsiteY93" fmla="*/ 933148 h 1908629"/>
              <a:gd name="connsiteX94" fmla="*/ 677939 w 2775858"/>
              <a:gd name="connsiteY94" fmla="*/ 911377 h 1908629"/>
              <a:gd name="connsiteX95" fmla="*/ 703339 w 2775858"/>
              <a:gd name="connsiteY95" fmla="*/ 925891 h 1908629"/>
              <a:gd name="connsiteX96" fmla="*/ 768653 w 2775858"/>
              <a:gd name="connsiteY96" fmla="*/ 867834 h 1908629"/>
              <a:gd name="connsiteX97" fmla="*/ 750510 w 2775858"/>
              <a:gd name="connsiteY97" fmla="*/ 817034 h 1908629"/>
              <a:gd name="connsiteX98" fmla="*/ 786796 w 2775858"/>
              <a:gd name="connsiteY98" fmla="*/ 791634 h 1908629"/>
              <a:gd name="connsiteX99" fmla="*/ 830339 w 2775858"/>
              <a:gd name="connsiteY99" fmla="*/ 824291 h 1908629"/>
              <a:gd name="connsiteX100" fmla="*/ 841224 w 2775858"/>
              <a:gd name="connsiteY100" fmla="*/ 758977 h 1908629"/>
              <a:gd name="connsiteX101" fmla="*/ 823082 w 2775858"/>
              <a:gd name="connsiteY101" fmla="*/ 733577 h 1908629"/>
              <a:gd name="connsiteX102" fmla="*/ 852110 w 2775858"/>
              <a:gd name="connsiteY102" fmla="*/ 700919 h 1908629"/>
              <a:gd name="connsiteX103" fmla="*/ 917424 w 2775858"/>
              <a:gd name="connsiteY103" fmla="*/ 711805 h 1908629"/>
              <a:gd name="connsiteX104" fmla="*/ 946453 w 2775858"/>
              <a:gd name="connsiteY104" fmla="*/ 679148 h 1908629"/>
              <a:gd name="connsiteX105" fmla="*/ 979110 w 2775858"/>
              <a:gd name="connsiteY105" fmla="*/ 671891 h 1908629"/>
              <a:gd name="connsiteX106" fmla="*/ 946453 w 2775858"/>
              <a:gd name="connsiteY106" fmla="*/ 631977 h 1908629"/>
              <a:gd name="connsiteX107" fmla="*/ 906539 w 2775858"/>
              <a:gd name="connsiteY107" fmla="*/ 646491 h 1908629"/>
              <a:gd name="connsiteX108" fmla="*/ 812196 w 2775858"/>
              <a:gd name="connsiteY108" fmla="*/ 668262 h 1908629"/>
              <a:gd name="connsiteX109" fmla="*/ 765024 w 2775858"/>
              <a:gd name="connsiteY109" fmla="*/ 566662 h 1908629"/>
              <a:gd name="connsiteX110" fmla="*/ 783167 w 2775858"/>
              <a:gd name="connsiteY110" fmla="*/ 494091 h 1908629"/>
              <a:gd name="connsiteX111" fmla="*/ 830339 w 2775858"/>
              <a:gd name="connsiteY111" fmla="*/ 454177 h 1908629"/>
              <a:gd name="connsiteX112" fmla="*/ 855739 w 2775858"/>
              <a:gd name="connsiteY112" fmla="*/ 399748 h 1908629"/>
              <a:gd name="connsiteX113" fmla="*/ 848482 w 2775858"/>
              <a:gd name="connsiteY113" fmla="*/ 330805 h 1908629"/>
              <a:gd name="connsiteX114" fmla="*/ 801310 w 2775858"/>
              <a:gd name="connsiteY114" fmla="*/ 352577 h 1908629"/>
              <a:gd name="connsiteX115" fmla="*/ 765024 w 2775858"/>
              <a:gd name="connsiteY115" fmla="*/ 403377 h 1908629"/>
              <a:gd name="connsiteX116" fmla="*/ 779539 w 2775858"/>
              <a:gd name="connsiteY116" fmla="*/ 417891 h 1908629"/>
              <a:gd name="connsiteX117" fmla="*/ 710596 w 2775858"/>
              <a:gd name="connsiteY117" fmla="*/ 501348 h 1908629"/>
              <a:gd name="connsiteX118" fmla="*/ 667053 w 2775858"/>
              <a:gd name="connsiteY118" fmla="*/ 588434 h 1908629"/>
              <a:gd name="connsiteX119" fmla="*/ 681567 w 2775858"/>
              <a:gd name="connsiteY119" fmla="*/ 646491 h 1908629"/>
              <a:gd name="connsiteX120" fmla="*/ 710596 w 2775858"/>
              <a:gd name="connsiteY120" fmla="*/ 657377 h 1908629"/>
              <a:gd name="connsiteX121" fmla="*/ 692453 w 2775858"/>
              <a:gd name="connsiteY121" fmla="*/ 719062 h 1908629"/>
              <a:gd name="connsiteX122" fmla="*/ 677939 w 2775858"/>
              <a:gd name="connsiteY122" fmla="*/ 722691 h 1908629"/>
              <a:gd name="connsiteX123" fmla="*/ 645282 w 2775858"/>
              <a:gd name="connsiteY123" fmla="*/ 824291 h 1908629"/>
              <a:gd name="connsiteX124" fmla="*/ 598110 w 2775858"/>
              <a:gd name="connsiteY124" fmla="*/ 856948 h 1908629"/>
              <a:gd name="connsiteX125" fmla="*/ 579967 w 2775858"/>
              <a:gd name="connsiteY125" fmla="*/ 893234 h 1908629"/>
              <a:gd name="connsiteX126" fmla="*/ 561824 w 2775858"/>
              <a:gd name="connsiteY126" fmla="*/ 860577 h 1908629"/>
              <a:gd name="connsiteX127" fmla="*/ 565453 w 2775858"/>
              <a:gd name="connsiteY127" fmla="*/ 820662 h 1908629"/>
              <a:gd name="connsiteX128" fmla="*/ 547310 w 2775858"/>
              <a:gd name="connsiteY128" fmla="*/ 795262 h 1908629"/>
              <a:gd name="connsiteX129" fmla="*/ 496510 w 2775858"/>
              <a:gd name="connsiteY129" fmla="*/ 700919 h 1908629"/>
              <a:gd name="connsiteX130" fmla="*/ 481996 w 2775858"/>
              <a:gd name="connsiteY130" fmla="*/ 726319 h 1908629"/>
              <a:gd name="connsiteX131" fmla="*/ 420310 w 2775858"/>
              <a:gd name="connsiteY131" fmla="*/ 773491 h 1908629"/>
              <a:gd name="connsiteX132" fmla="*/ 373139 w 2775858"/>
              <a:gd name="connsiteY132" fmla="*/ 700919 h 1908629"/>
              <a:gd name="connsiteX133" fmla="*/ 369510 w 2775858"/>
              <a:gd name="connsiteY133" fmla="*/ 573919 h 1908629"/>
              <a:gd name="connsiteX134" fmla="*/ 492882 w 2775858"/>
              <a:gd name="connsiteY134" fmla="*/ 454177 h 1908629"/>
              <a:gd name="connsiteX135" fmla="*/ 587224 w 2775858"/>
              <a:gd name="connsiteY135" fmla="*/ 287262 h 1908629"/>
              <a:gd name="connsiteX136" fmla="*/ 670682 w 2775858"/>
              <a:gd name="connsiteY136" fmla="*/ 156634 h 1908629"/>
              <a:gd name="connsiteX137" fmla="*/ 797682 w 2775858"/>
              <a:gd name="connsiteY137" fmla="*/ 36891 h 1908629"/>
              <a:gd name="connsiteX138" fmla="*/ 830339 w 2775858"/>
              <a:gd name="connsiteY138" fmla="*/ 40519 h 1908629"/>
              <a:gd name="connsiteX139" fmla="*/ 848482 w 2775858"/>
              <a:gd name="connsiteY139" fmla="*/ 4234 h 1908629"/>
              <a:gd name="connsiteX140" fmla="*/ 877510 w 2775858"/>
              <a:gd name="connsiteY140" fmla="*/ 33262 h 1908629"/>
              <a:gd name="connsiteX141" fmla="*/ 779539 w 2775858"/>
              <a:gd name="connsiteY141" fmla="*/ 203805 h 1908629"/>
              <a:gd name="connsiteX142" fmla="*/ 812196 w 2775858"/>
              <a:gd name="connsiteY142" fmla="*/ 207434 h 1908629"/>
              <a:gd name="connsiteX143" fmla="*/ 902910 w 2775858"/>
              <a:gd name="connsiteY143" fmla="*/ 214691 h 1908629"/>
              <a:gd name="connsiteX144" fmla="*/ 1044424 w 2775858"/>
              <a:gd name="connsiteY144" fmla="*/ 269119 h 1908629"/>
              <a:gd name="connsiteX145" fmla="*/ 1102482 w 2775858"/>
              <a:gd name="connsiteY145" fmla="*/ 352577 h 1908629"/>
              <a:gd name="connsiteX146" fmla="*/ 1091596 w 2775858"/>
              <a:gd name="connsiteY146" fmla="*/ 381605 h 1908629"/>
              <a:gd name="connsiteX147" fmla="*/ 1102482 w 2775858"/>
              <a:gd name="connsiteY147" fmla="*/ 403377 h 1908629"/>
              <a:gd name="connsiteX148" fmla="*/ 1102482 w 2775858"/>
              <a:gd name="connsiteY148" fmla="*/ 432405 h 1908629"/>
              <a:gd name="connsiteX149" fmla="*/ 1138767 w 2775858"/>
              <a:gd name="connsiteY149" fmla="*/ 446919 h 1908629"/>
              <a:gd name="connsiteX150" fmla="*/ 1164167 w 2775858"/>
              <a:gd name="connsiteY150" fmla="*/ 457805 h 1908629"/>
              <a:gd name="connsiteX151" fmla="*/ 1175053 w 2775858"/>
              <a:gd name="connsiteY151" fmla="*/ 446919 h 1908629"/>
              <a:gd name="connsiteX152" fmla="*/ 1138767 w 2775858"/>
              <a:gd name="connsiteY152" fmla="*/ 414262 h 1908629"/>
              <a:gd name="connsiteX153" fmla="*/ 1164167 w 2775858"/>
              <a:gd name="connsiteY153" fmla="*/ 392491 h 1908629"/>
              <a:gd name="connsiteX154" fmla="*/ 1218596 w 2775858"/>
              <a:gd name="connsiteY154" fmla="*/ 428777 h 1908629"/>
              <a:gd name="connsiteX155" fmla="*/ 1233110 w 2775858"/>
              <a:gd name="connsiteY155" fmla="*/ 425148 h 1908629"/>
              <a:gd name="connsiteX156" fmla="*/ 1222224 w 2775858"/>
              <a:gd name="connsiteY156" fmla="*/ 388862 h 1908629"/>
              <a:gd name="connsiteX157" fmla="*/ 1291167 w 2775858"/>
              <a:gd name="connsiteY157" fmla="*/ 312662 h 1908629"/>
              <a:gd name="connsiteX158" fmla="*/ 1312939 w 2775858"/>
              <a:gd name="connsiteY158" fmla="*/ 330805 h 1908629"/>
              <a:gd name="connsiteX159" fmla="*/ 1334710 w 2775858"/>
              <a:gd name="connsiteY159" fmla="*/ 330805 h 1908629"/>
              <a:gd name="connsiteX160" fmla="*/ 1414539 w 2775858"/>
              <a:gd name="connsiteY160" fmla="*/ 367091 h 1908629"/>
              <a:gd name="connsiteX161" fmla="*/ 1603224 w 2775858"/>
              <a:gd name="connsiteY161" fmla="*/ 377977 h 1908629"/>
              <a:gd name="connsiteX162" fmla="*/ 1730224 w 2775858"/>
              <a:gd name="connsiteY162" fmla="*/ 352577 h 1908629"/>
              <a:gd name="connsiteX163" fmla="*/ 1875367 w 2775858"/>
              <a:gd name="connsiteY163" fmla="*/ 327177 h 1908629"/>
              <a:gd name="connsiteX164" fmla="*/ 1875367 w 2775858"/>
              <a:gd name="connsiteY164" fmla="*/ 323548 h 1908629"/>
              <a:gd name="connsiteX165" fmla="*/ 1987853 w 2775858"/>
              <a:gd name="connsiteY165" fmla="*/ 330805 h 1908629"/>
              <a:gd name="connsiteX166" fmla="*/ 2165653 w 2775858"/>
              <a:gd name="connsiteY166" fmla="*/ 359834 h 1908629"/>
              <a:gd name="connsiteX167" fmla="*/ 2270882 w 2775858"/>
              <a:gd name="connsiteY167" fmla="*/ 403377 h 1908629"/>
              <a:gd name="connsiteX168" fmla="*/ 2405139 w 2775858"/>
              <a:gd name="connsiteY168" fmla="*/ 446919 h 19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775858" h="1908629">
                <a:moveTo>
                  <a:pt x="2405139" y="446919"/>
                </a:moveTo>
                <a:cubicBezTo>
                  <a:pt x="2426910" y="463852"/>
                  <a:pt x="2387600" y="463853"/>
                  <a:pt x="2401510" y="504977"/>
                </a:cubicBezTo>
                <a:cubicBezTo>
                  <a:pt x="2415420" y="546101"/>
                  <a:pt x="2462591" y="645886"/>
                  <a:pt x="2488596" y="693662"/>
                </a:cubicBezTo>
                <a:cubicBezTo>
                  <a:pt x="2514601" y="741438"/>
                  <a:pt x="2542420" y="767444"/>
                  <a:pt x="2557539" y="791634"/>
                </a:cubicBezTo>
                <a:cubicBezTo>
                  <a:pt x="2572658" y="815825"/>
                  <a:pt x="2573263" y="821872"/>
                  <a:pt x="2579310" y="838805"/>
                </a:cubicBezTo>
                <a:cubicBezTo>
                  <a:pt x="2585357" y="855738"/>
                  <a:pt x="2564191" y="843039"/>
                  <a:pt x="2593824" y="893234"/>
                </a:cubicBezTo>
                <a:cubicBezTo>
                  <a:pt x="2623457" y="943429"/>
                  <a:pt x="2738362" y="1099458"/>
                  <a:pt x="2757110" y="1139977"/>
                </a:cubicBezTo>
                <a:cubicBezTo>
                  <a:pt x="2775858" y="1180496"/>
                  <a:pt x="2739572" y="1133929"/>
                  <a:pt x="2706310" y="1136348"/>
                </a:cubicBezTo>
                <a:cubicBezTo>
                  <a:pt x="2673048" y="1138767"/>
                  <a:pt x="2593825" y="1136348"/>
                  <a:pt x="2557539" y="1154491"/>
                </a:cubicBezTo>
                <a:cubicBezTo>
                  <a:pt x="2521253" y="1172634"/>
                  <a:pt x="2497063" y="1209524"/>
                  <a:pt x="2488596" y="1245205"/>
                </a:cubicBezTo>
                <a:cubicBezTo>
                  <a:pt x="2480129" y="1280886"/>
                  <a:pt x="2500691" y="1347410"/>
                  <a:pt x="2506739" y="1368577"/>
                </a:cubicBezTo>
                <a:cubicBezTo>
                  <a:pt x="2512787" y="1389744"/>
                  <a:pt x="2507344" y="1358900"/>
                  <a:pt x="2524882" y="1372205"/>
                </a:cubicBezTo>
                <a:cubicBezTo>
                  <a:pt x="2542420" y="1385510"/>
                  <a:pt x="2601081" y="1423005"/>
                  <a:pt x="2611967" y="1448405"/>
                </a:cubicBezTo>
                <a:cubicBezTo>
                  <a:pt x="2622853" y="1473805"/>
                  <a:pt x="2611363" y="1502229"/>
                  <a:pt x="2590196" y="1524605"/>
                </a:cubicBezTo>
                <a:cubicBezTo>
                  <a:pt x="2569029" y="1546981"/>
                  <a:pt x="2526091" y="1563914"/>
                  <a:pt x="2484967" y="1582662"/>
                </a:cubicBezTo>
                <a:cubicBezTo>
                  <a:pt x="2443843" y="1601410"/>
                  <a:pt x="2394858" y="1622577"/>
                  <a:pt x="2343453" y="1637091"/>
                </a:cubicBezTo>
                <a:cubicBezTo>
                  <a:pt x="2292048" y="1651605"/>
                  <a:pt x="2242458" y="1647977"/>
                  <a:pt x="2176539" y="1669748"/>
                </a:cubicBezTo>
                <a:cubicBezTo>
                  <a:pt x="2110620" y="1691519"/>
                  <a:pt x="1994506" y="1730829"/>
                  <a:pt x="1947939" y="1767719"/>
                </a:cubicBezTo>
                <a:cubicBezTo>
                  <a:pt x="1901372" y="1804609"/>
                  <a:pt x="1914072" y="1873553"/>
                  <a:pt x="1897139" y="1891091"/>
                </a:cubicBezTo>
                <a:cubicBezTo>
                  <a:pt x="1880206" y="1908629"/>
                  <a:pt x="1872344" y="1880810"/>
                  <a:pt x="1846339" y="1872948"/>
                </a:cubicBezTo>
                <a:cubicBezTo>
                  <a:pt x="1820334" y="1865086"/>
                  <a:pt x="1774372" y="1848757"/>
                  <a:pt x="1741110" y="1843919"/>
                </a:cubicBezTo>
                <a:cubicBezTo>
                  <a:pt x="1707848" y="1839081"/>
                  <a:pt x="1676400" y="1838476"/>
                  <a:pt x="1646767" y="1843919"/>
                </a:cubicBezTo>
                <a:cubicBezTo>
                  <a:pt x="1617134" y="1849362"/>
                  <a:pt x="1593548" y="1885648"/>
                  <a:pt x="1563310" y="1876577"/>
                </a:cubicBezTo>
                <a:cubicBezTo>
                  <a:pt x="1533072" y="1867506"/>
                  <a:pt x="1490134" y="1801586"/>
                  <a:pt x="1465339" y="1789491"/>
                </a:cubicBezTo>
                <a:cubicBezTo>
                  <a:pt x="1440544" y="1777396"/>
                  <a:pt x="1433287" y="1818519"/>
                  <a:pt x="1414539" y="1804005"/>
                </a:cubicBezTo>
                <a:cubicBezTo>
                  <a:pt x="1395791" y="1789491"/>
                  <a:pt x="1363134" y="1732038"/>
                  <a:pt x="1352853" y="1702405"/>
                </a:cubicBezTo>
                <a:cubicBezTo>
                  <a:pt x="1342572" y="1672772"/>
                  <a:pt x="1355272" y="1648581"/>
                  <a:pt x="1352853" y="1626205"/>
                </a:cubicBezTo>
                <a:cubicBezTo>
                  <a:pt x="1350434" y="1603829"/>
                  <a:pt x="1367972" y="1580848"/>
                  <a:pt x="1338339" y="1568148"/>
                </a:cubicBezTo>
                <a:cubicBezTo>
                  <a:pt x="1308706" y="1555448"/>
                  <a:pt x="1208315" y="1557867"/>
                  <a:pt x="1175053" y="1550005"/>
                </a:cubicBezTo>
                <a:cubicBezTo>
                  <a:pt x="1141791" y="1542143"/>
                  <a:pt x="1155700" y="1524606"/>
                  <a:pt x="1138767" y="1520977"/>
                </a:cubicBezTo>
                <a:cubicBezTo>
                  <a:pt x="1121834" y="1517349"/>
                  <a:pt x="1096434" y="1519163"/>
                  <a:pt x="1073453" y="1528234"/>
                </a:cubicBezTo>
                <a:cubicBezTo>
                  <a:pt x="1050472" y="1537305"/>
                  <a:pt x="1016606" y="1568148"/>
                  <a:pt x="1000882" y="1575405"/>
                </a:cubicBezTo>
                <a:cubicBezTo>
                  <a:pt x="985158" y="1582662"/>
                  <a:pt x="985158" y="1568753"/>
                  <a:pt x="979110" y="1571777"/>
                </a:cubicBezTo>
                <a:cubicBezTo>
                  <a:pt x="973062" y="1574801"/>
                  <a:pt x="974272" y="1592339"/>
                  <a:pt x="964596" y="1593548"/>
                </a:cubicBezTo>
                <a:cubicBezTo>
                  <a:pt x="954920" y="1594757"/>
                  <a:pt x="931334" y="1587501"/>
                  <a:pt x="921053" y="1579034"/>
                </a:cubicBezTo>
                <a:cubicBezTo>
                  <a:pt x="910772" y="1570567"/>
                  <a:pt x="908958" y="1563915"/>
                  <a:pt x="902910" y="1542748"/>
                </a:cubicBezTo>
                <a:cubicBezTo>
                  <a:pt x="896862" y="1521581"/>
                  <a:pt x="899886" y="1458686"/>
                  <a:pt x="884767" y="1452034"/>
                </a:cubicBezTo>
                <a:cubicBezTo>
                  <a:pt x="869648" y="1445382"/>
                  <a:pt x="824896" y="1488925"/>
                  <a:pt x="812196" y="1502834"/>
                </a:cubicBezTo>
                <a:cubicBezTo>
                  <a:pt x="799496" y="1516743"/>
                  <a:pt x="812800" y="1520977"/>
                  <a:pt x="808567" y="1535491"/>
                </a:cubicBezTo>
                <a:cubicBezTo>
                  <a:pt x="804334" y="1550005"/>
                  <a:pt x="803125" y="1610481"/>
                  <a:pt x="786796" y="1589919"/>
                </a:cubicBezTo>
                <a:cubicBezTo>
                  <a:pt x="770468" y="1569357"/>
                  <a:pt x="728134" y="1445381"/>
                  <a:pt x="710596" y="1412119"/>
                </a:cubicBezTo>
                <a:cubicBezTo>
                  <a:pt x="693058" y="1378857"/>
                  <a:pt x="700315" y="1407886"/>
                  <a:pt x="681567" y="1390348"/>
                </a:cubicBezTo>
                <a:cubicBezTo>
                  <a:pt x="662819" y="1372810"/>
                  <a:pt x="621696" y="1324429"/>
                  <a:pt x="598110" y="1306891"/>
                </a:cubicBezTo>
                <a:cubicBezTo>
                  <a:pt x="574524" y="1289353"/>
                  <a:pt x="540658" y="1273024"/>
                  <a:pt x="540053" y="1285119"/>
                </a:cubicBezTo>
                <a:cubicBezTo>
                  <a:pt x="539448" y="1297214"/>
                  <a:pt x="576944" y="1358295"/>
                  <a:pt x="594482" y="1379462"/>
                </a:cubicBezTo>
                <a:cubicBezTo>
                  <a:pt x="612020" y="1400629"/>
                  <a:pt x="630163" y="1401233"/>
                  <a:pt x="645282" y="1412119"/>
                </a:cubicBezTo>
                <a:cubicBezTo>
                  <a:pt x="660401" y="1423005"/>
                  <a:pt x="683987" y="1436915"/>
                  <a:pt x="685196" y="1444777"/>
                </a:cubicBezTo>
                <a:cubicBezTo>
                  <a:pt x="686405" y="1452639"/>
                  <a:pt x="656168" y="1453848"/>
                  <a:pt x="652539" y="1459291"/>
                </a:cubicBezTo>
                <a:cubicBezTo>
                  <a:pt x="648910" y="1464734"/>
                  <a:pt x="664633" y="1466549"/>
                  <a:pt x="663424" y="1477434"/>
                </a:cubicBezTo>
                <a:cubicBezTo>
                  <a:pt x="662215" y="1488319"/>
                  <a:pt x="653749" y="1514929"/>
                  <a:pt x="645282" y="1524605"/>
                </a:cubicBezTo>
                <a:cubicBezTo>
                  <a:pt x="636815" y="1534281"/>
                  <a:pt x="615648" y="1542143"/>
                  <a:pt x="612624" y="1535491"/>
                </a:cubicBezTo>
                <a:cubicBezTo>
                  <a:pt x="609600" y="1528839"/>
                  <a:pt x="632582" y="1501624"/>
                  <a:pt x="627139" y="1484691"/>
                </a:cubicBezTo>
                <a:cubicBezTo>
                  <a:pt x="621696" y="1467758"/>
                  <a:pt x="601738" y="1454453"/>
                  <a:pt x="579967" y="1433891"/>
                </a:cubicBezTo>
                <a:cubicBezTo>
                  <a:pt x="558196" y="1413329"/>
                  <a:pt x="511024" y="1377043"/>
                  <a:pt x="496510" y="1361319"/>
                </a:cubicBezTo>
                <a:cubicBezTo>
                  <a:pt x="481996" y="1345595"/>
                  <a:pt x="500139" y="1348015"/>
                  <a:pt x="492882" y="1339548"/>
                </a:cubicBezTo>
                <a:cubicBezTo>
                  <a:pt x="485625" y="1331081"/>
                  <a:pt x="474134" y="1307495"/>
                  <a:pt x="452967" y="1310519"/>
                </a:cubicBezTo>
                <a:cubicBezTo>
                  <a:pt x="431800" y="1313543"/>
                  <a:pt x="386444" y="1352248"/>
                  <a:pt x="365882" y="1357691"/>
                </a:cubicBezTo>
                <a:cubicBezTo>
                  <a:pt x="345320" y="1363134"/>
                  <a:pt x="338667" y="1334106"/>
                  <a:pt x="329596" y="1343177"/>
                </a:cubicBezTo>
                <a:cubicBezTo>
                  <a:pt x="320525" y="1352248"/>
                  <a:pt x="321129" y="1397605"/>
                  <a:pt x="311453" y="1412119"/>
                </a:cubicBezTo>
                <a:cubicBezTo>
                  <a:pt x="301777" y="1426633"/>
                  <a:pt x="285448" y="1422400"/>
                  <a:pt x="271539" y="1430262"/>
                </a:cubicBezTo>
                <a:cubicBezTo>
                  <a:pt x="257630" y="1438124"/>
                  <a:pt x="232229" y="1447196"/>
                  <a:pt x="227996" y="1459291"/>
                </a:cubicBezTo>
                <a:cubicBezTo>
                  <a:pt x="223763" y="1471386"/>
                  <a:pt x="252791" y="1487110"/>
                  <a:pt x="246139" y="1502834"/>
                </a:cubicBezTo>
                <a:cubicBezTo>
                  <a:pt x="239487" y="1518558"/>
                  <a:pt x="207434" y="1542748"/>
                  <a:pt x="188082" y="1553634"/>
                </a:cubicBezTo>
                <a:cubicBezTo>
                  <a:pt x="168730" y="1564520"/>
                  <a:pt x="146957" y="1561496"/>
                  <a:pt x="130024" y="1568148"/>
                </a:cubicBezTo>
                <a:cubicBezTo>
                  <a:pt x="113091" y="1574800"/>
                  <a:pt x="96763" y="1588710"/>
                  <a:pt x="86482" y="1593548"/>
                </a:cubicBezTo>
                <a:cubicBezTo>
                  <a:pt x="76201" y="1598386"/>
                  <a:pt x="71363" y="1602015"/>
                  <a:pt x="68339" y="1597177"/>
                </a:cubicBezTo>
                <a:cubicBezTo>
                  <a:pt x="65315" y="1592339"/>
                  <a:pt x="76201" y="1571776"/>
                  <a:pt x="68339" y="1564519"/>
                </a:cubicBezTo>
                <a:cubicBezTo>
                  <a:pt x="60477" y="1557262"/>
                  <a:pt x="29029" y="1559077"/>
                  <a:pt x="21167" y="1553634"/>
                </a:cubicBezTo>
                <a:cubicBezTo>
                  <a:pt x="13305" y="1548191"/>
                  <a:pt x="23586" y="1542748"/>
                  <a:pt x="21167" y="1531862"/>
                </a:cubicBezTo>
                <a:cubicBezTo>
                  <a:pt x="18748" y="1520976"/>
                  <a:pt x="4234" y="1502833"/>
                  <a:pt x="6653" y="1488319"/>
                </a:cubicBezTo>
                <a:cubicBezTo>
                  <a:pt x="9072" y="1473805"/>
                  <a:pt x="36287" y="1468967"/>
                  <a:pt x="35682" y="1444777"/>
                </a:cubicBezTo>
                <a:cubicBezTo>
                  <a:pt x="35077" y="1420587"/>
                  <a:pt x="0" y="1361320"/>
                  <a:pt x="3024" y="1343177"/>
                </a:cubicBezTo>
                <a:cubicBezTo>
                  <a:pt x="6048" y="1325034"/>
                  <a:pt x="22981" y="1334710"/>
                  <a:pt x="53824" y="1335919"/>
                </a:cubicBezTo>
                <a:cubicBezTo>
                  <a:pt x="84667" y="1337129"/>
                  <a:pt x="162682" y="1366763"/>
                  <a:pt x="188082" y="1350434"/>
                </a:cubicBezTo>
                <a:cubicBezTo>
                  <a:pt x="213482" y="1334106"/>
                  <a:pt x="216505" y="1266977"/>
                  <a:pt x="206224" y="1237948"/>
                </a:cubicBezTo>
                <a:cubicBezTo>
                  <a:pt x="195943" y="1208919"/>
                  <a:pt x="131234" y="1192590"/>
                  <a:pt x="126396" y="1176262"/>
                </a:cubicBezTo>
                <a:cubicBezTo>
                  <a:pt x="121558" y="1159934"/>
                  <a:pt x="166915" y="1144815"/>
                  <a:pt x="177196" y="1139977"/>
                </a:cubicBezTo>
                <a:cubicBezTo>
                  <a:pt x="187477" y="1135139"/>
                  <a:pt x="180825" y="1149653"/>
                  <a:pt x="188082" y="1147234"/>
                </a:cubicBezTo>
                <a:cubicBezTo>
                  <a:pt x="195339" y="1144815"/>
                  <a:pt x="211063" y="1129695"/>
                  <a:pt x="220739" y="1125462"/>
                </a:cubicBezTo>
                <a:cubicBezTo>
                  <a:pt x="230415" y="1121229"/>
                  <a:pt x="229206" y="1136953"/>
                  <a:pt x="246139" y="1121834"/>
                </a:cubicBezTo>
                <a:cubicBezTo>
                  <a:pt x="263072" y="1106715"/>
                  <a:pt x="309639" y="1055310"/>
                  <a:pt x="322339" y="1034748"/>
                </a:cubicBezTo>
                <a:cubicBezTo>
                  <a:pt x="335039" y="1014186"/>
                  <a:pt x="314477" y="1006324"/>
                  <a:pt x="322339" y="998462"/>
                </a:cubicBezTo>
                <a:cubicBezTo>
                  <a:pt x="330201" y="990600"/>
                  <a:pt x="354996" y="994229"/>
                  <a:pt x="369510" y="987577"/>
                </a:cubicBezTo>
                <a:cubicBezTo>
                  <a:pt x="384024" y="980925"/>
                  <a:pt x="397329" y="966410"/>
                  <a:pt x="409424" y="958548"/>
                </a:cubicBezTo>
                <a:cubicBezTo>
                  <a:pt x="421519" y="950686"/>
                  <a:pt x="436639" y="951291"/>
                  <a:pt x="442082" y="940405"/>
                </a:cubicBezTo>
                <a:cubicBezTo>
                  <a:pt x="447525" y="929519"/>
                  <a:pt x="442082" y="893234"/>
                  <a:pt x="442082" y="893234"/>
                </a:cubicBezTo>
                <a:cubicBezTo>
                  <a:pt x="442082" y="872067"/>
                  <a:pt x="432406" y="833362"/>
                  <a:pt x="442082" y="813405"/>
                </a:cubicBezTo>
                <a:cubicBezTo>
                  <a:pt x="451758" y="793448"/>
                  <a:pt x="491068" y="772886"/>
                  <a:pt x="500139" y="773491"/>
                </a:cubicBezTo>
                <a:cubicBezTo>
                  <a:pt x="509210" y="774096"/>
                  <a:pt x="497115" y="802520"/>
                  <a:pt x="496510" y="817034"/>
                </a:cubicBezTo>
                <a:cubicBezTo>
                  <a:pt x="495905" y="831548"/>
                  <a:pt x="496510" y="860577"/>
                  <a:pt x="496510" y="860577"/>
                </a:cubicBezTo>
                <a:cubicBezTo>
                  <a:pt x="496510" y="875696"/>
                  <a:pt x="491672" y="895048"/>
                  <a:pt x="496510" y="907748"/>
                </a:cubicBezTo>
                <a:cubicBezTo>
                  <a:pt x="501348" y="920448"/>
                  <a:pt x="511025" y="933753"/>
                  <a:pt x="525539" y="936777"/>
                </a:cubicBezTo>
                <a:cubicBezTo>
                  <a:pt x="540053" y="939801"/>
                  <a:pt x="570896" y="926496"/>
                  <a:pt x="583596" y="925891"/>
                </a:cubicBezTo>
                <a:cubicBezTo>
                  <a:pt x="596296" y="925286"/>
                  <a:pt x="586015" y="935567"/>
                  <a:pt x="601739" y="933148"/>
                </a:cubicBezTo>
                <a:cubicBezTo>
                  <a:pt x="617463" y="930729"/>
                  <a:pt x="661006" y="912586"/>
                  <a:pt x="677939" y="911377"/>
                </a:cubicBezTo>
                <a:cubicBezTo>
                  <a:pt x="694872" y="910168"/>
                  <a:pt x="688220" y="933148"/>
                  <a:pt x="703339" y="925891"/>
                </a:cubicBezTo>
                <a:cubicBezTo>
                  <a:pt x="718458" y="918634"/>
                  <a:pt x="760791" y="885977"/>
                  <a:pt x="768653" y="867834"/>
                </a:cubicBezTo>
                <a:cubicBezTo>
                  <a:pt x="776515" y="849691"/>
                  <a:pt x="747486" y="829734"/>
                  <a:pt x="750510" y="817034"/>
                </a:cubicBezTo>
                <a:cubicBezTo>
                  <a:pt x="753534" y="804334"/>
                  <a:pt x="773491" y="790425"/>
                  <a:pt x="786796" y="791634"/>
                </a:cubicBezTo>
                <a:cubicBezTo>
                  <a:pt x="800101" y="792843"/>
                  <a:pt x="821268" y="829734"/>
                  <a:pt x="830339" y="824291"/>
                </a:cubicBezTo>
                <a:cubicBezTo>
                  <a:pt x="839410" y="818848"/>
                  <a:pt x="842433" y="774096"/>
                  <a:pt x="841224" y="758977"/>
                </a:cubicBezTo>
                <a:cubicBezTo>
                  <a:pt x="840015" y="743858"/>
                  <a:pt x="821268" y="743253"/>
                  <a:pt x="823082" y="733577"/>
                </a:cubicBezTo>
                <a:cubicBezTo>
                  <a:pt x="824896" y="723901"/>
                  <a:pt x="836386" y="704548"/>
                  <a:pt x="852110" y="700919"/>
                </a:cubicBezTo>
                <a:cubicBezTo>
                  <a:pt x="867834" y="697290"/>
                  <a:pt x="901700" y="715434"/>
                  <a:pt x="917424" y="711805"/>
                </a:cubicBezTo>
                <a:cubicBezTo>
                  <a:pt x="933148" y="708177"/>
                  <a:pt x="936172" y="685800"/>
                  <a:pt x="946453" y="679148"/>
                </a:cubicBezTo>
                <a:cubicBezTo>
                  <a:pt x="956734" y="672496"/>
                  <a:pt x="979110" y="679753"/>
                  <a:pt x="979110" y="671891"/>
                </a:cubicBezTo>
                <a:cubicBezTo>
                  <a:pt x="979110" y="664029"/>
                  <a:pt x="958548" y="636210"/>
                  <a:pt x="946453" y="631977"/>
                </a:cubicBezTo>
                <a:cubicBezTo>
                  <a:pt x="934358" y="627744"/>
                  <a:pt x="928915" y="640444"/>
                  <a:pt x="906539" y="646491"/>
                </a:cubicBezTo>
                <a:cubicBezTo>
                  <a:pt x="884163" y="652538"/>
                  <a:pt x="835782" y="681567"/>
                  <a:pt x="812196" y="668262"/>
                </a:cubicBezTo>
                <a:cubicBezTo>
                  <a:pt x="788610" y="654957"/>
                  <a:pt x="769862" y="595690"/>
                  <a:pt x="765024" y="566662"/>
                </a:cubicBezTo>
                <a:cubicBezTo>
                  <a:pt x="760186" y="537634"/>
                  <a:pt x="772281" y="512838"/>
                  <a:pt x="783167" y="494091"/>
                </a:cubicBezTo>
                <a:cubicBezTo>
                  <a:pt x="794053" y="475344"/>
                  <a:pt x="818244" y="469901"/>
                  <a:pt x="830339" y="454177"/>
                </a:cubicBezTo>
                <a:cubicBezTo>
                  <a:pt x="842434" y="438453"/>
                  <a:pt x="852715" y="420310"/>
                  <a:pt x="855739" y="399748"/>
                </a:cubicBezTo>
                <a:cubicBezTo>
                  <a:pt x="858763" y="379186"/>
                  <a:pt x="857554" y="338667"/>
                  <a:pt x="848482" y="330805"/>
                </a:cubicBezTo>
                <a:cubicBezTo>
                  <a:pt x="839411" y="322943"/>
                  <a:pt x="815219" y="340482"/>
                  <a:pt x="801310" y="352577"/>
                </a:cubicBezTo>
                <a:cubicBezTo>
                  <a:pt x="787401" y="364672"/>
                  <a:pt x="768652" y="392491"/>
                  <a:pt x="765024" y="403377"/>
                </a:cubicBezTo>
                <a:cubicBezTo>
                  <a:pt x="761396" y="414263"/>
                  <a:pt x="788610" y="401563"/>
                  <a:pt x="779539" y="417891"/>
                </a:cubicBezTo>
                <a:cubicBezTo>
                  <a:pt x="770468" y="434219"/>
                  <a:pt x="729344" y="472924"/>
                  <a:pt x="710596" y="501348"/>
                </a:cubicBezTo>
                <a:cubicBezTo>
                  <a:pt x="691848" y="529772"/>
                  <a:pt x="671891" y="564244"/>
                  <a:pt x="667053" y="588434"/>
                </a:cubicBezTo>
                <a:cubicBezTo>
                  <a:pt x="662215" y="612624"/>
                  <a:pt x="674310" y="635001"/>
                  <a:pt x="681567" y="646491"/>
                </a:cubicBezTo>
                <a:cubicBezTo>
                  <a:pt x="688824" y="657982"/>
                  <a:pt x="708782" y="645282"/>
                  <a:pt x="710596" y="657377"/>
                </a:cubicBezTo>
                <a:cubicBezTo>
                  <a:pt x="712410" y="669472"/>
                  <a:pt x="697896" y="708176"/>
                  <a:pt x="692453" y="719062"/>
                </a:cubicBezTo>
                <a:cubicBezTo>
                  <a:pt x="687010" y="729948"/>
                  <a:pt x="685801" y="705153"/>
                  <a:pt x="677939" y="722691"/>
                </a:cubicBezTo>
                <a:cubicBezTo>
                  <a:pt x="670077" y="740229"/>
                  <a:pt x="658587" y="801915"/>
                  <a:pt x="645282" y="824291"/>
                </a:cubicBezTo>
                <a:cubicBezTo>
                  <a:pt x="631977" y="846667"/>
                  <a:pt x="608996" y="845458"/>
                  <a:pt x="598110" y="856948"/>
                </a:cubicBezTo>
                <a:cubicBezTo>
                  <a:pt x="587224" y="868438"/>
                  <a:pt x="586015" y="892629"/>
                  <a:pt x="579967" y="893234"/>
                </a:cubicBezTo>
                <a:cubicBezTo>
                  <a:pt x="573919" y="893839"/>
                  <a:pt x="564243" y="872672"/>
                  <a:pt x="561824" y="860577"/>
                </a:cubicBezTo>
                <a:cubicBezTo>
                  <a:pt x="559405" y="848482"/>
                  <a:pt x="567872" y="831548"/>
                  <a:pt x="565453" y="820662"/>
                </a:cubicBezTo>
                <a:cubicBezTo>
                  <a:pt x="563034" y="809776"/>
                  <a:pt x="558800" y="815219"/>
                  <a:pt x="547310" y="795262"/>
                </a:cubicBezTo>
                <a:cubicBezTo>
                  <a:pt x="535820" y="775305"/>
                  <a:pt x="507396" y="712409"/>
                  <a:pt x="496510" y="700919"/>
                </a:cubicBezTo>
                <a:cubicBezTo>
                  <a:pt x="485624" y="689429"/>
                  <a:pt x="494696" y="714224"/>
                  <a:pt x="481996" y="726319"/>
                </a:cubicBezTo>
                <a:cubicBezTo>
                  <a:pt x="469296" y="738414"/>
                  <a:pt x="438453" y="777724"/>
                  <a:pt x="420310" y="773491"/>
                </a:cubicBezTo>
                <a:cubicBezTo>
                  <a:pt x="402167" y="769258"/>
                  <a:pt x="381606" y="734181"/>
                  <a:pt x="373139" y="700919"/>
                </a:cubicBezTo>
                <a:cubicBezTo>
                  <a:pt x="364672" y="667657"/>
                  <a:pt x="349553" y="615043"/>
                  <a:pt x="369510" y="573919"/>
                </a:cubicBezTo>
                <a:cubicBezTo>
                  <a:pt x="389467" y="532795"/>
                  <a:pt x="456596" y="501953"/>
                  <a:pt x="492882" y="454177"/>
                </a:cubicBezTo>
                <a:cubicBezTo>
                  <a:pt x="529168" y="406401"/>
                  <a:pt x="557591" y="336852"/>
                  <a:pt x="587224" y="287262"/>
                </a:cubicBezTo>
                <a:cubicBezTo>
                  <a:pt x="616857" y="237672"/>
                  <a:pt x="635606" y="198362"/>
                  <a:pt x="670682" y="156634"/>
                </a:cubicBezTo>
                <a:cubicBezTo>
                  <a:pt x="705758" y="114906"/>
                  <a:pt x="771073" y="56244"/>
                  <a:pt x="797682" y="36891"/>
                </a:cubicBezTo>
                <a:cubicBezTo>
                  <a:pt x="824292" y="17539"/>
                  <a:pt x="821872" y="45962"/>
                  <a:pt x="830339" y="40519"/>
                </a:cubicBezTo>
                <a:cubicBezTo>
                  <a:pt x="838806" y="35076"/>
                  <a:pt x="840620" y="5443"/>
                  <a:pt x="848482" y="4234"/>
                </a:cubicBezTo>
                <a:cubicBezTo>
                  <a:pt x="856344" y="3025"/>
                  <a:pt x="889001" y="0"/>
                  <a:pt x="877510" y="33262"/>
                </a:cubicBezTo>
                <a:cubicBezTo>
                  <a:pt x="866019" y="66524"/>
                  <a:pt x="790425" y="174776"/>
                  <a:pt x="779539" y="203805"/>
                </a:cubicBezTo>
                <a:cubicBezTo>
                  <a:pt x="768653" y="232834"/>
                  <a:pt x="812196" y="207434"/>
                  <a:pt x="812196" y="207434"/>
                </a:cubicBezTo>
                <a:cubicBezTo>
                  <a:pt x="832758" y="209248"/>
                  <a:pt x="864205" y="204410"/>
                  <a:pt x="902910" y="214691"/>
                </a:cubicBezTo>
                <a:cubicBezTo>
                  <a:pt x="941615" y="224972"/>
                  <a:pt x="1011162" y="246138"/>
                  <a:pt x="1044424" y="269119"/>
                </a:cubicBezTo>
                <a:cubicBezTo>
                  <a:pt x="1077686" y="292100"/>
                  <a:pt x="1094620" y="333829"/>
                  <a:pt x="1102482" y="352577"/>
                </a:cubicBezTo>
                <a:cubicBezTo>
                  <a:pt x="1110344" y="371325"/>
                  <a:pt x="1091596" y="373138"/>
                  <a:pt x="1091596" y="381605"/>
                </a:cubicBezTo>
                <a:cubicBezTo>
                  <a:pt x="1091596" y="390072"/>
                  <a:pt x="1100668" y="394910"/>
                  <a:pt x="1102482" y="403377"/>
                </a:cubicBezTo>
                <a:cubicBezTo>
                  <a:pt x="1104296" y="411844"/>
                  <a:pt x="1096435" y="425148"/>
                  <a:pt x="1102482" y="432405"/>
                </a:cubicBezTo>
                <a:cubicBezTo>
                  <a:pt x="1108530" y="439662"/>
                  <a:pt x="1128486" y="442686"/>
                  <a:pt x="1138767" y="446919"/>
                </a:cubicBezTo>
                <a:cubicBezTo>
                  <a:pt x="1149048" y="451152"/>
                  <a:pt x="1158119" y="457805"/>
                  <a:pt x="1164167" y="457805"/>
                </a:cubicBezTo>
                <a:cubicBezTo>
                  <a:pt x="1170215" y="457805"/>
                  <a:pt x="1179286" y="454176"/>
                  <a:pt x="1175053" y="446919"/>
                </a:cubicBezTo>
                <a:cubicBezTo>
                  <a:pt x="1170820" y="439662"/>
                  <a:pt x="1140581" y="423333"/>
                  <a:pt x="1138767" y="414262"/>
                </a:cubicBezTo>
                <a:cubicBezTo>
                  <a:pt x="1136953" y="405191"/>
                  <a:pt x="1150862" y="390072"/>
                  <a:pt x="1164167" y="392491"/>
                </a:cubicBezTo>
                <a:cubicBezTo>
                  <a:pt x="1177472" y="394910"/>
                  <a:pt x="1207105" y="423334"/>
                  <a:pt x="1218596" y="428777"/>
                </a:cubicBezTo>
                <a:cubicBezTo>
                  <a:pt x="1230087" y="434220"/>
                  <a:pt x="1232505" y="431801"/>
                  <a:pt x="1233110" y="425148"/>
                </a:cubicBezTo>
                <a:cubicBezTo>
                  <a:pt x="1233715" y="418496"/>
                  <a:pt x="1212548" y="407610"/>
                  <a:pt x="1222224" y="388862"/>
                </a:cubicBezTo>
                <a:cubicBezTo>
                  <a:pt x="1231900" y="370114"/>
                  <a:pt x="1276048" y="322338"/>
                  <a:pt x="1291167" y="312662"/>
                </a:cubicBezTo>
                <a:cubicBezTo>
                  <a:pt x="1306286" y="302986"/>
                  <a:pt x="1305682" y="327781"/>
                  <a:pt x="1312939" y="330805"/>
                </a:cubicBezTo>
                <a:cubicBezTo>
                  <a:pt x="1320196" y="333829"/>
                  <a:pt x="1317777" y="324757"/>
                  <a:pt x="1334710" y="330805"/>
                </a:cubicBezTo>
                <a:cubicBezTo>
                  <a:pt x="1351643" y="336853"/>
                  <a:pt x="1369787" y="359229"/>
                  <a:pt x="1414539" y="367091"/>
                </a:cubicBezTo>
                <a:cubicBezTo>
                  <a:pt x="1459291" y="374953"/>
                  <a:pt x="1550610" y="380396"/>
                  <a:pt x="1603224" y="377977"/>
                </a:cubicBezTo>
                <a:cubicBezTo>
                  <a:pt x="1655838" y="375558"/>
                  <a:pt x="1684867" y="361044"/>
                  <a:pt x="1730224" y="352577"/>
                </a:cubicBezTo>
                <a:cubicBezTo>
                  <a:pt x="1775581" y="344110"/>
                  <a:pt x="1851177" y="332015"/>
                  <a:pt x="1875367" y="327177"/>
                </a:cubicBezTo>
                <a:cubicBezTo>
                  <a:pt x="1899557" y="322339"/>
                  <a:pt x="1856619" y="322943"/>
                  <a:pt x="1875367" y="323548"/>
                </a:cubicBezTo>
                <a:cubicBezTo>
                  <a:pt x="1894115" y="324153"/>
                  <a:pt x="1939472" y="324757"/>
                  <a:pt x="1987853" y="330805"/>
                </a:cubicBezTo>
                <a:cubicBezTo>
                  <a:pt x="2036234" y="336853"/>
                  <a:pt x="2118482" y="347739"/>
                  <a:pt x="2165653" y="359834"/>
                </a:cubicBezTo>
                <a:cubicBezTo>
                  <a:pt x="2212825" y="371929"/>
                  <a:pt x="2231573" y="388863"/>
                  <a:pt x="2270882" y="403377"/>
                </a:cubicBezTo>
                <a:cubicBezTo>
                  <a:pt x="2310191" y="417891"/>
                  <a:pt x="2383368" y="429986"/>
                  <a:pt x="2405139" y="44691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679575" y="3181351"/>
            <a:ext cx="177800" cy="228600"/>
          </a:xfrm>
          <a:custGeom>
            <a:avLst/>
            <a:gdLst>
              <a:gd name="connsiteX0" fmla="*/ 2705 w 176748"/>
              <a:gd name="connsiteY0" fmla="*/ 50950 h 228149"/>
              <a:gd name="connsiteX1" fmla="*/ 73044 w 176748"/>
              <a:gd name="connsiteY1" fmla="*/ 7665 h 228149"/>
              <a:gd name="connsiteX2" fmla="*/ 108213 w 176748"/>
              <a:gd name="connsiteY2" fmla="*/ 4959 h 228149"/>
              <a:gd name="connsiteX3" fmla="*/ 132561 w 176748"/>
              <a:gd name="connsiteY3" fmla="*/ 4959 h 228149"/>
              <a:gd name="connsiteX4" fmla="*/ 156909 w 176748"/>
              <a:gd name="connsiteY4" fmla="*/ 29307 h 228149"/>
              <a:gd name="connsiteX5" fmla="*/ 175846 w 176748"/>
              <a:gd name="connsiteY5" fmla="*/ 61771 h 228149"/>
              <a:gd name="connsiteX6" fmla="*/ 151498 w 176748"/>
              <a:gd name="connsiteY6" fmla="*/ 145636 h 228149"/>
              <a:gd name="connsiteX7" fmla="*/ 121740 w 176748"/>
              <a:gd name="connsiteY7" fmla="*/ 207859 h 228149"/>
              <a:gd name="connsiteX8" fmla="*/ 54107 w 176748"/>
              <a:gd name="connsiteY8" fmla="*/ 224091 h 228149"/>
              <a:gd name="connsiteX9" fmla="*/ 89276 w 176748"/>
              <a:gd name="connsiteY9" fmla="*/ 183511 h 228149"/>
              <a:gd name="connsiteX10" fmla="*/ 100097 w 176748"/>
              <a:gd name="connsiteY10" fmla="*/ 132110 h 228149"/>
              <a:gd name="connsiteX11" fmla="*/ 105508 w 176748"/>
              <a:gd name="connsiteY11" fmla="*/ 96940 h 228149"/>
              <a:gd name="connsiteX12" fmla="*/ 108213 w 176748"/>
              <a:gd name="connsiteY12" fmla="*/ 72592 h 228149"/>
              <a:gd name="connsiteX13" fmla="*/ 91981 w 176748"/>
              <a:gd name="connsiteY13" fmla="*/ 53655 h 228149"/>
              <a:gd name="connsiteX14" fmla="*/ 56812 w 176748"/>
              <a:gd name="connsiteY14" fmla="*/ 69887 h 228149"/>
              <a:gd name="connsiteX15" fmla="*/ 2705 w 176748"/>
              <a:gd name="connsiteY15" fmla="*/ 50950 h 22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6748" h="228149">
                <a:moveTo>
                  <a:pt x="2705" y="50950"/>
                </a:moveTo>
                <a:cubicBezTo>
                  <a:pt x="5410" y="40580"/>
                  <a:pt x="55459" y="15330"/>
                  <a:pt x="73044" y="7665"/>
                </a:cubicBezTo>
                <a:cubicBezTo>
                  <a:pt x="90629" y="0"/>
                  <a:pt x="98294" y="5410"/>
                  <a:pt x="108213" y="4959"/>
                </a:cubicBezTo>
                <a:cubicBezTo>
                  <a:pt x="118132" y="4508"/>
                  <a:pt x="124445" y="901"/>
                  <a:pt x="132561" y="4959"/>
                </a:cubicBezTo>
                <a:cubicBezTo>
                  <a:pt x="140677" y="9017"/>
                  <a:pt x="149695" y="19838"/>
                  <a:pt x="156909" y="29307"/>
                </a:cubicBezTo>
                <a:cubicBezTo>
                  <a:pt x="164123" y="38776"/>
                  <a:pt x="176748" y="42383"/>
                  <a:pt x="175846" y="61771"/>
                </a:cubicBezTo>
                <a:cubicBezTo>
                  <a:pt x="174944" y="81159"/>
                  <a:pt x="160516" y="121288"/>
                  <a:pt x="151498" y="145636"/>
                </a:cubicBezTo>
                <a:cubicBezTo>
                  <a:pt x="142480" y="169984"/>
                  <a:pt x="137972" y="194783"/>
                  <a:pt x="121740" y="207859"/>
                </a:cubicBezTo>
                <a:cubicBezTo>
                  <a:pt x="105508" y="220935"/>
                  <a:pt x="59518" y="228149"/>
                  <a:pt x="54107" y="224091"/>
                </a:cubicBezTo>
                <a:cubicBezTo>
                  <a:pt x="48696" y="220033"/>
                  <a:pt x="81611" y="198841"/>
                  <a:pt x="89276" y="183511"/>
                </a:cubicBezTo>
                <a:cubicBezTo>
                  <a:pt x="96941" y="168181"/>
                  <a:pt x="97392" y="146538"/>
                  <a:pt x="100097" y="132110"/>
                </a:cubicBezTo>
                <a:cubicBezTo>
                  <a:pt x="102802" y="117682"/>
                  <a:pt x="104155" y="106860"/>
                  <a:pt x="105508" y="96940"/>
                </a:cubicBezTo>
                <a:cubicBezTo>
                  <a:pt x="106861" y="87020"/>
                  <a:pt x="110467" y="79806"/>
                  <a:pt x="108213" y="72592"/>
                </a:cubicBezTo>
                <a:cubicBezTo>
                  <a:pt x="105959" y="65378"/>
                  <a:pt x="100548" y="54106"/>
                  <a:pt x="91981" y="53655"/>
                </a:cubicBezTo>
                <a:cubicBezTo>
                  <a:pt x="83414" y="53204"/>
                  <a:pt x="67182" y="66280"/>
                  <a:pt x="56812" y="69887"/>
                </a:cubicBezTo>
                <a:cubicBezTo>
                  <a:pt x="46442" y="73494"/>
                  <a:pt x="0" y="61320"/>
                  <a:pt x="2705" y="50950"/>
                </a:cubicBezTo>
                <a:close/>
              </a:path>
            </a:pathLst>
          </a:custGeom>
          <a:pattFill prst="pct50">
            <a:fgClr>
              <a:srgbClr val="47A4E3"/>
            </a:fgClr>
            <a:bgClr>
              <a:schemeClr val="tx2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12901" y="3394077"/>
            <a:ext cx="103188" cy="277813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82691" y="2519365"/>
            <a:ext cx="46037" cy="46037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614490" y="3395663"/>
            <a:ext cx="103187" cy="277812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pattFill prst="smCheck">
            <a:fgClr>
              <a:srgbClr val="645EE0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563816" y="2095503"/>
            <a:ext cx="2517775" cy="1595438"/>
            <a:chOff x="2563816" y="2095503"/>
            <a:chExt cx="2517775" cy="1595438"/>
          </a:xfrm>
          <a:pattFill prst="narVert">
            <a:fgClr>
              <a:srgbClr val="008000"/>
            </a:fgClr>
            <a:bgClr>
              <a:schemeClr val="bg1"/>
            </a:bgClr>
          </a:pattFill>
        </p:grpSpPr>
        <p:sp>
          <p:nvSpPr>
            <p:cNvPr id="23" name="Freeform 22"/>
            <p:cNvSpPr/>
            <p:nvPr/>
          </p:nvSpPr>
          <p:spPr>
            <a:xfrm>
              <a:off x="4351338" y="2586039"/>
              <a:ext cx="80963" cy="366712"/>
            </a:xfrm>
            <a:custGeom>
              <a:avLst/>
              <a:gdLst>
                <a:gd name="connsiteX0" fmla="*/ 23812 w 81359"/>
                <a:gd name="connsiteY0" fmla="*/ 5953 h 366712"/>
                <a:gd name="connsiteX1" fmla="*/ 42862 w 81359"/>
                <a:gd name="connsiteY1" fmla="*/ 115491 h 366712"/>
                <a:gd name="connsiteX2" fmla="*/ 57150 w 81359"/>
                <a:gd name="connsiteY2" fmla="*/ 191691 h 366712"/>
                <a:gd name="connsiteX3" fmla="*/ 80962 w 81359"/>
                <a:gd name="connsiteY3" fmla="*/ 234553 h 366712"/>
                <a:gd name="connsiteX4" fmla="*/ 59531 w 81359"/>
                <a:gd name="connsiteY4" fmla="*/ 251222 h 366712"/>
                <a:gd name="connsiteX5" fmla="*/ 40481 w 81359"/>
                <a:gd name="connsiteY5" fmla="*/ 217885 h 366712"/>
                <a:gd name="connsiteX6" fmla="*/ 26194 w 81359"/>
                <a:gd name="connsiteY6" fmla="*/ 282178 h 366712"/>
                <a:gd name="connsiteX7" fmla="*/ 59531 w 81359"/>
                <a:gd name="connsiteY7" fmla="*/ 320278 h 366712"/>
                <a:gd name="connsiteX8" fmla="*/ 35719 w 81359"/>
                <a:gd name="connsiteY8" fmla="*/ 360760 h 366712"/>
                <a:gd name="connsiteX9" fmla="*/ 26194 w 81359"/>
                <a:gd name="connsiteY9" fmla="*/ 334566 h 366712"/>
                <a:gd name="connsiteX10" fmla="*/ 4762 w 81359"/>
                <a:gd name="connsiteY10" fmla="*/ 358378 h 366712"/>
                <a:gd name="connsiteX11" fmla="*/ 0 w 81359"/>
                <a:gd name="connsiteY11" fmla="*/ 284560 h 366712"/>
                <a:gd name="connsiteX12" fmla="*/ 4762 w 81359"/>
                <a:gd name="connsiteY12" fmla="*/ 225028 h 366712"/>
                <a:gd name="connsiteX13" fmla="*/ 16669 w 81359"/>
                <a:gd name="connsiteY13" fmla="*/ 167878 h 366712"/>
                <a:gd name="connsiteX14" fmla="*/ 2381 w 81359"/>
                <a:gd name="connsiteY14" fmla="*/ 79772 h 366712"/>
                <a:gd name="connsiteX15" fmla="*/ 23812 w 81359"/>
                <a:gd name="connsiteY15" fmla="*/ 5953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1359" h="366712">
                  <a:moveTo>
                    <a:pt x="23812" y="5953"/>
                  </a:moveTo>
                  <a:cubicBezTo>
                    <a:pt x="30559" y="11906"/>
                    <a:pt x="37306" y="84535"/>
                    <a:pt x="42862" y="115491"/>
                  </a:cubicBezTo>
                  <a:cubicBezTo>
                    <a:pt x="48418" y="146447"/>
                    <a:pt x="50800" y="171847"/>
                    <a:pt x="57150" y="191691"/>
                  </a:cubicBezTo>
                  <a:cubicBezTo>
                    <a:pt x="63500" y="211535"/>
                    <a:pt x="80565" y="224631"/>
                    <a:pt x="80962" y="234553"/>
                  </a:cubicBezTo>
                  <a:cubicBezTo>
                    <a:pt x="81359" y="244475"/>
                    <a:pt x="66278" y="254000"/>
                    <a:pt x="59531" y="251222"/>
                  </a:cubicBezTo>
                  <a:cubicBezTo>
                    <a:pt x="52784" y="248444"/>
                    <a:pt x="46037" y="212726"/>
                    <a:pt x="40481" y="217885"/>
                  </a:cubicBezTo>
                  <a:cubicBezTo>
                    <a:pt x="34925" y="223044"/>
                    <a:pt x="23019" y="265113"/>
                    <a:pt x="26194" y="282178"/>
                  </a:cubicBezTo>
                  <a:cubicBezTo>
                    <a:pt x="29369" y="299244"/>
                    <a:pt x="57944" y="307181"/>
                    <a:pt x="59531" y="320278"/>
                  </a:cubicBezTo>
                  <a:cubicBezTo>
                    <a:pt x="61118" y="333375"/>
                    <a:pt x="41275" y="358379"/>
                    <a:pt x="35719" y="360760"/>
                  </a:cubicBezTo>
                  <a:cubicBezTo>
                    <a:pt x="30163" y="363141"/>
                    <a:pt x="31353" y="334963"/>
                    <a:pt x="26194" y="334566"/>
                  </a:cubicBezTo>
                  <a:cubicBezTo>
                    <a:pt x="21035" y="334169"/>
                    <a:pt x="9128" y="366712"/>
                    <a:pt x="4762" y="358378"/>
                  </a:cubicBezTo>
                  <a:cubicBezTo>
                    <a:pt x="396" y="350044"/>
                    <a:pt x="0" y="306785"/>
                    <a:pt x="0" y="284560"/>
                  </a:cubicBezTo>
                  <a:cubicBezTo>
                    <a:pt x="0" y="262335"/>
                    <a:pt x="1984" y="244475"/>
                    <a:pt x="4762" y="225028"/>
                  </a:cubicBezTo>
                  <a:cubicBezTo>
                    <a:pt x="7540" y="205581"/>
                    <a:pt x="17066" y="192087"/>
                    <a:pt x="16669" y="167878"/>
                  </a:cubicBezTo>
                  <a:cubicBezTo>
                    <a:pt x="16272" y="143669"/>
                    <a:pt x="2381" y="100806"/>
                    <a:pt x="2381" y="79772"/>
                  </a:cubicBezTo>
                  <a:cubicBezTo>
                    <a:pt x="2381" y="58738"/>
                    <a:pt x="17065" y="0"/>
                    <a:pt x="23812" y="595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276726" y="2965981"/>
              <a:ext cx="171451" cy="125412"/>
            </a:xfrm>
            <a:custGeom>
              <a:avLst/>
              <a:gdLst>
                <a:gd name="connsiteX0" fmla="*/ 74216 w 171054"/>
                <a:gd name="connsiteY0" fmla="*/ 3175 h 125810"/>
                <a:gd name="connsiteX1" fmla="*/ 117078 w 171054"/>
                <a:gd name="connsiteY1" fmla="*/ 41275 h 125810"/>
                <a:gd name="connsiteX2" fmla="*/ 143272 w 171054"/>
                <a:gd name="connsiteY2" fmla="*/ 29369 h 125810"/>
                <a:gd name="connsiteX3" fmla="*/ 164703 w 171054"/>
                <a:gd name="connsiteY3" fmla="*/ 34131 h 125810"/>
                <a:gd name="connsiteX4" fmla="*/ 167085 w 171054"/>
                <a:gd name="connsiteY4" fmla="*/ 65088 h 125810"/>
                <a:gd name="connsiteX5" fmla="*/ 140891 w 171054"/>
                <a:gd name="connsiteY5" fmla="*/ 84138 h 125810"/>
                <a:gd name="connsiteX6" fmla="*/ 98028 w 171054"/>
                <a:gd name="connsiteY6" fmla="*/ 117475 h 125810"/>
                <a:gd name="connsiteX7" fmla="*/ 64691 w 171054"/>
                <a:gd name="connsiteY7" fmla="*/ 91281 h 125810"/>
                <a:gd name="connsiteX8" fmla="*/ 21828 w 171054"/>
                <a:gd name="connsiteY8" fmla="*/ 122238 h 125810"/>
                <a:gd name="connsiteX9" fmla="*/ 2778 w 171054"/>
                <a:gd name="connsiteY9" fmla="*/ 112713 h 125810"/>
                <a:gd name="connsiteX10" fmla="*/ 38497 w 171054"/>
                <a:gd name="connsiteY10" fmla="*/ 60325 h 125810"/>
                <a:gd name="connsiteX11" fmla="*/ 74216 w 171054"/>
                <a:gd name="connsiteY11" fmla="*/ 3175 h 12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054" h="125810">
                  <a:moveTo>
                    <a:pt x="74216" y="3175"/>
                  </a:moveTo>
                  <a:cubicBezTo>
                    <a:pt x="87313" y="0"/>
                    <a:pt x="105569" y="36909"/>
                    <a:pt x="117078" y="41275"/>
                  </a:cubicBezTo>
                  <a:cubicBezTo>
                    <a:pt x="128587" y="45641"/>
                    <a:pt x="135334" y="30560"/>
                    <a:pt x="143272" y="29369"/>
                  </a:cubicBezTo>
                  <a:cubicBezTo>
                    <a:pt x="151210" y="28178"/>
                    <a:pt x="160734" y="28178"/>
                    <a:pt x="164703" y="34131"/>
                  </a:cubicBezTo>
                  <a:cubicBezTo>
                    <a:pt x="168672" y="40084"/>
                    <a:pt x="171054" y="56754"/>
                    <a:pt x="167085" y="65088"/>
                  </a:cubicBezTo>
                  <a:cubicBezTo>
                    <a:pt x="163116" y="73422"/>
                    <a:pt x="152401" y="75407"/>
                    <a:pt x="140891" y="84138"/>
                  </a:cubicBezTo>
                  <a:cubicBezTo>
                    <a:pt x="129382" y="92869"/>
                    <a:pt x="110728" y="116285"/>
                    <a:pt x="98028" y="117475"/>
                  </a:cubicBezTo>
                  <a:cubicBezTo>
                    <a:pt x="85328" y="118665"/>
                    <a:pt x="77391" y="90487"/>
                    <a:pt x="64691" y="91281"/>
                  </a:cubicBezTo>
                  <a:cubicBezTo>
                    <a:pt x="51991" y="92075"/>
                    <a:pt x="32147" y="118666"/>
                    <a:pt x="21828" y="122238"/>
                  </a:cubicBezTo>
                  <a:cubicBezTo>
                    <a:pt x="11509" y="125810"/>
                    <a:pt x="0" y="123032"/>
                    <a:pt x="2778" y="112713"/>
                  </a:cubicBezTo>
                  <a:cubicBezTo>
                    <a:pt x="5556" y="102394"/>
                    <a:pt x="28575" y="71437"/>
                    <a:pt x="38497" y="60325"/>
                  </a:cubicBezTo>
                  <a:cubicBezTo>
                    <a:pt x="48419" y="49213"/>
                    <a:pt x="61119" y="6350"/>
                    <a:pt x="74216" y="317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57651" y="3107270"/>
              <a:ext cx="280988" cy="239713"/>
            </a:xfrm>
            <a:custGeom>
              <a:avLst/>
              <a:gdLst>
                <a:gd name="connsiteX0" fmla="*/ 223441 w 280591"/>
                <a:gd name="connsiteY0" fmla="*/ 38100 h 239712"/>
                <a:gd name="connsiteX1" fmla="*/ 259159 w 280591"/>
                <a:gd name="connsiteY1" fmla="*/ 2381 h 239712"/>
                <a:gd name="connsiteX2" fmla="*/ 280591 w 280591"/>
                <a:gd name="connsiteY2" fmla="*/ 52387 h 239712"/>
                <a:gd name="connsiteX3" fmla="*/ 259159 w 280591"/>
                <a:gd name="connsiteY3" fmla="*/ 130968 h 239712"/>
                <a:gd name="connsiteX4" fmla="*/ 213916 w 280591"/>
                <a:gd name="connsiteY4" fmla="*/ 190500 h 239712"/>
                <a:gd name="connsiteX5" fmla="*/ 171053 w 280591"/>
                <a:gd name="connsiteY5" fmla="*/ 219075 h 239712"/>
                <a:gd name="connsiteX6" fmla="*/ 111522 w 280591"/>
                <a:gd name="connsiteY6" fmla="*/ 230981 h 239712"/>
                <a:gd name="connsiteX7" fmla="*/ 1984 w 280591"/>
                <a:gd name="connsiteY7" fmla="*/ 226218 h 239712"/>
                <a:gd name="connsiteX8" fmla="*/ 99616 w 280591"/>
                <a:gd name="connsiteY8" fmla="*/ 150018 h 239712"/>
                <a:gd name="connsiteX9" fmla="*/ 118666 w 280591"/>
                <a:gd name="connsiteY9" fmla="*/ 166687 h 239712"/>
                <a:gd name="connsiteX10" fmla="*/ 166291 w 280591"/>
                <a:gd name="connsiteY10" fmla="*/ 130968 h 239712"/>
                <a:gd name="connsiteX11" fmla="*/ 185341 w 280591"/>
                <a:gd name="connsiteY11" fmla="*/ 130968 h 239712"/>
                <a:gd name="connsiteX12" fmla="*/ 223441 w 280591"/>
                <a:gd name="connsiteY12" fmla="*/ 38100 h 23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591" h="239712">
                  <a:moveTo>
                    <a:pt x="223441" y="38100"/>
                  </a:moveTo>
                  <a:cubicBezTo>
                    <a:pt x="235744" y="16669"/>
                    <a:pt x="249634" y="0"/>
                    <a:pt x="259159" y="2381"/>
                  </a:cubicBezTo>
                  <a:cubicBezTo>
                    <a:pt x="268684" y="4762"/>
                    <a:pt x="280591" y="30956"/>
                    <a:pt x="280591" y="52387"/>
                  </a:cubicBezTo>
                  <a:cubicBezTo>
                    <a:pt x="280591" y="73818"/>
                    <a:pt x="270271" y="107949"/>
                    <a:pt x="259159" y="130968"/>
                  </a:cubicBezTo>
                  <a:cubicBezTo>
                    <a:pt x="248047" y="153987"/>
                    <a:pt x="228600" y="175816"/>
                    <a:pt x="213916" y="190500"/>
                  </a:cubicBezTo>
                  <a:cubicBezTo>
                    <a:pt x="199232" y="205185"/>
                    <a:pt x="188119" y="212328"/>
                    <a:pt x="171053" y="219075"/>
                  </a:cubicBezTo>
                  <a:cubicBezTo>
                    <a:pt x="153987" y="225822"/>
                    <a:pt x="139700" y="229791"/>
                    <a:pt x="111522" y="230981"/>
                  </a:cubicBezTo>
                  <a:cubicBezTo>
                    <a:pt x="83344" y="232171"/>
                    <a:pt x="3968" y="239712"/>
                    <a:pt x="1984" y="226218"/>
                  </a:cubicBezTo>
                  <a:cubicBezTo>
                    <a:pt x="0" y="212724"/>
                    <a:pt x="80169" y="159940"/>
                    <a:pt x="99616" y="150018"/>
                  </a:cubicBezTo>
                  <a:cubicBezTo>
                    <a:pt x="119063" y="140096"/>
                    <a:pt x="107553" y="169862"/>
                    <a:pt x="118666" y="166687"/>
                  </a:cubicBezTo>
                  <a:cubicBezTo>
                    <a:pt x="129779" y="163512"/>
                    <a:pt x="155179" y="136921"/>
                    <a:pt x="166291" y="130968"/>
                  </a:cubicBezTo>
                  <a:cubicBezTo>
                    <a:pt x="177403" y="125015"/>
                    <a:pt x="174626" y="139302"/>
                    <a:pt x="185341" y="130968"/>
                  </a:cubicBezTo>
                  <a:cubicBezTo>
                    <a:pt x="196056" y="122634"/>
                    <a:pt x="211138" y="59531"/>
                    <a:pt x="223441" y="3810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011615" y="3344336"/>
              <a:ext cx="82551" cy="82551"/>
            </a:xfrm>
            <a:custGeom>
              <a:avLst/>
              <a:gdLst>
                <a:gd name="connsiteX0" fmla="*/ 1587 w 83740"/>
                <a:gd name="connsiteY0" fmla="*/ 40481 h 82153"/>
                <a:gd name="connsiteX1" fmla="*/ 34925 w 83740"/>
                <a:gd name="connsiteY1" fmla="*/ 2381 h 82153"/>
                <a:gd name="connsiteX2" fmla="*/ 77787 w 83740"/>
                <a:gd name="connsiteY2" fmla="*/ 26194 h 82153"/>
                <a:gd name="connsiteX3" fmla="*/ 70643 w 83740"/>
                <a:gd name="connsiteY3" fmla="*/ 64294 h 82153"/>
                <a:gd name="connsiteX4" fmla="*/ 44450 w 83740"/>
                <a:gd name="connsiteY4" fmla="*/ 80962 h 82153"/>
                <a:gd name="connsiteX5" fmla="*/ 1587 w 83740"/>
                <a:gd name="connsiteY5" fmla="*/ 40481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40" h="82153">
                  <a:moveTo>
                    <a:pt x="1587" y="40481"/>
                  </a:moveTo>
                  <a:cubicBezTo>
                    <a:pt x="0" y="27384"/>
                    <a:pt x="22225" y="4762"/>
                    <a:pt x="34925" y="2381"/>
                  </a:cubicBezTo>
                  <a:cubicBezTo>
                    <a:pt x="47625" y="0"/>
                    <a:pt x="71834" y="15875"/>
                    <a:pt x="77787" y="26194"/>
                  </a:cubicBezTo>
                  <a:cubicBezTo>
                    <a:pt x="83740" y="36513"/>
                    <a:pt x="76199" y="55166"/>
                    <a:pt x="70643" y="64294"/>
                  </a:cubicBezTo>
                  <a:cubicBezTo>
                    <a:pt x="65087" y="73422"/>
                    <a:pt x="50800" y="82153"/>
                    <a:pt x="44450" y="80962"/>
                  </a:cubicBezTo>
                  <a:cubicBezTo>
                    <a:pt x="38100" y="79771"/>
                    <a:pt x="3174" y="53578"/>
                    <a:pt x="1587" y="4048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563816" y="2095503"/>
              <a:ext cx="2517775" cy="1484313"/>
            </a:xfrm>
            <a:custGeom>
              <a:avLst/>
              <a:gdLst>
                <a:gd name="connsiteX0" fmla="*/ 2154915 w 2517265"/>
                <a:gd name="connsiteY0" fmla="*/ 641572 h 1483502"/>
                <a:gd name="connsiteX1" fmla="*/ 2209268 w 2517265"/>
                <a:gd name="connsiteY1" fmla="*/ 558445 h 1483502"/>
                <a:gd name="connsiteX2" fmla="*/ 2225254 w 2517265"/>
                <a:gd name="connsiteY2" fmla="*/ 564839 h 1483502"/>
                <a:gd name="connsiteX3" fmla="*/ 2247634 w 2517265"/>
                <a:gd name="connsiteY3" fmla="*/ 507290 h 1483502"/>
                <a:gd name="connsiteX4" fmla="*/ 2282803 w 2517265"/>
                <a:gd name="connsiteY4" fmla="*/ 497698 h 1483502"/>
                <a:gd name="connsiteX5" fmla="*/ 2286001 w 2517265"/>
                <a:gd name="connsiteY5" fmla="*/ 433754 h 1483502"/>
                <a:gd name="connsiteX6" fmla="*/ 2301987 w 2517265"/>
                <a:gd name="connsiteY6" fmla="*/ 417768 h 1483502"/>
                <a:gd name="connsiteX7" fmla="*/ 2314775 w 2517265"/>
                <a:gd name="connsiteY7" fmla="*/ 369810 h 1483502"/>
                <a:gd name="connsiteX8" fmla="*/ 2327564 w 2517265"/>
                <a:gd name="connsiteY8" fmla="*/ 363415 h 1483502"/>
                <a:gd name="connsiteX9" fmla="*/ 2289198 w 2517265"/>
                <a:gd name="connsiteY9" fmla="*/ 347429 h 1483502"/>
                <a:gd name="connsiteX10" fmla="*/ 2337156 w 2517265"/>
                <a:gd name="connsiteY10" fmla="*/ 248316 h 1483502"/>
                <a:gd name="connsiteX11" fmla="*/ 2362734 w 2517265"/>
                <a:gd name="connsiteY11" fmla="*/ 248316 h 1483502"/>
                <a:gd name="connsiteX12" fmla="*/ 2378720 w 2517265"/>
                <a:gd name="connsiteY12" fmla="*/ 225936 h 1483502"/>
                <a:gd name="connsiteX13" fmla="*/ 2391508 w 2517265"/>
                <a:gd name="connsiteY13" fmla="*/ 238725 h 1483502"/>
                <a:gd name="connsiteX14" fmla="*/ 2385114 w 2517265"/>
                <a:gd name="connsiteY14" fmla="*/ 261105 h 1483502"/>
                <a:gd name="connsiteX15" fmla="*/ 2461847 w 2517265"/>
                <a:gd name="connsiteY15" fmla="*/ 213147 h 1483502"/>
                <a:gd name="connsiteX16" fmla="*/ 2487424 w 2517265"/>
                <a:gd name="connsiteY16" fmla="*/ 245119 h 1483502"/>
                <a:gd name="connsiteX17" fmla="*/ 2513002 w 2517265"/>
                <a:gd name="connsiteY17" fmla="*/ 225936 h 1483502"/>
                <a:gd name="connsiteX18" fmla="*/ 2461847 w 2517265"/>
                <a:gd name="connsiteY18" fmla="*/ 104442 h 1483502"/>
                <a:gd name="connsiteX19" fmla="*/ 2407494 w 2517265"/>
                <a:gd name="connsiteY19" fmla="*/ 50090 h 1483502"/>
                <a:gd name="connsiteX20" fmla="*/ 2241240 w 2517265"/>
                <a:gd name="connsiteY20" fmla="*/ 5329 h 1483502"/>
                <a:gd name="connsiteX21" fmla="*/ 2065394 w 2517265"/>
                <a:gd name="connsiteY21" fmla="*/ 18118 h 1483502"/>
                <a:gd name="connsiteX22" fmla="*/ 1905534 w 2517265"/>
                <a:gd name="connsiteY22" fmla="*/ 78864 h 1483502"/>
                <a:gd name="connsiteX23" fmla="*/ 1755265 w 2517265"/>
                <a:gd name="connsiteY23" fmla="*/ 197161 h 1483502"/>
                <a:gd name="connsiteX24" fmla="*/ 1448334 w 2517265"/>
                <a:gd name="connsiteY24" fmla="*/ 481712 h 1483502"/>
                <a:gd name="connsiteX25" fmla="*/ 1224529 w 2517265"/>
                <a:gd name="connsiteY25" fmla="*/ 622389 h 1483502"/>
                <a:gd name="connsiteX26" fmla="*/ 866443 w 2517265"/>
                <a:gd name="connsiteY26" fmla="*/ 708713 h 1483502"/>
                <a:gd name="connsiteX27" fmla="*/ 776921 w 2517265"/>
                <a:gd name="connsiteY27" fmla="*/ 708713 h 1483502"/>
                <a:gd name="connsiteX28" fmla="*/ 639441 w 2517265"/>
                <a:gd name="connsiteY28" fmla="*/ 743883 h 1483502"/>
                <a:gd name="connsiteX29" fmla="*/ 613864 w 2517265"/>
                <a:gd name="connsiteY29" fmla="*/ 894151 h 1483502"/>
                <a:gd name="connsiteX30" fmla="*/ 725766 w 2517265"/>
                <a:gd name="connsiteY30" fmla="*/ 1012448 h 1483502"/>
                <a:gd name="connsiteX31" fmla="*/ 687399 w 2517265"/>
                <a:gd name="connsiteY31" fmla="*/ 1101969 h 1483502"/>
                <a:gd name="connsiteX32" fmla="*/ 489173 w 2517265"/>
                <a:gd name="connsiteY32" fmla="*/ 1191491 h 1483502"/>
                <a:gd name="connsiteX33" fmla="*/ 252580 w 2517265"/>
                <a:gd name="connsiteY33" fmla="*/ 1245843 h 1483502"/>
                <a:gd name="connsiteX34" fmla="*/ 54353 w 2517265"/>
                <a:gd name="connsiteY34" fmla="*/ 1344957 h 1483502"/>
                <a:gd name="connsiteX35" fmla="*/ 25578 w 2517265"/>
                <a:gd name="connsiteY35" fmla="*/ 1463253 h 1483502"/>
                <a:gd name="connsiteX36" fmla="*/ 207819 w 2517265"/>
                <a:gd name="connsiteY36" fmla="*/ 1466450 h 1483502"/>
                <a:gd name="connsiteX37" fmla="*/ 709780 w 2517265"/>
                <a:gd name="connsiteY37" fmla="*/ 1405704 h 1483502"/>
                <a:gd name="connsiteX38" fmla="*/ 876034 w 2517265"/>
                <a:gd name="connsiteY38" fmla="*/ 1396112 h 1483502"/>
                <a:gd name="connsiteX39" fmla="*/ 997528 w 2517265"/>
                <a:gd name="connsiteY39" fmla="*/ 1428084 h 1483502"/>
                <a:gd name="connsiteX40" fmla="*/ 1150994 w 2517265"/>
                <a:gd name="connsiteY40" fmla="*/ 1431281 h 1483502"/>
                <a:gd name="connsiteX41" fmla="*/ 1266093 w 2517265"/>
                <a:gd name="connsiteY41" fmla="*/ 1386520 h 1483502"/>
                <a:gd name="connsiteX42" fmla="*/ 1285276 w 2517265"/>
                <a:gd name="connsiteY42" fmla="*/ 1322576 h 1483502"/>
                <a:gd name="connsiteX43" fmla="*/ 1250107 w 2517265"/>
                <a:gd name="connsiteY43" fmla="*/ 1213871 h 1483502"/>
                <a:gd name="connsiteX44" fmla="*/ 1230924 w 2517265"/>
                <a:gd name="connsiteY44" fmla="*/ 1172308 h 1483502"/>
                <a:gd name="connsiteX45" fmla="*/ 1282079 w 2517265"/>
                <a:gd name="connsiteY45" fmla="*/ 1137139 h 1483502"/>
                <a:gd name="connsiteX46" fmla="*/ 1278882 w 2517265"/>
                <a:gd name="connsiteY46" fmla="*/ 1101969 h 1483502"/>
                <a:gd name="connsiteX47" fmla="*/ 1230924 w 2517265"/>
                <a:gd name="connsiteY47" fmla="*/ 1121153 h 1483502"/>
                <a:gd name="connsiteX48" fmla="*/ 1205346 w 2517265"/>
                <a:gd name="connsiteY48" fmla="*/ 1098772 h 1483502"/>
                <a:gd name="connsiteX49" fmla="*/ 1182966 w 2517265"/>
                <a:gd name="connsiteY49" fmla="*/ 1063603 h 1483502"/>
                <a:gd name="connsiteX50" fmla="*/ 1227727 w 2517265"/>
                <a:gd name="connsiteY50" fmla="*/ 1038025 h 1483502"/>
                <a:gd name="connsiteX51" fmla="*/ 1250107 w 2517265"/>
                <a:gd name="connsiteY51" fmla="*/ 1022039 h 1483502"/>
                <a:gd name="connsiteX52" fmla="*/ 1266093 w 2517265"/>
                <a:gd name="connsiteY52" fmla="*/ 993264 h 1483502"/>
                <a:gd name="connsiteX53" fmla="*/ 1294868 w 2517265"/>
                <a:gd name="connsiteY53" fmla="*/ 999659 h 1483502"/>
                <a:gd name="connsiteX54" fmla="*/ 1275685 w 2517265"/>
                <a:gd name="connsiteY54" fmla="*/ 1031631 h 1483502"/>
                <a:gd name="connsiteX55" fmla="*/ 1285276 w 2517265"/>
                <a:gd name="connsiteY55" fmla="*/ 1047617 h 1483502"/>
                <a:gd name="connsiteX56" fmla="*/ 1346023 w 2517265"/>
                <a:gd name="connsiteY56" fmla="*/ 1028434 h 1483502"/>
                <a:gd name="connsiteX57" fmla="*/ 1368403 w 2517265"/>
                <a:gd name="connsiteY57" fmla="*/ 1054011 h 1483502"/>
                <a:gd name="connsiteX58" fmla="*/ 1355615 w 2517265"/>
                <a:gd name="connsiteY58" fmla="*/ 1085983 h 1483502"/>
                <a:gd name="connsiteX59" fmla="*/ 1390784 w 2517265"/>
                <a:gd name="connsiteY59" fmla="*/ 1089180 h 1483502"/>
                <a:gd name="connsiteX60" fmla="*/ 1400375 w 2517265"/>
                <a:gd name="connsiteY60" fmla="*/ 1130744 h 1483502"/>
                <a:gd name="connsiteX61" fmla="*/ 1397178 w 2517265"/>
                <a:gd name="connsiteY61" fmla="*/ 1197885 h 1483502"/>
                <a:gd name="connsiteX62" fmla="*/ 1435545 w 2517265"/>
                <a:gd name="connsiteY62" fmla="*/ 1197885 h 1483502"/>
                <a:gd name="connsiteX63" fmla="*/ 1473911 w 2517265"/>
                <a:gd name="connsiteY63" fmla="*/ 1175505 h 1483502"/>
                <a:gd name="connsiteX64" fmla="*/ 1461122 w 2517265"/>
                <a:gd name="connsiteY64" fmla="*/ 1095575 h 1483502"/>
                <a:gd name="connsiteX65" fmla="*/ 1432347 w 2517265"/>
                <a:gd name="connsiteY65" fmla="*/ 1085983 h 1483502"/>
                <a:gd name="connsiteX66" fmla="*/ 1441939 w 2517265"/>
                <a:gd name="connsiteY66" fmla="*/ 1038025 h 1483502"/>
                <a:gd name="connsiteX67" fmla="*/ 1534658 w 2517265"/>
                <a:gd name="connsiteY67" fmla="*/ 926123 h 1483502"/>
                <a:gd name="connsiteX68" fmla="*/ 1557038 w 2517265"/>
                <a:gd name="connsiteY68" fmla="*/ 945306 h 1483502"/>
                <a:gd name="connsiteX69" fmla="*/ 1608194 w 2517265"/>
                <a:gd name="connsiteY69" fmla="*/ 926123 h 1483502"/>
                <a:gd name="connsiteX70" fmla="*/ 1704110 w 2517265"/>
                <a:gd name="connsiteY70" fmla="*/ 782249 h 1483502"/>
                <a:gd name="connsiteX71" fmla="*/ 1752068 w 2517265"/>
                <a:gd name="connsiteY71" fmla="*/ 718305 h 1483502"/>
                <a:gd name="connsiteX72" fmla="*/ 1752068 w 2517265"/>
                <a:gd name="connsiteY72" fmla="*/ 660755 h 1483502"/>
                <a:gd name="connsiteX73" fmla="*/ 1758462 w 2517265"/>
                <a:gd name="connsiteY73" fmla="*/ 638375 h 1483502"/>
                <a:gd name="connsiteX74" fmla="*/ 1777645 w 2517265"/>
                <a:gd name="connsiteY74" fmla="*/ 584022 h 1483502"/>
                <a:gd name="connsiteX75" fmla="*/ 1774448 w 2517265"/>
                <a:gd name="connsiteY75" fmla="*/ 539262 h 1483502"/>
                <a:gd name="connsiteX76" fmla="*/ 1729687 w 2517265"/>
                <a:gd name="connsiteY76" fmla="*/ 488106 h 1483502"/>
                <a:gd name="connsiteX77" fmla="*/ 1694518 w 2517265"/>
                <a:gd name="connsiteY77" fmla="*/ 523276 h 1483502"/>
                <a:gd name="connsiteX78" fmla="*/ 1633771 w 2517265"/>
                <a:gd name="connsiteY78" fmla="*/ 475318 h 1483502"/>
                <a:gd name="connsiteX79" fmla="*/ 1713701 w 2517265"/>
                <a:gd name="connsiteY79" fmla="*/ 382599 h 1483502"/>
                <a:gd name="connsiteX80" fmla="*/ 1806420 w 2517265"/>
                <a:gd name="connsiteY80" fmla="*/ 273894 h 1483502"/>
                <a:gd name="connsiteX81" fmla="*/ 1879956 w 2517265"/>
                <a:gd name="connsiteY81" fmla="*/ 273894 h 1483502"/>
                <a:gd name="connsiteX82" fmla="*/ 1918322 w 2517265"/>
                <a:gd name="connsiteY82" fmla="*/ 267499 h 1483502"/>
                <a:gd name="connsiteX83" fmla="*/ 1953492 w 2517265"/>
                <a:gd name="connsiteY83" fmla="*/ 283485 h 1483502"/>
                <a:gd name="connsiteX84" fmla="*/ 1975872 w 2517265"/>
                <a:gd name="connsiteY84" fmla="*/ 257908 h 1483502"/>
                <a:gd name="connsiteX85" fmla="*/ 2030224 w 2517265"/>
                <a:gd name="connsiteY85" fmla="*/ 261105 h 1483502"/>
                <a:gd name="connsiteX86" fmla="*/ 2055802 w 2517265"/>
                <a:gd name="connsiteY86" fmla="*/ 299471 h 1483502"/>
                <a:gd name="connsiteX87" fmla="*/ 2074985 w 2517265"/>
                <a:gd name="connsiteY87" fmla="*/ 302669 h 1483502"/>
                <a:gd name="connsiteX88" fmla="*/ 2094168 w 2517265"/>
                <a:gd name="connsiteY88" fmla="*/ 280288 h 1483502"/>
                <a:gd name="connsiteX89" fmla="*/ 2119746 w 2517265"/>
                <a:gd name="connsiteY89" fmla="*/ 280288 h 1483502"/>
                <a:gd name="connsiteX90" fmla="*/ 2122943 w 2517265"/>
                <a:gd name="connsiteY90" fmla="*/ 261105 h 1483502"/>
                <a:gd name="connsiteX91" fmla="*/ 2103760 w 2517265"/>
                <a:gd name="connsiteY91" fmla="*/ 241922 h 1483502"/>
                <a:gd name="connsiteX92" fmla="*/ 2170901 w 2517265"/>
                <a:gd name="connsiteY92" fmla="*/ 155597 h 1483502"/>
                <a:gd name="connsiteX93" fmla="*/ 2199676 w 2517265"/>
                <a:gd name="connsiteY93" fmla="*/ 158794 h 1483502"/>
                <a:gd name="connsiteX94" fmla="*/ 2244437 w 2517265"/>
                <a:gd name="connsiteY94" fmla="*/ 155597 h 1483502"/>
                <a:gd name="connsiteX95" fmla="*/ 2234845 w 2517265"/>
                <a:gd name="connsiteY95" fmla="*/ 184372 h 1483502"/>
                <a:gd name="connsiteX96" fmla="*/ 2263620 w 2517265"/>
                <a:gd name="connsiteY96" fmla="*/ 203555 h 1483502"/>
                <a:gd name="connsiteX97" fmla="*/ 2324367 w 2517265"/>
                <a:gd name="connsiteY97" fmla="*/ 146006 h 1483502"/>
                <a:gd name="connsiteX98" fmla="*/ 2317973 w 2517265"/>
                <a:gd name="connsiteY98" fmla="*/ 123625 h 1483502"/>
                <a:gd name="connsiteX99" fmla="*/ 2356339 w 2517265"/>
                <a:gd name="connsiteY99" fmla="*/ 126822 h 1483502"/>
                <a:gd name="connsiteX100" fmla="*/ 2333959 w 2517265"/>
                <a:gd name="connsiteY100" fmla="*/ 187569 h 1483502"/>
                <a:gd name="connsiteX101" fmla="*/ 2292395 w 2517265"/>
                <a:gd name="connsiteY101" fmla="*/ 222739 h 1483502"/>
                <a:gd name="connsiteX102" fmla="*/ 2190085 w 2517265"/>
                <a:gd name="connsiteY102" fmla="*/ 350627 h 1483502"/>
                <a:gd name="connsiteX103" fmla="*/ 2170901 w 2517265"/>
                <a:gd name="connsiteY103" fmla="*/ 331443 h 1483502"/>
                <a:gd name="connsiteX104" fmla="*/ 2135732 w 2517265"/>
                <a:gd name="connsiteY104" fmla="*/ 452937 h 1483502"/>
                <a:gd name="connsiteX105" fmla="*/ 2148521 w 2517265"/>
                <a:gd name="connsiteY105" fmla="*/ 529670 h 1483502"/>
                <a:gd name="connsiteX106" fmla="*/ 2161310 w 2517265"/>
                <a:gd name="connsiteY106" fmla="*/ 568036 h 1483502"/>
                <a:gd name="connsiteX107" fmla="*/ 2154915 w 2517265"/>
                <a:gd name="connsiteY107" fmla="*/ 641572 h 148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517265" h="1483502">
                  <a:moveTo>
                    <a:pt x="2154915" y="641572"/>
                  </a:moveTo>
                  <a:cubicBezTo>
                    <a:pt x="2162908" y="639974"/>
                    <a:pt x="2197545" y="571234"/>
                    <a:pt x="2209268" y="558445"/>
                  </a:cubicBezTo>
                  <a:cubicBezTo>
                    <a:pt x="2220991" y="545656"/>
                    <a:pt x="2218860" y="573365"/>
                    <a:pt x="2225254" y="564839"/>
                  </a:cubicBezTo>
                  <a:cubicBezTo>
                    <a:pt x="2231648" y="556313"/>
                    <a:pt x="2238043" y="518480"/>
                    <a:pt x="2247634" y="507290"/>
                  </a:cubicBezTo>
                  <a:cubicBezTo>
                    <a:pt x="2257226" y="496100"/>
                    <a:pt x="2276409" y="509954"/>
                    <a:pt x="2282803" y="497698"/>
                  </a:cubicBezTo>
                  <a:cubicBezTo>
                    <a:pt x="2289198" y="485442"/>
                    <a:pt x="2282804" y="447076"/>
                    <a:pt x="2286001" y="433754"/>
                  </a:cubicBezTo>
                  <a:cubicBezTo>
                    <a:pt x="2289198" y="420432"/>
                    <a:pt x="2297191" y="428425"/>
                    <a:pt x="2301987" y="417768"/>
                  </a:cubicBezTo>
                  <a:cubicBezTo>
                    <a:pt x="2306783" y="407111"/>
                    <a:pt x="2310512" y="378869"/>
                    <a:pt x="2314775" y="369810"/>
                  </a:cubicBezTo>
                  <a:cubicBezTo>
                    <a:pt x="2319038" y="360751"/>
                    <a:pt x="2331827" y="367145"/>
                    <a:pt x="2327564" y="363415"/>
                  </a:cubicBezTo>
                  <a:cubicBezTo>
                    <a:pt x="2323301" y="359685"/>
                    <a:pt x="2287599" y="366612"/>
                    <a:pt x="2289198" y="347429"/>
                  </a:cubicBezTo>
                  <a:cubicBezTo>
                    <a:pt x="2290797" y="328246"/>
                    <a:pt x="2324900" y="264835"/>
                    <a:pt x="2337156" y="248316"/>
                  </a:cubicBezTo>
                  <a:cubicBezTo>
                    <a:pt x="2349412" y="231797"/>
                    <a:pt x="2355807" y="252046"/>
                    <a:pt x="2362734" y="248316"/>
                  </a:cubicBezTo>
                  <a:cubicBezTo>
                    <a:pt x="2369661" y="244586"/>
                    <a:pt x="2373924" y="227535"/>
                    <a:pt x="2378720" y="225936"/>
                  </a:cubicBezTo>
                  <a:cubicBezTo>
                    <a:pt x="2383516" y="224337"/>
                    <a:pt x="2390442" y="232864"/>
                    <a:pt x="2391508" y="238725"/>
                  </a:cubicBezTo>
                  <a:cubicBezTo>
                    <a:pt x="2392574" y="244587"/>
                    <a:pt x="2373391" y="265368"/>
                    <a:pt x="2385114" y="261105"/>
                  </a:cubicBezTo>
                  <a:cubicBezTo>
                    <a:pt x="2396837" y="256842"/>
                    <a:pt x="2444795" y="215811"/>
                    <a:pt x="2461847" y="213147"/>
                  </a:cubicBezTo>
                  <a:cubicBezTo>
                    <a:pt x="2478899" y="210483"/>
                    <a:pt x="2478898" y="242988"/>
                    <a:pt x="2487424" y="245119"/>
                  </a:cubicBezTo>
                  <a:cubicBezTo>
                    <a:pt x="2495950" y="247251"/>
                    <a:pt x="2517265" y="249382"/>
                    <a:pt x="2513002" y="225936"/>
                  </a:cubicBezTo>
                  <a:cubicBezTo>
                    <a:pt x="2508739" y="202490"/>
                    <a:pt x="2479432" y="133750"/>
                    <a:pt x="2461847" y="104442"/>
                  </a:cubicBezTo>
                  <a:cubicBezTo>
                    <a:pt x="2444262" y="75134"/>
                    <a:pt x="2444262" y="66609"/>
                    <a:pt x="2407494" y="50090"/>
                  </a:cubicBezTo>
                  <a:cubicBezTo>
                    <a:pt x="2370726" y="33571"/>
                    <a:pt x="2298257" y="10658"/>
                    <a:pt x="2241240" y="5329"/>
                  </a:cubicBezTo>
                  <a:cubicBezTo>
                    <a:pt x="2184223" y="0"/>
                    <a:pt x="2121345" y="5862"/>
                    <a:pt x="2065394" y="18118"/>
                  </a:cubicBezTo>
                  <a:cubicBezTo>
                    <a:pt x="2009443" y="30374"/>
                    <a:pt x="1957222" y="49024"/>
                    <a:pt x="1905534" y="78864"/>
                  </a:cubicBezTo>
                  <a:cubicBezTo>
                    <a:pt x="1853846" y="108705"/>
                    <a:pt x="1831465" y="130020"/>
                    <a:pt x="1755265" y="197161"/>
                  </a:cubicBezTo>
                  <a:cubicBezTo>
                    <a:pt x="1679065" y="264302"/>
                    <a:pt x="1536790" y="410841"/>
                    <a:pt x="1448334" y="481712"/>
                  </a:cubicBezTo>
                  <a:cubicBezTo>
                    <a:pt x="1359878" y="552583"/>
                    <a:pt x="1321511" y="584556"/>
                    <a:pt x="1224529" y="622389"/>
                  </a:cubicBezTo>
                  <a:cubicBezTo>
                    <a:pt x="1127547" y="660222"/>
                    <a:pt x="941044" y="694326"/>
                    <a:pt x="866443" y="708713"/>
                  </a:cubicBezTo>
                  <a:cubicBezTo>
                    <a:pt x="791842" y="723100"/>
                    <a:pt x="814755" y="702851"/>
                    <a:pt x="776921" y="708713"/>
                  </a:cubicBezTo>
                  <a:cubicBezTo>
                    <a:pt x="739087" y="714575"/>
                    <a:pt x="666617" y="712977"/>
                    <a:pt x="639441" y="743883"/>
                  </a:cubicBezTo>
                  <a:cubicBezTo>
                    <a:pt x="612265" y="774789"/>
                    <a:pt x="599477" y="849390"/>
                    <a:pt x="613864" y="894151"/>
                  </a:cubicBezTo>
                  <a:cubicBezTo>
                    <a:pt x="628251" y="938912"/>
                    <a:pt x="713510" y="977812"/>
                    <a:pt x="725766" y="1012448"/>
                  </a:cubicBezTo>
                  <a:cubicBezTo>
                    <a:pt x="738022" y="1047084"/>
                    <a:pt x="726831" y="1072128"/>
                    <a:pt x="687399" y="1101969"/>
                  </a:cubicBezTo>
                  <a:cubicBezTo>
                    <a:pt x="647967" y="1131810"/>
                    <a:pt x="561643" y="1167512"/>
                    <a:pt x="489173" y="1191491"/>
                  </a:cubicBezTo>
                  <a:cubicBezTo>
                    <a:pt x="416703" y="1215470"/>
                    <a:pt x="325050" y="1220265"/>
                    <a:pt x="252580" y="1245843"/>
                  </a:cubicBezTo>
                  <a:cubicBezTo>
                    <a:pt x="180110" y="1271421"/>
                    <a:pt x="92187" y="1308722"/>
                    <a:pt x="54353" y="1344957"/>
                  </a:cubicBezTo>
                  <a:cubicBezTo>
                    <a:pt x="16519" y="1381192"/>
                    <a:pt x="0" y="1443004"/>
                    <a:pt x="25578" y="1463253"/>
                  </a:cubicBezTo>
                  <a:cubicBezTo>
                    <a:pt x="51156" y="1483502"/>
                    <a:pt x="93785" y="1476041"/>
                    <a:pt x="207819" y="1466450"/>
                  </a:cubicBezTo>
                  <a:cubicBezTo>
                    <a:pt x="321853" y="1456859"/>
                    <a:pt x="598411" y="1417427"/>
                    <a:pt x="709780" y="1405704"/>
                  </a:cubicBezTo>
                  <a:cubicBezTo>
                    <a:pt x="821149" y="1393981"/>
                    <a:pt x="828076" y="1392382"/>
                    <a:pt x="876034" y="1396112"/>
                  </a:cubicBezTo>
                  <a:cubicBezTo>
                    <a:pt x="923992" y="1399842"/>
                    <a:pt x="951701" y="1422223"/>
                    <a:pt x="997528" y="1428084"/>
                  </a:cubicBezTo>
                  <a:cubicBezTo>
                    <a:pt x="1043355" y="1433945"/>
                    <a:pt x="1106233" y="1438208"/>
                    <a:pt x="1150994" y="1431281"/>
                  </a:cubicBezTo>
                  <a:cubicBezTo>
                    <a:pt x="1195755" y="1424354"/>
                    <a:pt x="1243713" y="1404637"/>
                    <a:pt x="1266093" y="1386520"/>
                  </a:cubicBezTo>
                  <a:cubicBezTo>
                    <a:pt x="1288473" y="1368403"/>
                    <a:pt x="1287940" y="1351351"/>
                    <a:pt x="1285276" y="1322576"/>
                  </a:cubicBezTo>
                  <a:cubicBezTo>
                    <a:pt x="1282612" y="1293801"/>
                    <a:pt x="1259166" y="1238916"/>
                    <a:pt x="1250107" y="1213871"/>
                  </a:cubicBezTo>
                  <a:cubicBezTo>
                    <a:pt x="1241048" y="1188826"/>
                    <a:pt x="1225595" y="1185097"/>
                    <a:pt x="1230924" y="1172308"/>
                  </a:cubicBezTo>
                  <a:cubicBezTo>
                    <a:pt x="1236253" y="1159519"/>
                    <a:pt x="1274086" y="1148862"/>
                    <a:pt x="1282079" y="1137139"/>
                  </a:cubicBezTo>
                  <a:cubicBezTo>
                    <a:pt x="1290072" y="1125416"/>
                    <a:pt x="1287408" y="1104633"/>
                    <a:pt x="1278882" y="1101969"/>
                  </a:cubicBezTo>
                  <a:cubicBezTo>
                    <a:pt x="1270356" y="1099305"/>
                    <a:pt x="1243180" y="1121686"/>
                    <a:pt x="1230924" y="1121153"/>
                  </a:cubicBezTo>
                  <a:cubicBezTo>
                    <a:pt x="1218668" y="1120620"/>
                    <a:pt x="1213339" y="1108364"/>
                    <a:pt x="1205346" y="1098772"/>
                  </a:cubicBezTo>
                  <a:cubicBezTo>
                    <a:pt x="1197353" y="1089180"/>
                    <a:pt x="1179236" y="1073727"/>
                    <a:pt x="1182966" y="1063603"/>
                  </a:cubicBezTo>
                  <a:cubicBezTo>
                    <a:pt x="1186696" y="1053479"/>
                    <a:pt x="1216537" y="1044952"/>
                    <a:pt x="1227727" y="1038025"/>
                  </a:cubicBezTo>
                  <a:cubicBezTo>
                    <a:pt x="1238917" y="1031098"/>
                    <a:pt x="1243713" y="1029499"/>
                    <a:pt x="1250107" y="1022039"/>
                  </a:cubicBezTo>
                  <a:cubicBezTo>
                    <a:pt x="1256501" y="1014579"/>
                    <a:pt x="1258633" y="996994"/>
                    <a:pt x="1266093" y="993264"/>
                  </a:cubicBezTo>
                  <a:cubicBezTo>
                    <a:pt x="1273553" y="989534"/>
                    <a:pt x="1293269" y="993265"/>
                    <a:pt x="1294868" y="999659"/>
                  </a:cubicBezTo>
                  <a:cubicBezTo>
                    <a:pt x="1296467" y="1006053"/>
                    <a:pt x="1277284" y="1023638"/>
                    <a:pt x="1275685" y="1031631"/>
                  </a:cubicBezTo>
                  <a:cubicBezTo>
                    <a:pt x="1274086" y="1039624"/>
                    <a:pt x="1273553" y="1048150"/>
                    <a:pt x="1285276" y="1047617"/>
                  </a:cubicBezTo>
                  <a:cubicBezTo>
                    <a:pt x="1296999" y="1047084"/>
                    <a:pt x="1332169" y="1027368"/>
                    <a:pt x="1346023" y="1028434"/>
                  </a:cubicBezTo>
                  <a:cubicBezTo>
                    <a:pt x="1359878" y="1029500"/>
                    <a:pt x="1366804" y="1044420"/>
                    <a:pt x="1368403" y="1054011"/>
                  </a:cubicBezTo>
                  <a:cubicBezTo>
                    <a:pt x="1370002" y="1063602"/>
                    <a:pt x="1351885" y="1080122"/>
                    <a:pt x="1355615" y="1085983"/>
                  </a:cubicBezTo>
                  <a:cubicBezTo>
                    <a:pt x="1359345" y="1091845"/>
                    <a:pt x="1383324" y="1081720"/>
                    <a:pt x="1390784" y="1089180"/>
                  </a:cubicBezTo>
                  <a:cubicBezTo>
                    <a:pt x="1398244" y="1096640"/>
                    <a:pt x="1399309" y="1112627"/>
                    <a:pt x="1400375" y="1130744"/>
                  </a:cubicBezTo>
                  <a:cubicBezTo>
                    <a:pt x="1401441" y="1148861"/>
                    <a:pt x="1391316" y="1186695"/>
                    <a:pt x="1397178" y="1197885"/>
                  </a:cubicBezTo>
                  <a:cubicBezTo>
                    <a:pt x="1403040" y="1209075"/>
                    <a:pt x="1422756" y="1201615"/>
                    <a:pt x="1435545" y="1197885"/>
                  </a:cubicBezTo>
                  <a:cubicBezTo>
                    <a:pt x="1448334" y="1194155"/>
                    <a:pt x="1469648" y="1192557"/>
                    <a:pt x="1473911" y="1175505"/>
                  </a:cubicBezTo>
                  <a:cubicBezTo>
                    <a:pt x="1478174" y="1158453"/>
                    <a:pt x="1468049" y="1110495"/>
                    <a:pt x="1461122" y="1095575"/>
                  </a:cubicBezTo>
                  <a:cubicBezTo>
                    <a:pt x="1454195" y="1080655"/>
                    <a:pt x="1435544" y="1095575"/>
                    <a:pt x="1432347" y="1085983"/>
                  </a:cubicBezTo>
                  <a:cubicBezTo>
                    <a:pt x="1429150" y="1076391"/>
                    <a:pt x="1424887" y="1064668"/>
                    <a:pt x="1441939" y="1038025"/>
                  </a:cubicBezTo>
                  <a:cubicBezTo>
                    <a:pt x="1458991" y="1011382"/>
                    <a:pt x="1515475" y="941576"/>
                    <a:pt x="1534658" y="926123"/>
                  </a:cubicBezTo>
                  <a:cubicBezTo>
                    <a:pt x="1553841" y="910670"/>
                    <a:pt x="1544782" y="945306"/>
                    <a:pt x="1557038" y="945306"/>
                  </a:cubicBezTo>
                  <a:cubicBezTo>
                    <a:pt x="1569294" y="945306"/>
                    <a:pt x="1583682" y="953299"/>
                    <a:pt x="1608194" y="926123"/>
                  </a:cubicBezTo>
                  <a:cubicBezTo>
                    <a:pt x="1632706" y="898947"/>
                    <a:pt x="1680131" y="816885"/>
                    <a:pt x="1704110" y="782249"/>
                  </a:cubicBezTo>
                  <a:cubicBezTo>
                    <a:pt x="1728089" y="747613"/>
                    <a:pt x="1744075" y="738554"/>
                    <a:pt x="1752068" y="718305"/>
                  </a:cubicBezTo>
                  <a:cubicBezTo>
                    <a:pt x="1760061" y="698056"/>
                    <a:pt x="1751002" y="674077"/>
                    <a:pt x="1752068" y="660755"/>
                  </a:cubicBezTo>
                  <a:cubicBezTo>
                    <a:pt x="1753134" y="647433"/>
                    <a:pt x="1754199" y="651164"/>
                    <a:pt x="1758462" y="638375"/>
                  </a:cubicBezTo>
                  <a:cubicBezTo>
                    <a:pt x="1762725" y="625586"/>
                    <a:pt x="1774981" y="600541"/>
                    <a:pt x="1777645" y="584022"/>
                  </a:cubicBezTo>
                  <a:cubicBezTo>
                    <a:pt x="1780309" y="567503"/>
                    <a:pt x="1782441" y="555248"/>
                    <a:pt x="1774448" y="539262"/>
                  </a:cubicBezTo>
                  <a:cubicBezTo>
                    <a:pt x="1766455" y="523276"/>
                    <a:pt x="1743009" y="490770"/>
                    <a:pt x="1729687" y="488106"/>
                  </a:cubicBezTo>
                  <a:cubicBezTo>
                    <a:pt x="1716365" y="485442"/>
                    <a:pt x="1710504" y="525407"/>
                    <a:pt x="1694518" y="523276"/>
                  </a:cubicBezTo>
                  <a:cubicBezTo>
                    <a:pt x="1678532" y="521145"/>
                    <a:pt x="1630574" y="498764"/>
                    <a:pt x="1633771" y="475318"/>
                  </a:cubicBezTo>
                  <a:cubicBezTo>
                    <a:pt x="1636968" y="451872"/>
                    <a:pt x="1713701" y="382599"/>
                    <a:pt x="1713701" y="382599"/>
                  </a:cubicBezTo>
                  <a:cubicBezTo>
                    <a:pt x="1742476" y="349028"/>
                    <a:pt x="1778711" y="292011"/>
                    <a:pt x="1806420" y="273894"/>
                  </a:cubicBezTo>
                  <a:cubicBezTo>
                    <a:pt x="1834129" y="255777"/>
                    <a:pt x="1861306" y="274960"/>
                    <a:pt x="1879956" y="273894"/>
                  </a:cubicBezTo>
                  <a:cubicBezTo>
                    <a:pt x="1898606" y="272828"/>
                    <a:pt x="1906066" y="265901"/>
                    <a:pt x="1918322" y="267499"/>
                  </a:cubicBezTo>
                  <a:cubicBezTo>
                    <a:pt x="1930578" y="269097"/>
                    <a:pt x="1943900" y="285083"/>
                    <a:pt x="1953492" y="283485"/>
                  </a:cubicBezTo>
                  <a:cubicBezTo>
                    <a:pt x="1963084" y="281887"/>
                    <a:pt x="1963083" y="261638"/>
                    <a:pt x="1975872" y="257908"/>
                  </a:cubicBezTo>
                  <a:cubicBezTo>
                    <a:pt x="1988661" y="254178"/>
                    <a:pt x="2016902" y="254178"/>
                    <a:pt x="2030224" y="261105"/>
                  </a:cubicBezTo>
                  <a:cubicBezTo>
                    <a:pt x="2043546" y="268032"/>
                    <a:pt x="2048342" y="292544"/>
                    <a:pt x="2055802" y="299471"/>
                  </a:cubicBezTo>
                  <a:cubicBezTo>
                    <a:pt x="2063262" y="306398"/>
                    <a:pt x="2068591" y="305866"/>
                    <a:pt x="2074985" y="302669"/>
                  </a:cubicBezTo>
                  <a:cubicBezTo>
                    <a:pt x="2081379" y="299472"/>
                    <a:pt x="2086708" y="284018"/>
                    <a:pt x="2094168" y="280288"/>
                  </a:cubicBezTo>
                  <a:cubicBezTo>
                    <a:pt x="2101628" y="276558"/>
                    <a:pt x="2114950" y="283485"/>
                    <a:pt x="2119746" y="280288"/>
                  </a:cubicBezTo>
                  <a:cubicBezTo>
                    <a:pt x="2124542" y="277091"/>
                    <a:pt x="2125607" y="267499"/>
                    <a:pt x="2122943" y="261105"/>
                  </a:cubicBezTo>
                  <a:cubicBezTo>
                    <a:pt x="2120279" y="254711"/>
                    <a:pt x="2095767" y="259507"/>
                    <a:pt x="2103760" y="241922"/>
                  </a:cubicBezTo>
                  <a:cubicBezTo>
                    <a:pt x="2111753" y="224337"/>
                    <a:pt x="2154915" y="169452"/>
                    <a:pt x="2170901" y="155597"/>
                  </a:cubicBezTo>
                  <a:cubicBezTo>
                    <a:pt x="2186887" y="141742"/>
                    <a:pt x="2187420" y="158794"/>
                    <a:pt x="2199676" y="158794"/>
                  </a:cubicBezTo>
                  <a:cubicBezTo>
                    <a:pt x="2211932" y="158794"/>
                    <a:pt x="2238576" y="151334"/>
                    <a:pt x="2244437" y="155597"/>
                  </a:cubicBezTo>
                  <a:cubicBezTo>
                    <a:pt x="2250298" y="159860"/>
                    <a:pt x="2231648" y="176379"/>
                    <a:pt x="2234845" y="184372"/>
                  </a:cubicBezTo>
                  <a:cubicBezTo>
                    <a:pt x="2238042" y="192365"/>
                    <a:pt x="2248700" y="209949"/>
                    <a:pt x="2263620" y="203555"/>
                  </a:cubicBezTo>
                  <a:cubicBezTo>
                    <a:pt x="2278540" y="197161"/>
                    <a:pt x="2315308" y="159328"/>
                    <a:pt x="2324367" y="146006"/>
                  </a:cubicBezTo>
                  <a:cubicBezTo>
                    <a:pt x="2333426" y="132684"/>
                    <a:pt x="2312644" y="126822"/>
                    <a:pt x="2317973" y="123625"/>
                  </a:cubicBezTo>
                  <a:cubicBezTo>
                    <a:pt x="2323302" y="120428"/>
                    <a:pt x="2353675" y="116165"/>
                    <a:pt x="2356339" y="126822"/>
                  </a:cubicBezTo>
                  <a:cubicBezTo>
                    <a:pt x="2359003" y="137479"/>
                    <a:pt x="2344616" y="171583"/>
                    <a:pt x="2333959" y="187569"/>
                  </a:cubicBezTo>
                  <a:cubicBezTo>
                    <a:pt x="2323302" y="203555"/>
                    <a:pt x="2316374" y="195563"/>
                    <a:pt x="2292395" y="222739"/>
                  </a:cubicBezTo>
                  <a:cubicBezTo>
                    <a:pt x="2268416" y="249915"/>
                    <a:pt x="2210334" y="332510"/>
                    <a:pt x="2190085" y="350627"/>
                  </a:cubicBezTo>
                  <a:cubicBezTo>
                    <a:pt x="2169836" y="368744"/>
                    <a:pt x="2179960" y="314391"/>
                    <a:pt x="2170901" y="331443"/>
                  </a:cubicBezTo>
                  <a:cubicBezTo>
                    <a:pt x="2161842" y="348495"/>
                    <a:pt x="2139462" y="419899"/>
                    <a:pt x="2135732" y="452937"/>
                  </a:cubicBezTo>
                  <a:cubicBezTo>
                    <a:pt x="2132002" y="485975"/>
                    <a:pt x="2144258" y="510487"/>
                    <a:pt x="2148521" y="529670"/>
                  </a:cubicBezTo>
                  <a:cubicBezTo>
                    <a:pt x="2152784" y="548853"/>
                    <a:pt x="2160777" y="550451"/>
                    <a:pt x="2161310" y="568036"/>
                  </a:cubicBezTo>
                  <a:cubicBezTo>
                    <a:pt x="2161843" y="585621"/>
                    <a:pt x="2146922" y="643170"/>
                    <a:pt x="2154915" y="64157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398839" y="2811463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184" name="Freeform 50183"/>
            <p:cNvSpPr/>
            <p:nvPr/>
          </p:nvSpPr>
          <p:spPr>
            <a:xfrm>
              <a:off x="3779047" y="3585950"/>
              <a:ext cx="85725" cy="104991"/>
            </a:xfrm>
            <a:custGeom>
              <a:avLst/>
              <a:gdLst>
                <a:gd name="connsiteX0" fmla="*/ 73819 w 85725"/>
                <a:gd name="connsiteY0" fmla="*/ 215 h 104990"/>
                <a:gd name="connsiteX1" fmla="*/ 61912 w 85725"/>
                <a:gd name="connsiteY1" fmla="*/ 4977 h 104990"/>
                <a:gd name="connsiteX2" fmla="*/ 54769 w 85725"/>
                <a:gd name="connsiteY2" fmla="*/ 9740 h 104990"/>
                <a:gd name="connsiteX3" fmla="*/ 47625 w 85725"/>
                <a:gd name="connsiteY3" fmla="*/ 12121 h 104990"/>
                <a:gd name="connsiteX4" fmla="*/ 26194 w 85725"/>
                <a:gd name="connsiteY4" fmla="*/ 24027 h 104990"/>
                <a:gd name="connsiteX5" fmla="*/ 9525 w 85725"/>
                <a:gd name="connsiteY5" fmla="*/ 40696 h 104990"/>
                <a:gd name="connsiteX6" fmla="*/ 4762 w 85725"/>
                <a:gd name="connsiteY6" fmla="*/ 71652 h 104990"/>
                <a:gd name="connsiteX7" fmla="*/ 0 w 85725"/>
                <a:gd name="connsiteY7" fmla="*/ 85940 h 104990"/>
                <a:gd name="connsiteX8" fmla="*/ 2381 w 85725"/>
                <a:gd name="connsiteY8" fmla="*/ 100227 h 104990"/>
                <a:gd name="connsiteX9" fmla="*/ 16669 w 85725"/>
                <a:gd name="connsiteY9" fmla="*/ 104990 h 104990"/>
                <a:gd name="connsiteX10" fmla="*/ 40481 w 85725"/>
                <a:gd name="connsiteY10" fmla="*/ 102608 h 104990"/>
                <a:gd name="connsiteX11" fmla="*/ 54769 w 85725"/>
                <a:gd name="connsiteY11" fmla="*/ 97846 h 104990"/>
                <a:gd name="connsiteX12" fmla="*/ 61912 w 85725"/>
                <a:gd name="connsiteY12" fmla="*/ 95465 h 104990"/>
                <a:gd name="connsiteX13" fmla="*/ 69056 w 85725"/>
                <a:gd name="connsiteY13" fmla="*/ 90702 h 104990"/>
                <a:gd name="connsiteX14" fmla="*/ 78581 w 85725"/>
                <a:gd name="connsiteY14" fmla="*/ 76415 h 104990"/>
                <a:gd name="connsiteX15" fmla="*/ 85725 w 85725"/>
                <a:gd name="connsiteY15" fmla="*/ 47840 h 104990"/>
                <a:gd name="connsiteX16" fmla="*/ 78581 w 85725"/>
                <a:gd name="connsiteY16" fmla="*/ 12121 h 104990"/>
                <a:gd name="connsiteX17" fmla="*/ 73819 w 85725"/>
                <a:gd name="connsiteY17" fmla="*/ 215 h 10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725" h="104990">
                  <a:moveTo>
                    <a:pt x="73819" y="215"/>
                  </a:moveTo>
                  <a:cubicBezTo>
                    <a:pt x="71041" y="-976"/>
                    <a:pt x="65735" y="3065"/>
                    <a:pt x="61912" y="4977"/>
                  </a:cubicBezTo>
                  <a:cubicBezTo>
                    <a:pt x="59352" y="6257"/>
                    <a:pt x="57329" y="8460"/>
                    <a:pt x="54769" y="9740"/>
                  </a:cubicBezTo>
                  <a:cubicBezTo>
                    <a:pt x="52524" y="10863"/>
                    <a:pt x="49819" y="10902"/>
                    <a:pt x="47625" y="12121"/>
                  </a:cubicBezTo>
                  <a:cubicBezTo>
                    <a:pt x="23059" y="25768"/>
                    <a:pt x="42358" y="18639"/>
                    <a:pt x="26194" y="24027"/>
                  </a:cubicBezTo>
                  <a:cubicBezTo>
                    <a:pt x="9817" y="34944"/>
                    <a:pt x="13716" y="28122"/>
                    <a:pt x="9525" y="40696"/>
                  </a:cubicBezTo>
                  <a:cubicBezTo>
                    <a:pt x="9019" y="44236"/>
                    <a:pt x="5867" y="67234"/>
                    <a:pt x="4762" y="71652"/>
                  </a:cubicBezTo>
                  <a:cubicBezTo>
                    <a:pt x="3544" y="76522"/>
                    <a:pt x="0" y="85940"/>
                    <a:pt x="0" y="85940"/>
                  </a:cubicBezTo>
                  <a:cubicBezTo>
                    <a:pt x="794" y="90702"/>
                    <a:pt x="-798" y="96594"/>
                    <a:pt x="2381" y="100227"/>
                  </a:cubicBezTo>
                  <a:cubicBezTo>
                    <a:pt x="5687" y="104005"/>
                    <a:pt x="16669" y="104990"/>
                    <a:pt x="16669" y="104990"/>
                  </a:cubicBezTo>
                  <a:cubicBezTo>
                    <a:pt x="24606" y="104196"/>
                    <a:pt x="32641" y="104078"/>
                    <a:pt x="40481" y="102608"/>
                  </a:cubicBezTo>
                  <a:cubicBezTo>
                    <a:pt x="45415" y="101683"/>
                    <a:pt x="50006" y="99433"/>
                    <a:pt x="54769" y="97846"/>
                  </a:cubicBezTo>
                  <a:lnTo>
                    <a:pt x="61912" y="95465"/>
                  </a:lnTo>
                  <a:cubicBezTo>
                    <a:pt x="64293" y="93877"/>
                    <a:pt x="67171" y="92856"/>
                    <a:pt x="69056" y="90702"/>
                  </a:cubicBezTo>
                  <a:cubicBezTo>
                    <a:pt x="72825" y="86395"/>
                    <a:pt x="78581" y="76415"/>
                    <a:pt x="78581" y="76415"/>
                  </a:cubicBezTo>
                  <a:cubicBezTo>
                    <a:pt x="84871" y="57547"/>
                    <a:pt x="82519" y="67079"/>
                    <a:pt x="85725" y="47840"/>
                  </a:cubicBezTo>
                  <a:cubicBezTo>
                    <a:pt x="84634" y="34743"/>
                    <a:pt x="88189" y="21729"/>
                    <a:pt x="78581" y="12121"/>
                  </a:cubicBezTo>
                  <a:cubicBezTo>
                    <a:pt x="73378" y="6918"/>
                    <a:pt x="76597" y="1406"/>
                    <a:pt x="73819" y="2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0205" name="Group 31"/>
          <p:cNvGrpSpPr>
            <a:grpSpLocks/>
          </p:cNvGrpSpPr>
          <p:nvPr/>
        </p:nvGrpSpPr>
        <p:grpSpPr bwMode="auto">
          <a:xfrm>
            <a:off x="1574803" y="2881317"/>
            <a:ext cx="677863" cy="388937"/>
            <a:chOff x="1582994" y="2770239"/>
            <a:chExt cx="678003" cy="389283"/>
          </a:xfrm>
        </p:grpSpPr>
        <p:sp>
          <p:nvSpPr>
            <p:cNvPr id="5" name="Freeform 4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0206" name="Oval 44"/>
          <p:cNvSpPr>
            <a:spLocks noChangeArrowheads="1"/>
          </p:cNvSpPr>
          <p:nvPr/>
        </p:nvSpPr>
        <p:spPr bwMode="auto">
          <a:xfrm>
            <a:off x="8108953" y="5181602"/>
            <a:ext cx="142875" cy="142875"/>
          </a:xfrm>
          <a:prstGeom prst="ellipse">
            <a:avLst/>
          </a:pr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57189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851970" y="2815315"/>
            <a:ext cx="3811591" cy="2825810"/>
            <a:chOff x="3854450" y="2817815"/>
            <a:chExt cx="3811591" cy="2825810"/>
          </a:xfrm>
        </p:grpSpPr>
        <p:grpSp>
          <p:nvGrpSpPr>
            <p:cNvPr id="77" name="Group 76"/>
            <p:cNvGrpSpPr/>
            <p:nvPr/>
          </p:nvGrpSpPr>
          <p:grpSpPr>
            <a:xfrm>
              <a:off x="3854450" y="2817815"/>
              <a:ext cx="3811591" cy="2825810"/>
              <a:chOff x="3854450" y="2817815"/>
              <a:chExt cx="3811591" cy="2825810"/>
            </a:xfrm>
          </p:grpSpPr>
          <p:pic>
            <p:nvPicPr>
              <p:cNvPr id="79" name="Picture 47" descr="erythrogaster.t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377" y="3852866"/>
                <a:ext cx="811213" cy="139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48" descr="gutturalis.t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8338" y="2817815"/>
                <a:ext cx="639763" cy="1352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TextBox 52"/>
              <p:cNvSpPr txBox="1">
                <a:spLocks noChangeArrowheads="1"/>
              </p:cNvSpPr>
              <p:nvPr/>
            </p:nvSpPr>
            <p:spPr bwMode="auto">
              <a:xfrm>
                <a:off x="5638802" y="5243515"/>
                <a:ext cx="2027239" cy="400110"/>
              </a:xfrm>
              <a:prstGeom prst="rect">
                <a:avLst/>
              </a:prstGeom>
              <a:solidFill>
                <a:srgbClr val="FFFFFF">
                  <a:alpha val="9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erythrogaster</a:t>
                </a:r>
              </a:p>
            </p:txBody>
          </p:sp>
          <p:sp>
            <p:nvSpPr>
              <p:cNvPr id="84" name="TextBox 53"/>
              <p:cNvSpPr txBox="1">
                <a:spLocks noChangeArrowheads="1"/>
              </p:cNvSpPr>
              <p:nvPr/>
            </p:nvSpPr>
            <p:spPr bwMode="auto">
              <a:xfrm>
                <a:off x="4500563" y="3817940"/>
                <a:ext cx="1928812" cy="40011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gutturalis</a:t>
                </a:r>
              </a:p>
            </p:txBody>
          </p:sp>
          <p:cxnSp>
            <p:nvCxnSpPr>
              <p:cNvPr id="89" name="Straight Arrow Connector 68"/>
              <p:cNvCxnSpPr>
                <a:cxnSpLocks noChangeShapeType="1"/>
              </p:cNvCxnSpPr>
              <p:nvPr/>
            </p:nvCxnSpPr>
            <p:spPr bwMode="auto">
              <a:xfrm rot="10800000">
                <a:off x="3854450" y="2967039"/>
                <a:ext cx="642939" cy="4191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78" name="Straight Arrow Connector 72"/>
            <p:cNvCxnSpPr>
              <a:cxnSpLocks noChangeShapeType="1"/>
            </p:cNvCxnSpPr>
            <p:nvPr/>
          </p:nvCxnSpPr>
          <p:spPr bwMode="auto">
            <a:xfrm rot="5400000" flipH="1" flipV="1">
              <a:off x="6858001" y="3467102"/>
              <a:ext cx="571500" cy="2857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0225" name="Rectangle 69"/>
          <p:cNvSpPr>
            <a:spLocks noChangeArrowheads="1"/>
          </p:cNvSpPr>
          <p:nvPr/>
        </p:nvSpPr>
        <p:spPr bwMode="auto">
          <a:xfrm>
            <a:off x="5334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4400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5430" y="426304"/>
            <a:ext cx="7200611" cy="5337972"/>
            <a:chOff x="465430" y="426304"/>
            <a:chExt cx="7200611" cy="5337972"/>
          </a:xfrm>
        </p:grpSpPr>
        <p:sp>
          <p:nvSpPr>
            <p:cNvPr id="50210" name="TextBox 57"/>
            <p:cNvSpPr txBox="1">
              <a:spLocks noChangeArrowheads="1"/>
            </p:cNvSpPr>
            <p:nvPr/>
          </p:nvSpPr>
          <p:spPr bwMode="auto">
            <a:xfrm>
              <a:off x="2406639" y="5364166"/>
              <a:ext cx="1473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transitiva</a:t>
              </a:r>
            </a:p>
          </p:txBody>
        </p:sp>
        <p:cxnSp>
          <p:nvCxnSpPr>
            <p:cNvPr id="50211" name="Straight Arrow Connector 58"/>
            <p:cNvCxnSpPr>
              <a:cxnSpLocks noChangeShapeType="1"/>
            </p:cNvCxnSpPr>
            <p:nvPr/>
          </p:nvCxnSpPr>
          <p:spPr bwMode="auto">
            <a:xfrm flipH="1" flipV="1">
              <a:off x="1905002" y="3378201"/>
              <a:ext cx="658815" cy="58780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61" name="Picture 46" descr="rustica.tif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30" y="426304"/>
              <a:ext cx="792163" cy="1414463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pic>
          <p:nvPicPr>
            <p:cNvPr id="63" name="Picture 50" descr="transitiva.tif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817" y="3852866"/>
              <a:ext cx="693737" cy="15113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grpSp>
          <p:nvGrpSpPr>
            <p:cNvPr id="74" name="Group 73"/>
            <p:cNvGrpSpPr/>
            <p:nvPr/>
          </p:nvGrpSpPr>
          <p:grpSpPr>
            <a:xfrm>
              <a:off x="3854450" y="2817815"/>
              <a:ext cx="3811591" cy="2825810"/>
              <a:chOff x="3854450" y="2817815"/>
              <a:chExt cx="3811591" cy="2825810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3854450" y="2817815"/>
                <a:ext cx="3811591" cy="2825810"/>
                <a:chOff x="3854450" y="2817815"/>
                <a:chExt cx="3811591" cy="2825810"/>
              </a:xfrm>
            </p:grpSpPr>
            <p:pic>
              <p:nvPicPr>
                <p:cNvPr id="91" name="Picture 47" descr="erythrogaster.ti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377" y="3852866"/>
                  <a:ext cx="811213" cy="13985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48" descr="gutturalis.ti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8338" y="2817815"/>
                  <a:ext cx="639763" cy="13525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TextBox 52"/>
                <p:cNvSpPr txBox="1">
                  <a:spLocks noChangeArrowheads="1"/>
                </p:cNvSpPr>
                <p:nvPr/>
              </p:nvSpPr>
              <p:spPr bwMode="auto">
                <a:xfrm>
                  <a:off x="5638802" y="5243515"/>
                  <a:ext cx="202723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b="1" dirty="0">
                      <a:solidFill>
                        <a:srgbClr val="000000"/>
                      </a:solidFill>
                      <a:latin typeface="Century Gothic" panose="020B0502020202020204" pitchFamily="34" charset="0"/>
                    </a:rPr>
                    <a:t>erythrogaster</a:t>
                  </a:r>
                </a:p>
              </p:txBody>
            </p:sp>
            <p:sp>
              <p:nvSpPr>
                <p:cNvPr id="96" name="TextBox 53"/>
                <p:cNvSpPr txBox="1">
                  <a:spLocks noChangeArrowheads="1"/>
                </p:cNvSpPr>
                <p:nvPr/>
              </p:nvSpPr>
              <p:spPr bwMode="auto">
                <a:xfrm>
                  <a:off x="4500563" y="3817940"/>
                  <a:ext cx="192881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b="1" dirty="0">
                      <a:solidFill>
                        <a:srgbClr val="000000"/>
                      </a:solidFill>
                      <a:latin typeface="Century Gothic" panose="020B0502020202020204" pitchFamily="34" charset="0"/>
                    </a:rPr>
                    <a:t>gutturalis</a:t>
                  </a:r>
                </a:p>
              </p:txBody>
            </p:sp>
            <p:cxnSp>
              <p:nvCxnSpPr>
                <p:cNvPr id="101" name="Straight Arrow Connector 68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3854450" y="2967039"/>
                  <a:ext cx="642939" cy="419100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90" name="Straight Arrow Connector 7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858001" y="3467102"/>
                <a:ext cx="571500" cy="285751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0212" name="Straight Arrow Connector 66"/>
            <p:cNvCxnSpPr>
              <a:cxnSpLocks noChangeShapeType="1"/>
            </p:cNvCxnSpPr>
            <p:nvPr/>
          </p:nvCxnSpPr>
          <p:spPr bwMode="auto">
            <a:xfrm>
              <a:off x="1189182" y="1500909"/>
              <a:ext cx="747573" cy="112323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9" name="TextBox 55"/>
            <p:cNvSpPr txBox="1">
              <a:spLocks noChangeArrowheads="1"/>
            </p:cNvSpPr>
            <p:nvPr/>
          </p:nvSpPr>
          <p:spPr bwMode="auto">
            <a:xfrm>
              <a:off x="1108231" y="844522"/>
              <a:ext cx="10654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rustica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1637" y="692727"/>
            <a:ext cx="5241636" cy="3059546"/>
            <a:chOff x="161637" y="692727"/>
            <a:chExt cx="5241636" cy="3059546"/>
          </a:xfrm>
        </p:grpSpPr>
        <p:sp>
          <p:nvSpPr>
            <p:cNvPr id="4" name="Right Arrow 3"/>
            <p:cNvSpPr/>
            <p:nvPr/>
          </p:nvSpPr>
          <p:spPr>
            <a:xfrm>
              <a:off x="161637" y="692727"/>
              <a:ext cx="300181" cy="78509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entury Gothic"/>
              </a:endParaRPr>
            </a:p>
          </p:txBody>
        </p:sp>
        <p:sp>
          <p:nvSpPr>
            <p:cNvPr id="102" name="Right Arrow 101"/>
            <p:cNvSpPr/>
            <p:nvPr/>
          </p:nvSpPr>
          <p:spPr>
            <a:xfrm flipH="1">
              <a:off x="5103092" y="2967182"/>
              <a:ext cx="300181" cy="78509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0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2"/>
          <p:cNvGrpSpPr>
            <a:grpSpLocks/>
          </p:cNvGrpSpPr>
          <p:nvPr/>
        </p:nvGrpSpPr>
        <p:grpSpPr bwMode="auto">
          <a:xfrm>
            <a:off x="0" y="1044578"/>
            <a:ext cx="9067800" cy="5280025"/>
            <a:chOff x="76200" y="1600200"/>
            <a:chExt cx="8763000" cy="4984355"/>
          </a:xfrm>
        </p:grpSpPr>
        <p:grpSp>
          <p:nvGrpSpPr>
            <p:cNvPr id="50230" name="Group 11"/>
            <p:cNvGrpSpPr>
              <a:grpSpLocks/>
            </p:cNvGrpSpPr>
            <p:nvPr/>
          </p:nvGrpSpPr>
          <p:grpSpPr bwMode="auto">
            <a:xfrm>
              <a:off x="381000" y="1676400"/>
              <a:ext cx="8458200" cy="4908155"/>
              <a:chOff x="381000" y="1676400"/>
              <a:chExt cx="8458200" cy="4908155"/>
            </a:xfrm>
          </p:grpSpPr>
          <p:grpSp>
            <p:nvGrpSpPr>
              <p:cNvPr id="50232" name="Group 10"/>
              <p:cNvGrpSpPr>
                <a:grpSpLocks/>
              </p:cNvGrpSpPr>
              <p:nvPr/>
            </p:nvGrpSpPr>
            <p:grpSpPr bwMode="auto">
              <a:xfrm>
                <a:off x="381000" y="1676400"/>
                <a:ext cx="8305799" cy="4908155"/>
                <a:chOff x="381000" y="1676400"/>
                <a:chExt cx="8305799" cy="4908155"/>
              </a:xfrm>
            </p:grpSpPr>
            <p:grpSp>
              <p:nvGrpSpPr>
                <p:cNvPr id="50234" name="Group 9"/>
                <p:cNvGrpSpPr>
                  <a:grpSpLocks/>
                </p:cNvGrpSpPr>
                <p:nvPr/>
              </p:nvGrpSpPr>
              <p:grpSpPr bwMode="auto">
                <a:xfrm>
                  <a:off x="381000" y="1676400"/>
                  <a:ext cx="8305799" cy="4800600"/>
                  <a:chOff x="381000" y="1676400"/>
                  <a:chExt cx="8305799" cy="4800600"/>
                </a:xfrm>
              </p:grpSpPr>
              <p:pic>
                <p:nvPicPr>
                  <p:cNvPr id="50237" name="Picture 3" descr="IMG1_rot.ti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199" y="1676400"/>
                    <a:ext cx="8229600" cy="4648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" name="Rectangle 4"/>
                  <p:cNvSpPr/>
                  <p:nvPr/>
                </p:nvSpPr>
                <p:spPr>
                  <a:xfrm>
                    <a:off x="381494" y="5866723"/>
                    <a:ext cx="3580680" cy="6099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18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dirty="0">
                      <a:solidFill>
                        <a:srgbClr val="FFFFFF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p:grpSp>
            <p:sp>
              <p:nvSpPr>
                <p:cNvPr id="41" name="Rectangle 6"/>
                <p:cNvSpPr/>
                <p:nvPr/>
              </p:nvSpPr>
              <p:spPr>
                <a:xfrm>
                  <a:off x="3575571" y="5967130"/>
                  <a:ext cx="3580680" cy="609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0236" name="Rectangle 41"/>
                <p:cNvSpPr>
                  <a:spLocks noChangeArrowheads="1"/>
                </p:cNvSpPr>
                <p:nvPr/>
              </p:nvSpPr>
              <p:spPr bwMode="auto">
                <a:xfrm rot="-5400000">
                  <a:off x="5040521" y="4896851"/>
                  <a:ext cx="2057583" cy="1317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6324747" y="6274344"/>
                <a:ext cx="2514453" cy="1393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0231" name="Rectangle 36"/>
            <p:cNvSpPr>
              <a:spLocks noChangeArrowheads="1"/>
            </p:cNvSpPr>
            <p:nvPr/>
          </p:nvSpPr>
          <p:spPr bwMode="auto">
            <a:xfrm rot="-5400000">
              <a:off x="-76697" y="1753097"/>
              <a:ext cx="1143434" cy="83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>
            <a:off x="3057529" y="2014541"/>
            <a:ext cx="1927225" cy="796925"/>
          </a:xfrm>
          <a:custGeom>
            <a:avLst/>
            <a:gdLst>
              <a:gd name="connsiteX0" fmla="*/ 33867 w 1927013"/>
              <a:gd name="connsiteY0" fmla="*/ 94342 h 796349"/>
              <a:gd name="connsiteX1" fmla="*/ 295124 w 1927013"/>
              <a:gd name="connsiteY1" fmla="*/ 152399 h 796349"/>
              <a:gd name="connsiteX2" fmla="*/ 402530 w 1927013"/>
              <a:gd name="connsiteY2" fmla="*/ 158205 h 796349"/>
              <a:gd name="connsiteX3" fmla="*/ 591215 w 1927013"/>
              <a:gd name="connsiteY3" fmla="*/ 158205 h 796349"/>
              <a:gd name="connsiteX4" fmla="*/ 716038 w 1927013"/>
              <a:gd name="connsiteY4" fmla="*/ 149497 h 796349"/>
              <a:gd name="connsiteX5" fmla="*/ 840861 w 1927013"/>
              <a:gd name="connsiteY5" fmla="*/ 132079 h 796349"/>
              <a:gd name="connsiteX6" fmla="*/ 956975 w 1927013"/>
              <a:gd name="connsiteY6" fmla="*/ 105954 h 796349"/>
              <a:gd name="connsiteX7" fmla="*/ 1331444 w 1927013"/>
              <a:gd name="connsiteY7" fmla="*/ 21771 h 796349"/>
              <a:gd name="connsiteX8" fmla="*/ 1528838 w 1927013"/>
              <a:gd name="connsiteY8" fmla="*/ 1451 h 796349"/>
              <a:gd name="connsiteX9" fmla="*/ 1720427 w 1927013"/>
              <a:gd name="connsiteY9" fmla="*/ 30479 h 796349"/>
              <a:gd name="connsiteX10" fmla="*/ 1914918 w 1927013"/>
              <a:gd name="connsiteY10" fmla="*/ 123371 h 796349"/>
              <a:gd name="connsiteX11" fmla="*/ 1792998 w 1927013"/>
              <a:gd name="connsiteY11" fmla="*/ 91439 h 796349"/>
              <a:gd name="connsiteX12" fmla="*/ 1691398 w 1927013"/>
              <a:gd name="connsiteY12" fmla="*/ 79828 h 796349"/>
              <a:gd name="connsiteX13" fmla="*/ 1546255 w 1927013"/>
              <a:gd name="connsiteY13" fmla="*/ 103051 h 796349"/>
              <a:gd name="connsiteX14" fmla="*/ 1380793 w 1927013"/>
              <a:gd name="connsiteY14" fmla="*/ 175622 h 796349"/>
              <a:gd name="connsiteX15" fmla="*/ 1212427 w 1927013"/>
              <a:gd name="connsiteY15" fmla="*/ 317862 h 796349"/>
              <a:gd name="connsiteX16" fmla="*/ 997615 w 1927013"/>
              <a:gd name="connsiteY16" fmla="*/ 518159 h 796349"/>
              <a:gd name="connsiteX17" fmla="*/ 788610 w 1927013"/>
              <a:gd name="connsiteY17" fmla="*/ 672011 h 796349"/>
              <a:gd name="connsiteX18" fmla="*/ 576701 w 1927013"/>
              <a:gd name="connsiteY18" fmla="*/ 750388 h 796349"/>
              <a:gd name="connsiteX19" fmla="*/ 388015 w 1927013"/>
              <a:gd name="connsiteY19" fmla="*/ 785222 h 796349"/>
              <a:gd name="connsiteX20" fmla="*/ 382210 w 1927013"/>
              <a:gd name="connsiteY20" fmla="*/ 782319 h 796349"/>
              <a:gd name="connsiteX21" fmla="*/ 329958 w 1927013"/>
              <a:gd name="connsiteY21" fmla="*/ 701039 h 796349"/>
              <a:gd name="connsiteX22" fmla="*/ 225455 w 1927013"/>
              <a:gd name="connsiteY22" fmla="*/ 541382 h 796349"/>
              <a:gd name="connsiteX23" fmla="*/ 190621 w 1927013"/>
              <a:gd name="connsiteY23" fmla="*/ 445588 h 796349"/>
              <a:gd name="connsiteX24" fmla="*/ 91924 w 1927013"/>
              <a:gd name="connsiteY24" fmla="*/ 288834 h 796349"/>
              <a:gd name="connsiteX25" fmla="*/ 33867 w 1927013"/>
              <a:gd name="connsiteY25" fmla="*/ 94342 h 79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27013" h="796349">
                <a:moveTo>
                  <a:pt x="33867" y="94342"/>
                </a:moveTo>
                <a:cubicBezTo>
                  <a:pt x="67734" y="71603"/>
                  <a:pt x="233680" y="141755"/>
                  <a:pt x="295124" y="152399"/>
                </a:cubicBezTo>
                <a:cubicBezTo>
                  <a:pt x="356568" y="163043"/>
                  <a:pt x="353182" y="157237"/>
                  <a:pt x="402530" y="158205"/>
                </a:cubicBezTo>
                <a:cubicBezTo>
                  <a:pt x="451878" y="159173"/>
                  <a:pt x="538964" y="159656"/>
                  <a:pt x="591215" y="158205"/>
                </a:cubicBezTo>
                <a:cubicBezTo>
                  <a:pt x="643466" y="156754"/>
                  <a:pt x="674430" y="153851"/>
                  <a:pt x="716038" y="149497"/>
                </a:cubicBezTo>
                <a:cubicBezTo>
                  <a:pt x="757646" y="145143"/>
                  <a:pt x="800705" y="139336"/>
                  <a:pt x="840861" y="132079"/>
                </a:cubicBezTo>
                <a:cubicBezTo>
                  <a:pt x="881017" y="124822"/>
                  <a:pt x="956975" y="105954"/>
                  <a:pt x="956975" y="105954"/>
                </a:cubicBezTo>
                <a:cubicBezTo>
                  <a:pt x="1038739" y="87569"/>
                  <a:pt x="1236134" y="39188"/>
                  <a:pt x="1331444" y="21771"/>
                </a:cubicBezTo>
                <a:cubicBezTo>
                  <a:pt x="1426754" y="4354"/>
                  <a:pt x="1464008" y="0"/>
                  <a:pt x="1528838" y="1451"/>
                </a:cubicBezTo>
                <a:cubicBezTo>
                  <a:pt x="1593668" y="2902"/>
                  <a:pt x="1656080" y="10159"/>
                  <a:pt x="1720427" y="30479"/>
                </a:cubicBezTo>
                <a:cubicBezTo>
                  <a:pt x="1784774" y="50799"/>
                  <a:pt x="1902823" y="113211"/>
                  <a:pt x="1914918" y="123371"/>
                </a:cubicBezTo>
                <a:cubicBezTo>
                  <a:pt x="1927013" y="133531"/>
                  <a:pt x="1830251" y="98696"/>
                  <a:pt x="1792998" y="91439"/>
                </a:cubicBezTo>
                <a:cubicBezTo>
                  <a:pt x="1755745" y="84182"/>
                  <a:pt x="1732522" y="77893"/>
                  <a:pt x="1691398" y="79828"/>
                </a:cubicBezTo>
                <a:cubicBezTo>
                  <a:pt x="1650274" y="81763"/>
                  <a:pt x="1598023" y="87085"/>
                  <a:pt x="1546255" y="103051"/>
                </a:cubicBezTo>
                <a:cubicBezTo>
                  <a:pt x="1494488" y="119017"/>
                  <a:pt x="1436431" y="139820"/>
                  <a:pt x="1380793" y="175622"/>
                </a:cubicBezTo>
                <a:cubicBezTo>
                  <a:pt x="1325155" y="211424"/>
                  <a:pt x="1276290" y="260773"/>
                  <a:pt x="1212427" y="317862"/>
                </a:cubicBezTo>
                <a:cubicBezTo>
                  <a:pt x="1148564" y="374952"/>
                  <a:pt x="1068251" y="459134"/>
                  <a:pt x="997615" y="518159"/>
                </a:cubicBezTo>
                <a:cubicBezTo>
                  <a:pt x="926979" y="577184"/>
                  <a:pt x="858762" y="633306"/>
                  <a:pt x="788610" y="672011"/>
                </a:cubicBezTo>
                <a:cubicBezTo>
                  <a:pt x="718458" y="710716"/>
                  <a:pt x="643467" y="731520"/>
                  <a:pt x="576701" y="750388"/>
                </a:cubicBezTo>
                <a:cubicBezTo>
                  <a:pt x="509935" y="769256"/>
                  <a:pt x="420430" y="779900"/>
                  <a:pt x="388015" y="785222"/>
                </a:cubicBezTo>
                <a:cubicBezTo>
                  <a:pt x="355600" y="790544"/>
                  <a:pt x="391886" y="796349"/>
                  <a:pt x="382210" y="782319"/>
                </a:cubicBezTo>
                <a:cubicBezTo>
                  <a:pt x="372534" y="768289"/>
                  <a:pt x="329958" y="701039"/>
                  <a:pt x="329958" y="701039"/>
                </a:cubicBezTo>
                <a:cubicBezTo>
                  <a:pt x="303832" y="660883"/>
                  <a:pt x="248678" y="583957"/>
                  <a:pt x="225455" y="541382"/>
                </a:cubicBezTo>
                <a:cubicBezTo>
                  <a:pt x="202232" y="498807"/>
                  <a:pt x="212876" y="487679"/>
                  <a:pt x="190621" y="445588"/>
                </a:cubicBezTo>
                <a:cubicBezTo>
                  <a:pt x="168366" y="403497"/>
                  <a:pt x="119017" y="347859"/>
                  <a:pt x="91924" y="288834"/>
                </a:cubicBezTo>
                <a:cubicBezTo>
                  <a:pt x="64831" y="229809"/>
                  <a:pt x="0" y="117081"/>
                  <a:pt x="33867" y="94342"/>
                </a:cubicBezTo>
                <a:close/>
              </a:path>
            </a:pathLst>
          </a:custGeom>
          <a:pattFill prst="pct75">
            <a:fgClr>
              <a:schemeClr val="accent1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119813" y="2260600"/>
            <a:ext cx="2119312" cy="1549400"/>
          </a:xfrm>
          <a:custGeom>
            <a:avLst/>
            <a:gdLst>
              <a:gd name="connsiteX0" fmla="*/ 13629 w 2119351"/>
              <a:gd name="connsiteY0" fmla="*/ 72482 h 1548779"/>
              <a:gd name="connsiteX1" fmla="*/ 292409 w 2119351"/>
              <a:gd name="connsiteY1" fmla="*/ 16726 h 1548779"/>
              <a:gd name="connsiteX2" fmla="*/ 467112 w 2119351"/>
              <a:gd name="connsiteY2" fmla="*/ 1858 h 1548779"/>
              <a:gd name="connsiteX3" fmla="*/ 667834 w 2119351"/>
              <a:gd name="connsiteY3" fmla="*/ 27877 h 1548779"/>
              <a:gd name="connsiteX4" fmla="*/ 875990 w 2119351"/>
              <a:gd name="connsiteY4" fmla="*/ 98501 h 1548779"/>
              <a:gd name="connsiteX5" fmla="*/ 1203092 w 2119351"/>
              <a:gd name="connsiteY5" fmla="*/ 258336 h 1548779"/>
              <a:gd name="connsiteX6" fmla="*/ 1533912 w 2119351"/>
              <a:gd name="connsiteY6" fmla="*/ 477643 h 1548779"/>
              <a:gd name="connsiteX7" fmla="*/ 1760653 w 2119351"/>
              <a:gd name="connsiteY7" fmla="*/ 574287 h 1548779"/>
              <a:gd name="connsiteX8" fmla="*/ 1953941 w 2119351"/>
              <a:gd name="connsiteY8" fmla="*/ 607740 h 1548779"/>
              <a:gd name="connsiteX9" fmla="*/ 2005980 w 2119351"/>
              <a:gd name="connsiteY9" fmla="*/ 626326 h 1548779"/>
              <a:gd name="connsiteX10" fmla="*/ 1994829 w 2119351"/>
              <a:gd name="connsiteY10" fmla="*/ 674648 h 1548779"/>
              <a:gd name="connsiteX11" fmla="*/ 2005980 w 2119351"/>
              <a:gd name="connsiteY11" fmla="*/ 715536 h 1548779"/>
              <a:gd name="connsiteX12" fmla="*/ 2072887 w 2119351"/>
              <a:gd name="connsiteY12" fmla="*/ 722970 h 1548779"/>
              <a:gd name="connsiteX13" fmla="*/ 2095190 w 2119351"/>
              <a:gd name="connsiteY13" fmla="*/ 689516 h 1548779"/>
              <a:gd name="connsiteX14" fmla="*/ 2098907 w 2119351"/>
              <a:gd name="connsiteY14" fmla="*/ 696950 h 1548779"/>
              <a:gd name="connsiteX15" fmla="*/ 2113775 w 2119351"/>
              <a:gd name="connsiteY15" fmla="*/ 711818 h 1548779"/>
              <a:gd name="connsiteX16" fmla="*/ 2065453 w 2119351"/>
              <a:gd name="connsiteY16" fmla="*/ 771292 h 1548779"/>
              <a:gd name="connsiteX17" fmla="*/ 2028282 w 2119351"/>
              <a:gd name="connsiteY17" fmla="*/ 786160 h 1548779"/>
              <a:gd name="connsiteX18" fmla="*/ 1998546 w 2119351"/>
              <a:gd name="connsiteY18" fmla="*/ 819614 h 1548779"/>
              <a:gd name="connsiteX19" fmla="*/ 1961375 w 2119351"/>
              <a:gd name="connsiteY19" fmla="*/ 815897 h 1548779"/>
              <a:gd name="connsiteX20" fmla="*/ 1946507 w 2119351"/>
              <a:gd name="connsiteY20" fmla="*/ 786160 h 1548779"/>
              <a:gd name="connsiteX21" fmla="*/ 1991112 w 2119351"/>
              <a:gd name="connsiteY21" fmla="*/ 756423 h 1548779"/>
              <a:gd name="connsiteX22" fmla="*/ 1994829 w 2119351"/>
              <a:gd name="connsiteY22" fmla="*/ 745272 h 1548779"/>
              <a:gd name="connsiteX23" fmla="*/ 1950224 w 2119351"/>
              <a:gd name="connsiteY23" fmla="*/ 767575 h 1548779"/>
              <a:gd name="connsiteX24" fmla="*/ 1864731 w 2119351"/>
              <a:gd name="connsiteY24" fmla="*/ 812179 h 1548779"/>
              <a:gd name="connsiteX25" fmla="*/ 1846146 w 2119351"/>
              <a:gd name="connsiteY25" fmla="*/ 841916 h 1548779"/>
              <a:gd name="connsiteX26" fmla="*/ 1857297 w 2119351"/>
              <a:gd name="connsiteY26" fmla="*/ 871653 h 1548779"/>
              <a:gd name="connsiteX27" fmla="*/ 1805258 w 2119351"/>
              <a:gd name="connsiteY27" fmla="*/ 908823 h 1548779"/>
              <a:gd name="connsiteX28" fmla="*/ 1768087 w 2119351"/>
              <a:gd name="connsiteY28" fmla="*/ 919975 h 1548779"/>
              <a:gd name="connsiteX29" fmla="*/ 1734634 w 2119351"/>
              <a:gd name="connsiteY29" fmla="*/ 1005467 h 1548779"/>
              <a:gd name="connsiteX30" fmla="*/ 1716048 w 2119351"/>
              <a:gd name="connsiteY30" fmla="*/ 972014 h 1548779"/>
              <a:gd name="connsiteX31" fmla="*/ 1716048 w 2119351"/>
              <a:gd name="connsiteY31" fmla="*/ 960862 h 1548779"/>
              <a:gd name="connsiteX32" fmla="*/ 1701180 w 2119351"/>
              <a:gd name="connsiteY32" fmla="*/ 1027770 h 1548779"/>
              <a:gd name="connsiteX33" fmla="*/ 1701180 w 2119351"/>
              <a:gd name="connsiteY33" fmla="*/ 1053789 h 1548779"/>
              <a:gd name="connsiteX34" fmla="*/ 1693746 w 2119351"/>
              <a:gd name="connsiteY34" fmla="*/ 1090960 h 1548779"/>
              <a:gd name="connsiteX35" fmla="*/ 1593385 w 2119351"/>
              <a:gd name="connsiteY35" fmla="*/ 1169018 h 1548779"/>
              <a:gd name="connsiteX36" fmla="*/ 1623121 w 2119351"/>
              <a:gd name="connsiteY36" fmla="*/ 1317701 h 1548779"/>
              <a:gd name="connsiteX37" fmla="*/ 1600819 w 2119351"/>
              <a:gd name="connsiteY37" fmla="*/ 1384609 h 1548779"/>
              <a:gd name="connsiteX38" fmla="*/ 1556214 w 2119351"/>
              <a:gd name="connsiteY38" fmla="*/ 1302833 h 1548779"/>
              <a:gd name="connsiteX39" fmla="*/ 1522760 w 2119351"/>
              <a:gd name="connsiteY39" fmla="*/ 1239643 h 1548779"/>
              <a:gd name="connsiteX40" fmla="*/ 1470721 w 2119351"/>
              <a:gd name="connsiteY40" fmla="*/ 1243360 h 1548779"/>
              <a:gd name="connsiteX41" fmla="*/ 1396380 w 2119351"/>
              <a:gd name="connsiteY41" fmla="*/ 1232209 h 1548779"/>
              <a:gd name="connsiteX42" fmla="*/ 1377795 w 2119351"/>
              <a:gd name="connsiteY42" fmla="*/ 1261945 h 1548779"/>
              <a:gd name="connsiteX43" fmla="*/ 1273717 w 2119351"/>
              <a:gd name="connsiteY43" fmla="*/ 1235926 h 1548779"/>
              <a:gd name="connsiteX44" fmla="*/ 1191941 w 2119351"/>
              <a:gd name="connsiteY44" fmla="*/ 1299116 h 1548779"/>
              <a:gd name="connsiteX45" fmla="*/ 1206809 w 2119351"/>
              <a:gd name="connsiteY45" fmla="*/ 1340004 h 1548779"/>
              <a:gd name="connsiteX46" fmla="*/ 1173356 w 2119351"/>
              <a:gd name="connsiteY46" fmla="*/ 1366023 h 1548779"/>
              <a:gd name="connsiteX47" fmla="*/ 1199375 w 2119351"/>
              <a:gd name="connsiteY47" fmla="*/ 1507272 h 1548779"/>
              <a:gd name="connsiteX48" fmla="*/ 1243980 w 2119351"/>
              <a:gd name="connsiteY48" fmla="*/ 1548160 h 1548779"/>
              <a:gd name="connsiteX49" fmla="*/ 1139902 w 2119351"/>
              <a:gd name="connsiteY49" fmla="*/ 1510989 h 1548779"/>
              <a:gd name="connsiteX50" fmla="*/ 916878 w 2119351"/>
              <a:gd name="connsiteY50" fmla="*/ 1366023 h 1548779"/>
              <a:gd name="connsiteX51" fmla="*/ 790497 w 2119351"/>
              <a:gd name="connsiteY51" fmla="*/ 1176453 h 1548779"/>
              <a:gd name="connsiteX52" fmla="*/ 768195 w 2119351"/>
              <a:gd name="connsiteY52" fmla="*/ 1195038 h 1548779"/>
              <a:gd name="connsiteX53" fmla="*/ 875990 w 2119351"/>
              <a:gd name="connsiteY53" fmla="*/ 1369740 h 1548779"/>
              <a:gd name="connsiteX54" fmla="*/ 872273 w 2119351"/>
              <a:gd name="connsiteY54" fmla="*/ 1425497 h 1548779"/>
              <a:gd name="connsiteX55" fmla="*/ 835102 w 2119351"/>
              <a:gd name="connsiteY55" fmla="*/ 1388326 h 1548779"/>
              <a:gd name="connsiteX56" fmla="*/ 812799 w 2119351"/>
              <a:gd name="connsiteY56" fmla="*/ 1377175 h 1548779"/>
              <a:gd name="connsiteX57" fmla="*/ 816517 w 2119351"/>
              <a:gd name="connsiteY57" fmla="*/ 1351155 h 1548779"/>
              <a:gd name="connsiteX58" fmla="*/ 757043 w 2119351"/>
              <a:gd name="connsiteY58" fmla="*/ 1287965 h 1548779"/>
              <a:gd name="connsiteX59" fmla="*/ 768195 w 2119351"/>
              <a:gd name="connsiteY59" fmla="*/ 1273097 h 1548779"/>
              <a:gd name="connsiteX60" fmla="*/ 660399 w 2119351"/>
              <a:gd name="connsiteY60" fmla="*/ 1098394 h 1548779"/>
              <a:gd name="connsiteX61" fmla="*/ 612078 w 2119351"/>
              <a:gd name="connsiteY61" fmla="*/ 1090960 h 1548779"/>
              <a:gd name="connsiteX62" fmla="*/ 530302 w 2119351"/>
              <a:gd name="connsiteY62" fmla="*/ 905106 h 1548779"/>
              <a:gd name="connsiteX63" fmla="*/ 548887 w 2119351"/>
              <a:gd name="connsiteY63" fmla="*/ 867936 h 1548779"/>
              <a:gd name="connsiteX64" fmla="*/ 515434 w 2119351"/>
              <a:gd name="connsiteY64" fmla="*/ 812179 h 1548779"/>
              <a:gd name="connsiteX65" fmla="*/ 541453 w 2119351"/>
              <a:gd name="connsiteY65" fmla="*/ 771292 h 1548779"/>
              <a:gd name="connsiteX66" fmla="*/ 515434 w 2119351"/>
              <a:gd name="connsiteY66" fmla="*/ 611458 h 1548779"/>
              <a:gd name="connsiteX67" fmla="*/ 433658 w 2119351"/>
              <a:gd name="connsiteY67" fmla="*/ 544550 h 1548779"/>
              <a:gd name="connsiteX68" fmla="*/ 470829 w 2119351"/>
              <a:gd name="connsiteY68" fmla="*/ 525965 h 1548779"/>
              <a:gd name="connsiteX69" fmla="*/ 392770 w 2119351"/>
              <a:gd name="connsiteY69" fmla="*/ 384716 h 1548779"/>
              <a:gd name="connsiteX70" fmla="*/ 292409 w 2119351"/>
              <a:gd name="connsiteY70" fmla="*/ 288072 h 1548779"/>
              <a:gd name="connsiteX71" fmla="*/ 210634 w 2119351"/>
              <a:gd name="connsiteY71" fmla="*/ 172843 h 1548779"/>
              <a:gd name="connsiteX72" fmla="*/ 13629 w 2119351"/>
              <a:gd name="connsiteY72" fmla="*/ 72482 h 15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119351" h="1548779">
                <a:moveTo>
                  <a:pt x="13629" y="72482"/>
                </a:moveTo>
                <a:cubicBezTo>
                  <a:pt x="27258" y="46463"/>
                  <a:pt x="216829" y="28497"/>
                  <a:pt x="292409" y="16726"/>
                </a:cubicBezTo>
                <a:cubicBezTo>
                  <a:pt x="367989" y="4955"/>
                  <a:pt x="404541" y="0"/>
                  <a:pt x="467112" y="1858"/>
                </a:cubicBezTo>
                <a:cubicBezTo>
                  <a:pt x="529683" y="3716"/>
                  <a:pt x="599688" y="11770"/>
                  <a:pt x="667834" y="27877"/>
                </a:cubicBezTo>
                <a:cubicBezTo>
                  <a:pt x="735980" y="43984"/>
                  <a:pt x="786780" y="60091"/>
                  <a:pt x="875990" y="98501"/>
                </a:cubicBezTo>
                <a:cubicBezTo>
                  <a:pt x="965200" y="136911"/>
                  <a:pt x="1093438" y="195146"/>
                  <a:pt x="1203092" y="258336"/>
                </a:cubicBezTo>
                <a:cubicBezTo>
                  <a:pt x="1312746" y="321526"/>
                  <a:pt x="1440985" y="424985"/>
                  <a:pt x="1533912" y="477643"/>
                </a:cubicBezTo>
                <a:cubicBezTo>
                  <a:pt x="1626839" y="530301"/>
                  <a:pt x="1690648" y="552604"/>
                  <a:pt x="1760653" y="574287"/>
                </a:cubicBezTo>
                <a:cubicBezTo>
                  <a:pt x="1830658" y="595970"/>
                  <a:pt x="1913053" y="599067"/>
                  <a:pt x="1953941" y="607740"/>
                </a:cubicBezTo>
                <a:cubicBezTo>
                  <a:pt x="1994829" y="616413"/>
                  <a:pt x="1999165" y="615175"/>
                  <a:pt x="2005980" y="626326"/>
                </a:cubicBezTo>
                <a:cubicBezTo>
                  <a:pt x="2012795" y="637477"/>
                  <a:pt x="1994829" y="659780"/>
                  <a:pt x="1994829" y="674648"/>
                </a:cubicBezTo>
                <a:cubicBezTo>
                  <a:pt x="1994829" y="689516"/>
                  <a:pt x="1992970" y="707482"/>
                  <a:pt x="2005980" y="715536"/>
                </a:cubicBezTo>
                <a:cubicBezTo>
                  <a:pt x="2018990" y="723590"/>
                  <a:pt x="2058019" y="727307"/>
                  <a:pt x="2072887" y="722970"/>
                </a:cubicBezTo>
                <a:cubicBezTo>
                  <a:pt x="2087755" y="718633"/>
                  <a:pt x="2090853" y="693853"/>
                  <a:pt x="2095190" y="689516"/>
                </a:cubicBezTo>
                <a:cubicBezTo>
                  <a:pt x="2099527" y="685179"/>
                  <a:pt x="2095809" y="693233"/>
                  <a:pt x="2098907" y="696950"/>
                </a:cubicBezTo>
                <a:cubicBezTo>
                  <a:pt x="2102005" y="700667"/>
                  <a:pt x="2119351" y="699428"/>
                  <a:pt x="2113775" y="711818"/>
                </a:cubicBezTo>
                <a:cubicBezTo>
                  <a:pt x="2108199" y="724208"/>
                  <a:pt x="2079702" y="758902"/>
                  <a:pt x="2065453" y="771292"/>
                </a:cubicBezTo>
                <a:cubicBezTo>
                  <a:pt x="2051204" y="783682"/>
                  <a:pt x="2039433" y="778106"/>
                  <a:pt x="2028282" y="786160"/>
                </a:cubicBezTo>
                <a:cubicBezTo>
                  <a:pt x="2017131" y="794214"/>
                  <a:pt x="2009697" y="814658"/>
                  <a:pt x="1998546" y="819614"/>
                </a:cubicBezTo>
                <a:cubicBezTo>
                  <a:pt x="1987395" y="824570"/>
                  <a:pt x="1970048" y="821473"/>
                  <a:pt x="1961375" y="815897"/>
                </a:cubicBezTo>
                <a:cubicBezTo>
                  <a:pt x="1952702" y="810321"/>
                  <a:pt x="1941551" y="796072"/>
                  <a:pt x="1946507" y="786160"/>
                </a:cubicBezTo>
                <a:cubicBezTo>
                  <a:pt x="1951463" y="776248"/>
                  <a:pt x="1983058" y="763238"/>
                  <a:pt x="1991112" y="756423"/>
                </a:cubicBezTo>
                <a:cubicBezTo>
                  <a:pt x="1999166" y="749608"/>
                  <a:pt x="2001644" y="743413"/>
                  <a:pt x="1994829" y="745272"/>
                </a:cubicBezTo>
                <a:cubicBezTo>
                  <a:pt x="1988014" y="747131"/>
                  <a:pt x="1950224" y="767575"/>
                  <a:pt x="1950224" y="767575"/>
                </a:cubicBezTo>
                <a:cubicBezTo>
                  <a:pt x="1928541" y="778726"/>
                  <a:pt x="1882077" y="799789"/>
                  <a:pt x="1864731" y="812179"/>
                </a:cubicBezTo>
                <a:cubicBezTo>
                  <a:pt x="1847385" y="824569"/>
                  <a:pt x="1847385" y="832004"/>
                  <a:pt x="1846146" y="841916"/>
                </a:cubicBezTo>
                <a:cubicBezTo>
                  <a:pt x="1844907" y="851828"/>
                  <a:pt x="1864112" y="860502"/>
                  <a:pt x="1857297" y="871653"/>
                </a:cubicBezTo>
                <a:cubicBezTo>
                  <a:pt x="1850482" y="882804"/>
                  <a:pt x="1820126" y="900769"/>
                  <a:pt x="1805258" y="908823"/>
                </a:cubicBezTo>
                <a:cubicBezTo>
                  <a:pt x="1790390" y="916877"/>
                  <a:pt x="1779858" y="903868"/>
                  <a:pt x="1768087" y="919975"/>
                </a:cubicBezTo>
                <a:cubicBezTo>
                  <a:pt x="1756316" y="936082"/>
                  <a:pt x="1743307" y="996794"/>
                  <a:pt x="1734634" y="1005467"/>
                </a:cubicBezTo>
                <a:cubicBezTo>
                  <a:pt x="1725961" y="1014140"/>
                  <a:pt x="1719146" y="979448"/>
                  <a:pt x="1716048" y="972014"/>
                </a:cubicBezTo>
                <a:cubicBezTo>
                  <a:pt x="1712950" y="964580"/>
                  <a:pt x="1718526" y="951569"/>
                  <a:pt x="1716048" y="960862"/>
                </a:cubicBezTo>
                <a:cubicBezTo>
                  <a:pt x="1713570" y="970155"/>
                  <a:pt x="1703658" y="1012282"/>
                  <a:pt x="1701180" y="1027770"/>
                </a:cubicBezTo>
                <a:cubicBezTo>
                  <a:pt x="1698702" y="1043258"/>
                  <a:pt x="1702419" y="1043257"/>
                  <a:pt x="1701180" y="1053789"/>
                </a:cubicBezTo>
                <a:cubicBezTo>
                  <a:pt x="1699941" y="1064321"/>
                  <a:pt x="1711712" y="1071755"/>
                  <a:pt x="1693746" y="1090960"/>
                </a:cubicBezTo>
                <a:cubicBezTo>
                  <a:pt x="1675780" y="1110165"/>
                  <a:pt x="1605156" y="1131228"/>
                  <a:pt x="1593385" y="1169018"/>
                </a:cubicBezTo>
                <a:cubicBezTo>
                  <a:pt x="1581614" y="1206808"/>
                  <a:pt x="1621882" y="1281769"/>
                  <a:pt x="1623121" y="1317701"/>
                </a:cubicBezTo>
                <a:cubicBezTo>
                  <a:pt x="1624360" y="1353633"/>
                  <a:pt x="1611970" y="1387087"/>
                  <a:pt x="1600819" y="1384609"/>
                </a:cubicBezTo>
                <a:cubicBezTo>
                  <a:pt x="1589668" y="1382131"/>
                  <a:pt x="1569224" y="1326994"/>
                  <a:pt x="1556214" y="1302833"/>
                </a:cubicBezTo>
                <a:cubicBezTo>
                  <a:pt x="1543204" y="1278672"/>
                  <a:pt x="1537009" y="1249555"/>
                  <a:pt x="1522760" y="1239643"/>
                </a:cubicBezTo>
                <a:cubicBezTo>
                  <a:pt x="1508511" y="1229731"/>
                  <a:pt x="1491784" y="1244599"/>
                  <a:pt x="1470721" y="1243360"/>
                </a:cubicBezTo>
                <a:cubicBezTo>
                  <a:pt x="1449658" y="1242121"/>
                  <a:pt x="1411868" y="1229112"/>
                  <a:pt x="1396380" y="1232209"/>
                </a:cubicBezTo>
                <a:cubicBezTo>
                  <a:pt x="1380892" y="1235307"/>
                  <a:pt x="1398239" y="1261326"/>
                  <a:pt x="1377795" y="1261945"/>
                </a:cubicBezTo>
                <a:cubicBezTo>
                  <a:pt x="1357351" y="1262564"/>
                  <a:pt x="1304693" y="1229731"/>
                  <a:pt x="1273717" y="1235926"/>
                </a:cubicBezTo>
                <a:cubicBezTo>
                  <a:pt x="1242741" y="1242121"/>
                  <a:pt x="1203092" y="1281770"/>
                  <a:pt x="1191941" y="1299116"/>
                </a:cubicBezTo>
                <a:cubicBezTo>
                  <a:pt x="1180790" y="1316462"/>
                  <a:pt x="1209906" y="1328853"/>
                  <a:pt x="1206809" y="1340004"/>
                </a:cubicBezTo>
                <a:cubicBezTo>
                  <a:pt x="1203712" y="1351155"/>
                  <a:pt x="1174595" y="1338145"/>
                  <a:pt x="1173356" y="1366023"/>
                </a:cubicBezTo>
                <a:cubicBezTo>
                  <a:pt x="1172117" y="1393901"/>
                  <a:pt x="1187604" y="1476916"/>
                  <a:pt x="1199375" y="1507272"/>
                </a:cubicBezTo>
                <a:cubicBezTo>
                  <a:pt x="1211146" y="1537628"/>
                  <a:pt x="1253892" y="1547541"/>
                  <a:pt x="1243980" y="1548160"/>
                </a:cubicBezTo>
                <a:cubicBezTo>
                  <a:pt x="1234068" y="1548779"/>
                  <a:pt x="1194419" y="1541345"/>
                  <a:pt x="1139902" y="1510989"/>
                </a:cubicBezTo>
                <a:cubicBezTo>
                  <a:pt x="1085385" y="1480633"/>
                  <a:pt x="975112" y="1421779"/>
                  <a:pt x="916878" y="1366023"/>
                </a:cubicBezTo>
                <a:cubicBezTo>
                  <a:pt x="858644" y="1310267"/>
                  <a:pt x="815278" y="1204951"/>
                  <a:pt x="790497" y="1176453"/>
                </a:cubicBezTo>
                <a:cubicBezTo>
                  <a:pt x="765717" y="1147956"/>
                  <a:pt x="753946" y="1162824"/>
                  <a:pt x="768195" y="1195038"/>
                </a:cubicBezTo>
                <a:cubicBezTo>
                  <a:pt x="782444" y="1227252"/>
                  <a:pt x="858644" y="1331330"/>
                  <a:pt x="875990" y="1369740"/>
                </a:cubicBezTo>
                <a:cubicBezTo>
                  <a:pt x="893336" y="1408150"/>
                  <a:pt x="879088" y="1422399"/>
                  <a:pt x="872273" y="1425497"/>
                </a:cubicBezTo>
                <a:cubicBezTo>
                  <a:pt x="865458" y="1428595"/>
                  <a:pt x="845014" y="1396380"/>
                  <a:pt x="835102" y="1388326"/>
                </a:cubicBezTo>
                <a:cubicBezTo>
                  <a:pt x="825190" y="1380272"/>
                  <a:pt x="815897" y="1383370"/>
                  <a:pt x="812799" y="1377175"/>
                </a:cubicBezTo>
                <a:cubicBezTo>
                  <a:pt x="809702" y="1370980"/>
                  <a:pt x="825810" y="1366023"/>
                  <a:pt x="816517" y="1351155"/>
                </a:cubicBezTo>
                <a:cubicBezTo>
                  <a:pt x="807224" y="1336287"/>
                  <a:pt x="765097" y="1300975"/>
                  <a:pt x="757043" y="1287965"/>
                </a:cubicBezTo>
                <a:cubicBezTo>
                  <a:pt x="748989" y="1274955"/>
                  <a:pt x="784302" y="1304692"/>
                  <a:pt x="768195" y="1273097"/>
                </a:cubicBezTo>
                <a:cubicBezTo>
                  <a:pt x="752088" y="1241502"/>
                  <a:pt x="686418" y="1128750"/>
                  <a:pt x="660399" y="1098394"/>
                </a:cubicBezTo>
                <a:cubicBezTo>
                  <a:pt x="634380" y="1068038"/>
                  <a:pt x="633761" y="1123175"/>
                  <a:pt x="612078" y="1090960"/>
                </a:cubicBezTo>
                <a:cubicBezTo>
                  <a:pt x="590395" y="1058745"/>
                  <a:pt x="540834" y="942277"/>
                  <a:pt x="530302" y="905106"/>
                </a:cubicBezTo>
                <a:cubicBezTo>
                  <a:pt x="519770" y="867935"/>
                  <a:pt x="551365" y="883424"/>
                  <a:pt x="548887" y="867936"/>
                </a:cubicBezTo>
                <a:cubicBezTo>
                  <a:pt x="546409" y="852448"/>
                  <a:pt x="516673" y="828286"/>
                  <a:pt x="515434" y="812179"/>
                </a:cubicBezTo>
                <a:cubicBezTo>
                  <a:pt x="514195" y="796072"/>
                  <a:pt x="541453" y="804745"/>
                  <a:pt x="541453" y="771292"/>
                </a:cubicBezTo>
                <a:cubicBezTo>
                  <a:pt x="541453" y="737839"/>
                  <a:pt x="533400" y="649248"/>
                  <a:pt x="515434" y="611458"/>
                </a:cubicBezTo>
                <a:cubicBezTo>
                  <a:pt x="497468" y="573668"/>
                  <a:pt x="441092" y="558799"/>
                  <a:pt x="433658" y="544550"/>
                </a:cubicBezTo>
                <a:cubicBezTo>
                  <a:pt x="426224" y="530301"/>
                  <a:pt x="477644" y="552604"/>
                  <a:pt x="470829" y="525965"/>
                </a:cubicBezTo>
                <a:cubicBezTo>
                  <a:pt x="464014" y="499326"/>
                  <a:pt x="422507" y="424365"/>
                  <a:pt x="392770" y="384716"/>
                </a:cubicBezTo>
                <a:cubicBezTo>
                  <a:pt x="363033" y="345067"/>
                  <a:pt x="322765" y="323384"/>
                  <a:pt x="292409" y="288072"/>
                </a:cubicBezTo>
                <a:cubicBezTo>
                  <a:pt x="262053" y="252760"/>
                  <a:pt x="258956" y="208775"/>
                  <a:pt x="210634" y="172843"/>
                </a:cubicBezTo>
                <a:cubicBezTo>
                  <a:pt x="162312" y="136911"/>
                  <a:pt x="0" y="98501"/>
                  <a:pt x="13629" y="72482"/>
                </a:cubicBezTo>
                <a:close/>
              </a:path>
            </a:pathLst>
          </a:cu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0186" name="Group 31"/>
          <p:cNvGrpSpPr>
            <a:grpSpLocks/>
          </p:cNvGrpSpPr>
          <p:nvPr/>
        </p:nvGrpSpPr>
        <p:grpSpPr bwMode="auto">
          <a:xfrm>
            <a:off x="1582739" y="2873376"/>
            <a:ext cx="677863" cy="388939"/>
            <a:chOff x="1582994" y="2770239"/>
            <a:chExt cx="678003" cy="389283"/>
          </a:xfrm>
        </p:grpSpPr>
        <p:sp>
          <p:nvSpPr>
            <p:cNvPr id="34" name="Freeform 33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9" name="Freeform 28"/>
          <p:cNvSpPr/>
          <p:nvPr/>
        </p:nvSpPr>
        <p:spPr>
          <a:xfrm>
            <a:off x="766763" y="2387601"/>
            <a:ext cx="201612" cy="382588"/>
          </a:xfrm>
          <a:custGeom>
            <a:avLst/>
            <a:gdLst>
              <a:gd name="connsiteX0" fmla="*/ 5425 w 200734"/>
              <a:gd name="connsiteY0" fmla="*/ 47347 h 382232"/>
              <a:gd name="connsiteX1" fmla="*/ 46854 w 200734"/>
              <a:gd name="connsiteY1" fmla="*/ 5918 h 382232"/>
              <a:gd name="connsiteX2" fmla="*/ 79406 w 200734"/>
              <a:gd name="connsiteY2" fmla="*/ 11836 h 382232"/>
              <a:gd name="connsiteX3" fmla="*/ 64610 w 200734"/>
              <a:gd name="connsiteY3" fmla="*/ 38469 h 382232"/>
              <a:gd name="connsiteX4" fmla="*/ 103080 w 200734"/>
              <a:gd name="connsiteY4" fmla="*/ 53265 h 382232"/>
              <a:gd name="connsiteX5" fmla="*/ 61651 w 200734"/>
              <a:gd name="connsiteY5" fmla="*/ 124287 h 382232"/>
              <a:gd name="connsiteX6" fmla="*/ 108998 w 200734"/>
              <a:gd name="connsiteY6" fmla="*/ 136124 h 382232"/>
              <a:gd name="connsiteX7" fmla="*/ 123794 w 200734"/>
              <a:gd name="connsiteY7" fmla="*/ 189390 h 382232"/>
              <a:gd name="connsiteX8" fmla="*/ 147468 w 200734"/>
              <a:gd name="connsiteY8" fmla="*/ 204186 h 382232"/>
              <a:gd name="connsiteX9" fmla="*/ 159305 w 200734"/>
              <a:gd name="connsiteY9" fmla="*/ 257452 h 382232"/>
              <a:gd name="connsiteX10" fmla="*/ 197775 w 200734"/>
              <a:gd name="connsiteY10" fmla="*/ 278166 h 382232"/>
              <a:gd name="connsiteX11" fmla="*/ 177060 w 200734"/>
              <a:gd name="connsiteY11" fmla="*/ 316636 h 382232"/>
              <a:gd name="connsiteX12" fmla="*/ 177060 w 200734"/>
              <a:gd name="connsiteY12" fmla="*/ 340310 h 382232"/>
              <a:gd name="connsiteX13" fmla="*/ 76447 w 200734"/>
              <a:gd name="connsiteY13" fmla="*/ 355106 h 382232"/>
              <a:gd name="connsiteX14" fmla="*/ 23181 w 200734"/>
              <a:gd name="connsiteY14" fmla="*/ 381739 h 382232"/>
              <a:gd name="connsiteX15" fmla="*/ 14303 w 200734"/>
              <a:gd name="connsiteY15" fmla="*/ 352147 h 382232"/>
              <a:gd name="connsiteX16" fmla="*/ 35018 w 200734"/>
              <a:gd name="connsiteY16" fmla="*/ 319596 h 382232"/>
              <a:gd name="connsiteX17" fmla="*/ 23181 w 200734"/>
              <a:gd name="connsiteY17" fmla="*/ 287044 h 382232"/>
              <a:gd name="connsiteX18" fmla="*/ 58691 w 200734"/>
              <a:gd name="connsiteY18" fmla="*/ 278166 h 382232"/>
              <a:gd name="connsiteX19" fmla="*/ 40936 w 200734"/>
              <a:gd name="connsiteY19" fmla="*/ 251533 h 382232"/>
              <a:gd name="connsiteX20" fmla="*/ 58691 w 200734"/>
              <a:gd name="connsiteY20" fmla="*/ 227860 h 382232"/>
              <a:gd name="connsiteX21" fmla="*/ 37977 w 200734"/>
              <a:gd name="connsiteY21" fmla="*/ 168675 h 382232"/>
              <a:gd name="connsiteX22" fmla="*/ 40936 w 200734"/>
              <a:gd name="connsiteY22" fmla="*/ 124287 h 382232"/>
              <a:gd name="connsiteX23" fmla="*/ 14303 w 200734"/>
              <a:gd name="connsiteY23" fmla="*/ 109491 h 382232"/>
              <a:gd name="connsiteX24" fmla="*/ 5425 w 200734"/>
              <a:gd name="connsiteY24" fmla="*/ 47347 h 38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0734" h="382232">
                <a:moveTo>
                  <a:pt x="5425" y="47347"/>
                </a:moveTo>
                <a:cubicBezTo>
                  <a:pt x="10850" y="30085"/>
                  <a:pt x="34524" y="11837"/>
                  <a:pt x="46854" y="5918"/>
                </a:cubicBezTo>
                <a:cubicBezTo>
                  <a:pt x="59184" y="0"/>
                  <a:pt x="76447" y="6411"/>
                  <a:pt x="79406" y="11836"/>
                </a:cubicBezTo>
                <a:cubicBezTo>
                  <a:pt x="82365" y="17261"/>
                  <a:pt x="60664" y="31564"/>
                  <a:pt x="64610" y="38469"/>
                </a:cubicBezTo>
                <a:cubicBezTo>
                  <a:pt x="68556" y="45374"/>
                  <a:pt x="103573" y="38962"/>
                  <a:pt x="103080" y="53265"/>
                </a:cubicBezTo>
                <a:cubicBezTo>
                  <a:pt x="102587" y="67568"/>
                  <a:pt x="60665" y="110477"/>
                  <a:pt x="61651" y="124287"/>
                </a:cubicBezTo>
                <a:cubicBezTo>
                  <a:pt x="62637" y="138097"/>
                  <a:pt x="98641" y="125274"/>
                  <a:pt x="108998" y="136124"/>
                </a:cubicBezTo>
                <a:cubicBezTo>
                  <a:pt x="119355" y="146974"/>
                  <a:pt x="117382" y="178046"/>
                  <a:pt x="123794" y="189390"/>
                </a:cubicBezTo>
                <a:cubicBezTo>
                  <a:pt x="130206" y="200734"/>
                  <a:pt x="141549" y="192842"/>
                  <a:pt x="147468" y="204186"/>
                </a:cubicBezTo>
                <a:cubicBezTo>
                  <a:pt x="153387" y="215530"/>
                  <a:pt x="150921" y="245122"/>
                  <a:pt x="159305" y="257452"/>
                </a:cubicBezTo>
                <a:cubicBezTo>
                  <a:pt x="167690" y="269782"/>
                  <a:pt x="194816" y="268302"/>
                  <a:pt x="197775" y="278166"/>
                </a:cubicBezTo>
                <a:cubicBezTo>
                  <a:pt x="200734" y="288030"/>
                  <a:pt x="180513" y="306279"/>
                  <a:pt x="177060" y="316636"/>
                </a:cubicBezTo>
                <a:cubicBezTo>
                  <a:pt x="173607" y="326993"/>
                  <a:pt x="193829" y="333898"/>
                  <a:pt x="177060" y="340310"/>
                </a:cubicBezTo>
                <a:cubicBezTo>
                  <a:pt x="160291" y="346722"/>
                  <a:pt x="102093" y="348201"/>
                  <a:pt x="76447" y="355106"/>
                </a:cubicBezTo>
                <a:cubicBezTo>
                  <a:pt x="50801" y="362011"/>
                  <a:pt x="33538" y="382232"/>
                  <a:pt x="23181" y="381739"/>
                </a:cubicBezTo>
                <a:cubicBezTo>
                  <a:pt x="12824" y="381246"/>
                  <a:pt x="12330" y="362504"/>
                  <a:pt x="14303" y="352147"/>
                </a:cubicBezTo>
                <a:cubicBezTo>
                  <a:pt x="16276" y="341790"/>
                  <a:pt x="33538" y="330447"/>
                  <a:pt x="35018" y="319596"/>
                </a:cubicBezTo>
                <a:cubicBezTo>
                  <a:pt x="36498" y="308746"/>
                  <a:pt x="19236" y="293949"/>
                  <a:pt x="23181" y="287044"/>
                </a:cubicBezTo>
                <a:cubicBezTo>
                  <a:pt x="27126" y="280139"/>
                  <a:pt x="55732" y="284084"/>
                  <a:pt x="58691" y="278166"/>
                </a:cubicBezTo>
                <a:cubicBezTo>
                  <a:pt x="61650" y="272248"/>
                  <a:pt x="40936" y="259917"/>
                  <a:pt x="40936" y="251533"/>
                </a:cubicBezTo>
                <a:cubicBezTo>
                  <a:pt x="40936" y="243149"/>
                  <a:pt x="59184" y="241670"/>
                  <a:pt x="58691" y="227860"/>
                </a:cubicBezTo>
                <a:cubicBezTo>
                  <a:pt x="58198" y="214050"/>
                  <a:pt x="40936" y="185937"/>
                  <a:pt x="37977" y="168675"/>
                </a:cubicBezTo>
                <a:cubicBezTo>
                  <a:pt x="35018" y="151413"/>
                  <a:pt x="44882" y="134151"/>
                  <a:pt x="40936" y="124287"/>
                </a:cubicBezTo>
                <a:cubicBezTo>
                  <a:pt x="36990" y="114423"/>
                  <a:pt x="20715" y="122807"/>
                  <a:pt x="14303" y="109491"/>
                </a:cubicBezTo>
                <a:cubicBezTo>
                  <a:pt x="7891" y="96175"/>
                  <a:pt x="0" y="64609"/>
                  <a:pt x="5425" y="47347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54053" y="2538414"/>
            <a:ext cx="136525" cy="171451"/>
          </a:xfrm>
          <a:custGeom>
            <a:avLst/>
            <a:gdLst>
              <a:gd name="connsiteX0" fmla="*/ 46854 w 136124"/>
              <a:gd name="connsiteY0" fmla="*/ 30579 h 172129"/>
              <a:gd name="connsiteX1" fmla="*/ 5425 w 136124"/>
              <a:gd name="connsiteY1" fmla="*/ 63131 h 172129"/>
              <a:gd name="connsiteX2" fmla="*/ 26140 w 136124"/>
              <a:gd name="connsiteY2" fmla="*/ 98641 h 172129"/>
              <a:gd name="connsiteX3" fmla="*/ 2466 w 136124"/>
              <a:gd name="connsiteY3" fmla="*/ 128234 h 172129"/>
              <a:gd name="connsiteX4" fmla="*/ 11343 w 136124"/>
              <a:gd name="connsiteY4" fmla="*/ 154867 h 172129"/>
              <a:gd name="connsiteX5" fmla="*/ 37976 w 136124"/>
              <a:gd name="connsiteY5" fmla="*/ 169663 h 172129"/>
              <a:gd name="connsiteX6" fmla="*/ 103079 w 136124"/>
              <a:gd name="connsiteY6" fmla="*/ 140070 h 172129"/>
              <a:gd name="connsiteX7" fmla="*/ 135631 w 136124"/>
              <a:gd name="connsiteY7" fmla="*/ 119356 h 172129"/>
              <a:gd name="connsiteX8" fmla="*/ 100120 w 136124"/>
              <a:gd name="connsiteY8" fmla="*/ 74968 h 172129"/>
              <a:gd name="connsiteX9" fmla="*/ 108998 w 136124"/>
              <a:gd name="connsiteY9" fmla="*/ 54253 h 172129"/>
              <a:gd name="connsiteX10" fmla="*/ 120835 w 136124"/>
              <a:gd name="connsiteY10" fmla="*/ 24661 h 172129"/>
              <a:gd name="connsiteX11" fmla="*/ 117876 w 136124"/>
              <a:gd name="connsiteY11" fmla="*/ 3946 h 172129"/>
              <a:gd name="connsiteX12" fmla="*/ 46854 w 136124"/>
              <a:gd name="connsiteY12" fmla="*/ 30579 h 17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6124" h="172129">
                <a:moveTo>
                  <a:pt x="46854" y="30579"/>
                </a:moveTo>
                <a:cubicBezTo>
                  <a:pt x="28112" y="40443"/>
                  <a:pt x="8877" y="51787"/>
                  <a:pt x="5425" y="63131"/>
                </a:cubicBezTo>
                <a:cubicBezTo>
                  <a:pt x="1973" y="74475"/>
                  <a:pt x="26633" y="87791"/>
                  <a:pt x="26140" y="98641"/>
                </a:cubicBezTo>
                <a:cubicBezTo>
                  <a:pt x="25647" y="109491"/>
                  <a:pt x="4932" y="118863"/>
                  <a:pt x="2466" y="128234"/>
                </a:cubicBezTo>
                <a:cubicBezTo>
                  <a:pt x="0" y="137605"/>
                  <a:pt x="5425" y="147962"/>
                  <a:pt x="11343" y="154867"/>
                </a:cubicBezTo>
                <a:cubicBezTo>
                  <a:pt x="17261" y="161772"/>
                  <a:pt x="22687" y="172129"/>
                  <a:pt x="37976" y="169663"/>
                </a:cubicBezTo>
                <a:cubicBezTo>
                  <a:pt x="53265" y="167197"/>
                  <a:pt x="86803" y="148455"/>
                  <a:pt x="103079" y="140070"/>
                </a:cubicBezTo>
                <a:cubicBezTo>
                  <a:pt x="119355" y="131685"/>
                  <a:pt x="136124" y="130206"/>
                  <a:pt x="135631" y="119356"/>
                </a:cubicBezTo>
                <a:cubicBezTo>
                  <a:pt x="135138" y="108506"/>
                  <a:pt x="104559" y="85818"/>
                  <a:pt x="100120" y="74968"/>
                </a:cubicBezTo>
                <a:cubicBezTo>
                  <a:pt x="95681" y="64118"/>
                  <a:pt x="105546" y="62637"/>
                  <a:pt x="108998" y="54253"/>
                </a:cubicBezTo>
                <a:cubicBezTo>
                  <a:pt x="112450" y="45869"/>
                  <a:pt x="119355" y="33045"/>
                  <a:pt x="120835" y="24661"/>
                </a:cubicBezTo>
                <a:cubicBezTo>
                  <a:pt x="122315" y="16277"/>
                  <a:pt x="127247" y="7892"/>
                  <a:pt x="117876" y="3946"/>
                </a:cubicBezTo>
                <a:cubicBezTo>
                  <a:pt x="108505" y="0"/>
                  <a:pt x="65596" y="20715"/>
                  <a:pt x="46854" y="3057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730253" y="3206750"/>
            <a:ext cx="481013" cy="109539"/>
          </a:xfrm>
          <a:custGeom>
            <a:avLst/>
            <a:gdLst>
              <a:gd name="connsiteX0" fmla="*/ 17755 w 480380"/>
              <a:gd name="connsiteY0" fmla="*/ 101600 h 109491"/>
              <a:gd name="connsiteX1" fmla="*/ 41429 w 480380"/>
              <a:gd name="connsiteY1" fmla="*/ 57211 h 109491"/>
              <a:gd name="connsiteX2" fmla="*/ 76940 w 480380"/>
              <a:gd name="connsiteY2" fmla="*/ 69048 h 109491"/>
              <a:gd name="connsiteX3" fmla="*/ 133165 w 480380"/>
              <a:gd name="connsiteY3" fmla="*/ 69048 h 109491"/>
              <a:gd name="connsiteX4" fmla="*/ 207146 w 480380"/>
              <a:gd name="connsiteY4" fmla="*/ 24660 h 109491"/>
              <a:gd name="connsiteX5" fmla="*/ 440924 w 480380"/>
              <a:gd name="connsiteY5" fmla="*/ 986 h 109491"/>
              <a:gd name="connsiteX6" fmla="*/ 443884 w 480380"/>
              <a:gd name="connsiteY6" fmla="*/ 30578 h 109491"/>
              <a:gd name="connsiteX7" fmla="*/ 458680 w 480380"/>
              <a:gd name="connsiteY7" fmla="*/ 69048 h 109491"/>
              <a:gd name="connsiteX8" fmla="*/ 437965 w 480380"/>
              <a:gd name="connsiteY8" fmla="*/ 104559 h 109491"/>
              <a:gd name="connsiteX9" fmla="*/ 349189 w 480380"/>
              <a:gd name="connsiteY9" fmla="*/ 89763 h 109491"/>
              <a:gd name="connsiteX10" fmla="*/ 147961 w 480380"/>
              <a:gd name="connsiteY10" fmla="*/ 104559 h 109491"/>
              <a:gd name="connsiteX11" fmla="*/ 17755 w 480380"/>
              <a:gd name="connsiteY11" fmla="*/ 101600 h 10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380" h="109491">
                <a:moveTo>
                  <a:pt x="17755" y="101600"/>
                </a:moveTo>
                <a:cubicBezTo>
                  <a:pt x="0" y="93709"/>
                  <a:pt x="31565" y="62636"/>
                  <a:pt x="41429" y="57211"/>
                </a:cubicBezTo>
                <a:cubicBezTo>
                  <a:pt x="51293" y="51786"/>
                  <a:pt x="61651" y="67075"/>
                  <a:pt x="76940" y="69048"/>
                </a:cubicBezTo>
                <a:cubicBezTo>
                  <a:pt x="92229" y="71021"/>
                  <a:pt x="111464" y="76446"/>
                  <a:pt x="133165" y="69048"/>
                </a:cubicBezTo>
                <a:cubicBezTo>
                  <a:pt x="154866" y="61650"/>
                  <a:pt x="155853" y="36004"/>
                  <a:pt x="207146" y="24660"/>
                </a:cubicBezTo>
                <a:cubicBezTo>
                  <a:pt x="258439" y="13316"/>
                  <a:pt x="401468" y="0"/>
                  <a:pt x="440924" y="986"/>
                </a:cubicBezTo>
                <a:cubicBezTo>
                  <a:pt x="480380" y="1972"/>
                  <a:pt x="440925" y="19234"/>
                  <a:pt x="443884" y="30578"/>
                </a:cubicBezTo>
                <a:cubicBezTo>
                  <a:pt x="446843" y="41922"/>
                  <a:pt x="459667" y="56718"/>
                  <a:pt x="458680" y="69048"/>
                </a:cubicBezTo>
                <a:cubicBezTo>
                  <a:pt x="457694" y="81378"/>
                  <a:pt x="456213" y="101107"/>
                  <a:pt x="437965" y="104559"/>
                </a:cubicBezTo>
                <a:cubicBezTo>
                  <a:pt x="419717" y="108011"/>
                  <a:pt x="397523" y="89763"/>
                  <a:pt x="349189" y="89763"/>
                </a:cubicBezTo>
                <a:cubicBezTo>
                  <a:pt x="300855" y="89763"/>
                  <a:pt x="203693" y="102586"/>
                  <a:pt x="147961" y="104559"/>
                </a:cubicBezTo>
                <a:cubicBezTo>
                  <a:pt x="92229" y="106532"/>
                  <a:pt x="35510" y="109491"/>
                  <a:pt x="17755" y="101600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108076" y="3081339"/>
            <a:ext cx="46039" cy="76200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119191" y="3025776"/>
            <a:ext cx="46037" cy="46039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79451" y="1658938"/>
            <a:ext cx="2774951" cy="1909763"/>
          </a:xfrm>
          <a:custGeom>
            <a:avLst/>
            <a:gdLst>
              <a:gd name="connsiteX0" fmla="*/ 2405139 w 2775858"/>
              <a:gd name="connsiteY0" fmla="*/ 446919 h 1908629"/>
              <a:gd name="connsiteX1" fmla="*/ 2401510 w 2775858"/>
              <a:gd name="connsiteY1" fmla="*/ 504977 h 1908629"/>
              <a:gd name="connsiteX2" fmla="*/ 2488596 w 2775858"/>
              <a:gd name="connsiteY2" fmla="*/ 693662 h 1908629"/>
              <a:gd name="connsiteX3" fmla="*/ 2557539 w 2775858"/>
              <a:gd name="connsiteY3" fmla="*/ 791634 h 1908629"/>
              <a:gd name="connsiteX4" fmla="*/ 2579310 w 2775858"/>
              <a:gd name="connsiteY4" fmla="*/ 838805 h 1908629"/>
              <a:gd name="connsiteX5" fmla="*/ 2593824 w 2775858"/>
              <a:gd name="connsiteY5" fmla="*/ 893234 h 1908629"/>
              <a:gd name="connsiteX6" fmla="*/ 2757110 w 2775858"/>
              <a:gd name="connsiteY6" fmla="*/ 1139977 h 1908629"/>
              <a:gd name="connsiteX7" fmla="*/ 2706310 w 2775858"/>
              <a:gd name="connsiteY7" fmla="*/ 1136348 h 1908629"/>
              <a:gd name="connsiteX8" fmla="*/ 2557539 w 2775858"/>
              <a:gd name="connsiteY8" fmla="*/ 1154491 h 1908629"/>
              <a:gd name="connsiteX9" fmla="*/ 2488596 w 2775858"/>
              <a:gd name="connsiteY9" fmla="*/ 1245205 h 1908629"/>
              <a:gd name="connsiteX10" fmla="*/ 2506739 w 2775858"/>
              <a:gd name="connsiteY10" fmla="*/ 1368577 h 1908629"/>
              <a:gd name="connsiteX11" fmla="*/ 2524882 w 2775858"/>
              <a:gd name="connsiteY11" fmla="*/ 1372205 h 1908629"/>
              <a:gd name="connsiteX12" fmla="*/ 2611967 w 2775858"/>
              <a:gd name="connsiteY12" fmla="*/ 1448405 h 1908629"/>
              <a:gd name="connsiteX13" fmla="*/ 2590196 w 2775858"/>
              <a:gd name="connsiteY13" fmla="*/ 1524605 h 1908629"/>
              <a:gd name="connsiteX14" fmla="*/ 2484967 w 2775858"/>
              <a:gd name="connsiteY14" fmla="*/ 1582662 h 1908629"/>
              <a:gd name="connsiteX15" fmla="*/ 2343453 w 2775858"/>
              <a:gd name="connsiteY15" fmla="*/ 1637091 h 1908629"/>
              <a:gd name="connsiteX16" fmla="*/ 2176539 w 2775858"/>
              <a:gd name="connsiteY16" fmla="*/ 1669748 h 1908629"/>
              <a:gd name="connsiteX17" fmla="*/ 1947939 w 2775858"/>
              <a:gd name="connsiteY17" fmla="*/ 1767719 h 1908629"/>
              <a:gd name="connsiteX18" fmla="*/ 1897139 w 2775858"/>
              <a:gd name="connsiteY18" fmla="*/ 1891091 h 1908629"/>
              <a:gd name="connsiteX19" fmla="*/ 1846339 w 2775858"/>
              <a:gd name="connsiteY19" fmla="*/ 1872948 h 1908629"/>
              <a:gd name="connsiteX20" fmla="*/ 1741110 w 2775858"/>
              <a:gd name="connsiteY20" fmla="*/ 1843919 h 1908629"/>
              <a:gd name="connsiteX21" fmla="*/ 1646767 w 2775858"/>
              <a:gd name="connsiteY21" fmla="*/ 1843919 h 1908629"/>
              <a:gd name="connsiteX22" fmla="*/ 1563310 w 2775858"/>
              <a:gd name="connsiteY22" fmla="*/ 1876577 h 1908629"/>
              <a:gd name="connsiteX23" fmla="*/ 1465339 w 2775858"/>
              <a:gd name="connsiteY23" fmla="*/ 1789491 h 1908629"/>
              <a:gd name="connsiteX24" fmla="*/ 1414539 w 2775858"/>
              <a:gd name="connsiteY24" fmla="*/ 1804005 h 1908629"/>
              <a:gd name="connsiteX25" fmla="*/ 1352853 w 2775858"/>
              <a:gd name="connsiteY25" fmla="*/ 1702405 h 1908629"/>
              <a:gd name="connsiteX26" fmla="*/ 1352853 w 2775858"/>
              <a:gd name="connsiteY26" fmla="*/ 1626205 h 1908629"/>
              <a:gd name="connsiteX27" fmla="*/ 1338339 w 2775858"/>
              <a:gd name="connsiteY27" fmla="*/ 1568148 h 1908629"/>
              <a:gd name="connsiteX28" fmla="*/ 1175053 w 2775858"/>
              <a:gd name="connsiteY28" fmla="*/ 1550005 h 1908629"/>
              <a:gd name="connsiteX29" fmla="*/ 1138767 w 2775858"/>
              <a:gd name="connsiteY29" fmla="*/ 1520977 h 1908629"/>
              <a:gd name="connsiteX30" fmla="*/ 1073453 w 2775858"/>
              <a:gd name="connsiteY30" fmla="*/ 1528234 h 1908629"/>
              <a:gd name="connsiteX31" fmla="*/ 1000882 w 2775858"/>
              <a:gd name="connsiteY31" fmla="*/ 1575405 h 1908629"/>
              <a:gd name="connsiteX32" fmla="*/ 979110 w 2775858"/>
              <a:gd name="connsiteY32" fmla="*/ 1571777 h 1908629"/>
              <a:gd name="connsiteX33" fmla="*/ 964596 w 2775858"/>
              <a:gd name="connsiteY33" fmla="*/ 1593548 h 1908629"/>
              <a:gd name="connsiteX34" fmla="*/ 921053 w 2775858"/>
              <a:gd name="connsiteY34" fmla="*/ 1579034 h 1908629"/>
              <a:gd name="connsiteX35" fmla="*/ 902910 w 2775858"/>
              <a:gd name="connsiteY35" fmla="*/ 1542748 h 1908629"/>
              <a:gd name="connsiteX36" fmla="*/ 884767 w 2775858"/>
              <a:gd name="connsiteY36" fmla="*/ 1452034 h 1908629"/>
              <a:gd name="connsiteX37" fmla="*/ 812196 w 2775858"/>
              <a:gd name="connsiteY37" fmla="*/ 1502834 h 1908629"/>
              <a:gd name="connsiteX38" fmla="*/ 808567 w 2775858"/>
              <a:gd name="connsiteY38" fmla="*/ 1535491 h 1908629"/>
              <a:gd name="connsiteX39" fmla="*/ 786796 w 2775858"/>
              <a:gd name="connsiteY39" fmla="*/ 1589919 h 1908629"/>
              <a:gd name="connsiteX40" fmla="*/ 710596 w 2775858"/>
              <a:gd name="connsiteY40" fmla="*/ 1412119 h 1908629"/>
              <a:gd name="connsiteX41" fmla="*/ 681567 w 2775858"/>
              <a:gd name="connsiteY41" fmla="*/ 1390348 h 1908629"/>
              <a:gd name="connsiteX42" fmla="*/ 598110 w 2775858"/>
              <a:gd name="connsiteY42" fmla="*/ 1306891 h 1908629"/>
              <a:gd name="connsiteX43" fmla="*/ 540053 w 2775858"/>
              <a:gd name="connsiteY43" fmla="*/ 1285119 h 1908629"/>
              <a:gd name="connsiteX44" fmla="*/ 594482 w 2775858"/>
              <a:gd name="connsiteY44" fmla="*/ 1379462 h 1908629"/>
              <a:gd name="connsiteX45" fmla="*/ 645282 w 2775858"/>
              <a:gd name="connsiteY45" fmla="*/ 1412119 h 1908629"/>
              <a:gd name="connsiteX46" fmla="*/ 685196 w 2775858"/>
              <a:gd name="connsiteY46" fmla="*/ 1444777 h 1908629"/>
              <a:gd name="connsiteX47" fmla="*/ 652539 w 2775858"/>
              <a:gd name="connsiteY47" fmla="*/ 1459291 h 1908629"/>
              <a:gd name="connsiteX48" fmla="*/ 663424 w 2775858"/>
              <a:gd name="connsiteY48" fmla="*/ 1477434 h 1908629"/>
              <a:gd name="connsiteX49" fmla="*/ 645282 w 2775858"/>
              <a:gd name="connsiteY49" fmla="*/ 1524605 h 1908629"/>
              <a:gd name="connsiteX50" fmla="*/ 612624 w 2775858"/>
              <a:gd name="connsiteY50" fmla="*/ 1535491 h 1908629"/>
              <a:gd name="connsiteX51" fmla="*/ 627139 w 2775858"/>
              <a:gd name="connsiteY51" fmla="*/ 1484691 h 1908629"/>
              <a:gd name="connsiteX52" fmla="*/ 579967 w 2775858"/>
              <a:gd name="connsiteY52" fmla="*/ 1433891 h 1908629"/>
              <a:gd name="connsiteX53" fmla="*/ 496510 w 2775858"/>
              <a:gd name="connsiteY53" fmla="*/ 1361319 h 1908629"/>
              <a:gd name="connsiteX54" fmla="*/ 492882 w 2775858"/>
              <a:gd name="connsiteY54" fmla="*/ 1339548 h 1908629"/>
              <a:gd name="connsiteX55" fmla="*/ 452967 w 2775858"/>
              <a:gd name="connsiteY55" fmla="*/ 1310519 h 1908629"/>
              <a:gd name="connsiteX56" fmla="*/ 365882 w 2775858"/>
              <a:gd name="connsiteY56" fmla="*/ 1357691 h 1908629"/>
              <a:gd name="connsiteX57" fmla="*/ 329596 w 2775858"/>
              <a:gd name="connsiteY57" fmla="*/ 1343177 h 1908629"/>
              <a:gd name="connsiteX58" fmla="*/ 311453 w 2775858"/>
              <a:gd name="connsiteY58" fmla="*/ 1412119 h 1908629"/>
              <a:gd name="connsiteX59" fmla="*/ 271539 w 2775858"/>
              <a:gd name="connsiteY59" fmla="*/ 1430262 h 1908629"/>
              <a:gd name="connsiteX60" fmla="*/ 227996 w 2775858"/>
              <a:gd name="connsiteY60" fmla="*/ 1459291 h 1908629"/>
              <a:gd name="connsiteX61" fmla="*/ 246139 w 2775858"/>
              <a:gd name="connsiteY61" fmla="*/ 1502834 h 1908629"/>
              <a:gd name="connsiteX62" fmla="*/ 188082 w 2775858"/>
              <a:gd name="connsiteY62" fmla="*/ 1553634 h 1908629"/>
              <a:gd name="connsiteX63" fmla="*/ 130024 w 2775858"/>
              <a:gd name="connsiteY63" fmla="*/ 1568148 h 1908629"/>
              <a:gd name="connsiteX64" fmla="*/ 86482 w 2775858"/>
              <a:gd name="connsiteY64" fmla="*/ 1593548 h 1908629"/>
              <a:gd name="connsiteX65" fmla="*/ 68339 w 2775858"/>
              <a:gd name="connsiteY65" fmla="*/ 1597177 h 1908629"/>
              <a:gd name="connsiteX66" fmla="*/ 68339 w 2775858"/>
              <a:gd name="connsiteY66" fmla="*/ 1564519 h 1908629"/>
              <a:gd name="connsiteX67" fmla="*/ 21167 w 2775858"/>
              <a:gd name="connsiteY67" fmla="*/ 1553634 h 1908629"/>
              <a:gd name="connsiteX68" fmla="*/ 21167 w 2775858"/>
              <a:gd name="connsiteY68" fmla="*/ 1531862 h 1908629"/>
              <a:gd name="connsiteX69" fmla="*/ 6653 w 2775858"/>
              <a:gd name="connsiteY69" fmla="*/ 1488319 h 1908629"/>
              <a:gd name="connsiteX70" fmla="*/ 35682 w 2775858"/>
              <a:gd name="connsiteY70" fmla="*/ 1444777 h 1908629"/>
              <a:gd name="connsiteX71" fmla="*/ 3024 w 2775858"/>
              <a:gd name="connsiteY71" fmla="*/ 1343177 h 1908629"/>
              <a:gd name="connsiteX72" fmla="*/ 53824 w 2775858"/>
              <a:gd name="connsiteY72" fmla="*/ 1335919 h 1908629"/>
              <a:gd name="connsiteX73" fmla="*/ 188082 w 2775858"/>
              <a:gd name="connsiteY73" fmla="*/ 1350434 h 1908629"/>
              <a:gd name="connsiteX74" fmla="*/ 206224 w 2775858"/>
              <a:gd name="connsiteY74" fmla="*/ 1237948 h 1908629"/>
              <a:gd name="connsiteX75" fmla="*/ 126396 w 2775858"/>
              <a:gd name="connsiteY75" fmla="*/ 1176262 h 1908629"/>
              <a:gd name="connsiteX76" fmla="*/ 177196 w 2775858"/>
              <a:gd name="connsiteY76" fmla="*/ 1139977 h 1908629"/>
              <a:gd name="connsiteX77" fmla="*/ 188082 w 2775858"/>
              <a:gd name="connsiteY77" fmla="*/ 1147234 h 1908629"/>
              <a:gd name="connsiteX78" fmla="*/ 220739 w 2775858"/>
              <a:gd name="connsiteY78" fmla="*/ 1125462 h 1908629"/>
              <a:gd name="connsiteX79" fmla="*/ 246139 w 2775858"/>
              <a:gd name="connsiteY79" fmla="*/ 1121834 h 1908629"/>
              <a:gd name="connsiteX80" fmla="*/ 322339 w 2775858"/>
              <a:gd name="connsiteY80" fmla="*/ 1034748 h 1908629"/>
              <a:gd name="connsiteX81" fmla="*/ 322339 w 2775858"/>
              <a:gd name="connsiteY81" fmla="*/ 998462 h 1908629"/>
              <a:gd name="connsiteX82" fmla="*/ 369510 w 2775858"/>
              <a:gd name="connsiteY82" fmla="*/ 987577 h 1908629"/>
              <a:gd name="connsiteX83" fmla="*/ 409424 w 2775858"/>
              <a:gd name="connsiteY83" fmla="*/ 958548 h 1908629"/>
              <a:gd name="connsiteX84" fmla="*/ 442082 w 2775858"/>
              <a:gd name="connsiteY84" fmla="*/ 940405 h 1908629"/>
              <a:gd name="connsiteX85" fmla="*/ 442082 w 2775858"/>
              <a:gd name="connsiteY85" fmla="*/ 893234 h 1908629"/>
              <a:gd name="connsiteX86" fmla="*/ 442082 w 2775858"/>
              <a:gd name="connsiteY86" fmla="*/ 813405 h 1908629"/>
              <a:gd name="connsiteX87" fmla="*/ 500139 w 2775858"/>
              <a:gd name="connsiteY87" fmla="*/ 773491 h 1908629"/>
              <a:gd name="connsiteX88" fmla="*/ 496510 w 2775858"/>
              <a:gd name="connsiteY88" fmla="*/ 817034 h 1908629"/>
              <a:gd name="connsiteX89" fmla="*/ 496510 w 2775858"/>
              <a:gd name="connsiteY89" fmla="*/ 860577 h 1908629"/>
              <a:gd name="connsiteX90" fmla="*/ 496510 w 2775858"/>
              <a:gd name="connsiteY90" fmla="*/ 907748 h 1908629"/>
              <a:gd name="connsiteX91" fmla="*/ 525539 w 2775858"/>
              <a:gd name="connsiteY91" fmla="*/ 936777 h 1908629"/>
              <a:gd name="connsiteX92" fmla="*/ 583596 w 2775858"/>
              <a:gd name="connsiteY92" fmla="*/ 925891 h 1908629"/>
              <a:gd name="connsiteX93" fmla="*/ 601739 w 2775858"/>
              <a:gd name="connsiteY93" fmla="*/ 933148 h 1908629"/>
              <a:gd name="connsiteX94" fmla="*/ 677939 w 2775858"/>
              <a:gd name="connsiteY94" fmla="*/ 911377 h 1908629"/>
              <a:gd name="connsiteX95" fmla="*/ 703339 w 2775858"/>
              <a:gd name="connsiteY95" fmla="*/ 925891 h 1908629"/>
              <a:gd name="connsiteX96" fmla="*/ 768653 w 2775858"/>
              <a:gd name="connsiteY96" fmla="*/ 867834 h 1908629"/>
              <a:gd name="connsiteX97" fmla="*/ 750510 w 2775858"/>
              <a:gd name="connsiteY97" fmla="*/ 817034 h 1908629"/>
              <a:gd name="connsiteX98" fmla="*/ 786796 w 2775858"/>
              <a:gd name="connsiteY98" fmla="*/ 791634 h 1908629"/>
              <a:gd name="connsiteX99" fmla="*/ 830339 w 2775858"/>
              <a:gd name="connsiteY99" fmla="*/ 824291 h 1908629"/>
              <a:gd name="connsiteX100" fmla="*/ 841224 w 2775858"/>
              <a:gd name="connsiteY100" fmla="*/ 758977 h 1908629"/>
              <a:gd name="connsiteX101" fmla="*/ 823082 w 2775858"/>
              <a:gd name="connsiteY101" fmla="*/ 733577 h 1908629"/>
              <a:gd name="connsiteX102" fmla="*/ 852110 w 2775858"/>
              <a:gd name="connsiteY102" fmla="*/ 700919 h 1908629"/>
              <a:gd name="connsiteX103" fmla="*/ 917424 w 2775858"/>
              <a:gd name="connsiteY103" fmla="*/ 711805 h 1908629"/>
              <a:gd name="connsiteX104" fmla="*/ 946453 w 2775858"/>
              <a:gd name="connsiteY104" fmla="*/ 679148 h 1908629"/>
              <a:gd name="connsiteX105" fmla="*/ 979110 w 2775858"/>
              <a:gd name="connsiteY105" fmla="*/ 671891 h 1908629"/>
              <a:gd name="connsiteX106" fmla="*/ 946453 w 2775858"/>
              <a:gd name="connsiteY106" fmla="*/ 631977 h 1908629"/>
              <a:gd name="connsiteX107" fmla="*/ 906539 w 2775858"/>
              <a:gd name="connsiteY107" fmla="*/ 646491 h 1908629"/>
              <a:gd name="connsiteX108" fmla="*/ 812196 w 2775858"/>
              <a:gd name="connsiteY108" fmla="*/ 668262 h 1908629"/>
              <a:gd name="connsiteX109" fmla="*/ 765024 w 2775858"/>
              <a:gd name="connsiteY109" fmla="*/ 566662 h 1908629"/>
              <a:gd name="connsiteX110" fmla="*/ 783167 w 2775858"/>
              <a:gd name="connsiteY110" fmla="*/ 494091 h 1908629"/>
              <a:gd name="connsiteX111" fmla="*/ 830339 w 2775858"/>
              <a:gd name="connsiteY111" fmla="*/ 454177 h 1908629"/>
              <a:gd name="connsiteX112" fmla="*/ 855739 w 2775858"/>
              <a:gd name="connsiteY112" fmla="*/ 399748 h 1908629"/>
              <a:gd name="connsiteX113" fmla="*/ 848482 w 2775858"/>
              <a:gd name="connsiteY113" fmla="*/ 330805 h 1908629"/>
              <a:gd name="connsiteX114" fmla="*/ 801310 w 2775858"/>
              <a:gd name="connsiteY114" fmla="*/ 352577 h 1908629"/>
              <a:gd name="connsiteX115" fmla="*/ 765024 w 2775858"/>
              <a:gd name="connsiteY115" fmla="*/ 403377 h 1908629"/>
              <a:gd name="connsiteX116" fmla="*/ 779539 w 2775858"/>
              <a:gd name="connsiteY116" fmla="*/ 417891 h 1908629"/>
              <a:gd name="connsiteX117" fmla="*/ 710596 w 2775858"/>
              <a:gd name="connsiteY117" fmla="*/ 501348 h 1908629"/>
              <a:gd name="connsiteX118" fmla="*/ 667053 w 2775858"/>
              <a:gd name="connsiteY118" fmla="*/ 588434 h 1908629"/>
              <a:gd name="connsiteX119" fmla="*/ 681567 w 2775858"/>
              <a:gd name="connsiteY119" fmla="*/ 646491 h 1908629"/>
              <a:gd name="connsiteX120" fmla="*/ 710596 w 2775858"/>
              <a:gd name="connsiteY120" fmla="*/ 657377 h 1908629"/>
              <a:gd name="connsiteX121" fmla="*/ 692453 w 2775858"/>
              <a:gd name="connsiteY121" fmla="*/ 719062 h 1908629"/>
              <a:gd name="connsiteX122" fmla="*/ 677939 w 2775858"/>
              <a:gd name="connsiteY122" fmla="*/ 722691 h 1908629"/>
              <a:gd name="connsiteX123" fmla="*/ 645282 w 2775858"/>
              <a:gd name="connsiteY123" fmla="*/ 824291 h 1908629"/>
              <a:gd name="connsiteX124" fmla="*/ 598110 w 2775858"/>
              <a:gd name="connsiteY124" fmla="*/ 856948 h 1908629"/>
              <a:gd name="connsiteX125" fmla="*/ 579967 w 2775858"/>
              <a:gd name="connsiteY125" fmla="*/ 893234 h 1908629"/>
              <a:gd name="connsiteX126" fmla="*/ 561824 w 2775858"/>
              <a:gd name="connsiteY126" fmla="*/ 860577 h 1908629"/>
              <a:gd name="connsiteX127" fmla="*/ 565453 w 2775858"/>
              <a:gd name="connsiteY127" fmla="*/ 820662 h 1908629"/>
              <a:gd name="connsiteX128" fmla="*/ 547310 w 2775858"/>
              <a:gd name="connsiteY128" fmla="*/ 795262 h 1908629"/>
              <a:gd name="connsiteX129" fmla="*/ 496510 w 2775858"/>
              <a:gd name="connsiteY129" fmla="*/ 700919 h 1908629"/>
              <a:gd name="connsiteX130" fmla="*/ 481996 w 2775858"/>
              <a:gd name="connsiteY130" fmla="*/ 726319 h 1908629"/>
              <a:gd name="connsiteX131" fmla="*/ 420310 w 2775858"/>
              <a:gd name="connsiteY131" fmla="*/ 773491 h 1908629"/>
              <a:gd name="connsiteX132" fmla="*/ 373139 w 2775858"/>
              <a:gd name="connsiteY132" fmla="*/ 700919 h 1908629"/>
              <a:gd name="connsiteX133" fmla="*/ 369510 w 2775858"/>
              <a:gd name="connsiteY133" fmla="*/ 573919 h 1908629"/>
              <a:gd name="connsiteX134" fmla="*/ 492882 w 2775858"/>
              <a:gd name="connsiteY134" fmla="*/ 454177 h 1908629"/>
              <a:gd name="connsiteX135" fmla="*/ 587224 w 2775858"/>
              <a:gd name="connsiteY135" fmla="*/ 287262 h 1908629"/>
              <a:gd name="connsiteX136" fmla="*/ 670682 w 2775858"/>
              <a:gd name="connsiteY136" fmla="*/ 156634 h 1908629"/>
              <a:gd name="connsiteX137" fmla="*/ 797682 w 2775858"/>
              <a:gd name="connsiteY137" fmla="*/ 36891 h 1908629"/>
              <a:gd name="connsiteX138" fmla="*/ 830339 w 2775858"/>
              <a:gd name="connsiteY138" fmla="*/ 40519 h 1908629"/>
              <a:gd name="connsiteX139" fmla="*/ 848482 w 2775858"/>
              <a:gd name="connsiteY139" fmla="*/ 4234 h 1908629"/>
              <a:gd name="connsiteX140" fmla="*/ 877510 w 2775858"/>
              <a:gd name="connsiteY140" fmla="*/ 33262 h 1908629"/>
              <a:gd name="connsiteX141" fmla="*/ 779539 w 2775858"/>
              <a:gd name="connsiteY141" fmla="*/ 203805 h 1908629"/>
              <a:gd name="connsiteX142" fmla="*/ 812196 w 2775858"/>
              <a:gd name="connsiteY142" fmla="*/ 207434 h 1908629"/>
              <a:gd name="connsiteX143" fmla="*/ 902910 w 2775858"/>
              <a:gd name="connsiteY143" fmla="*/ 214691 h 1908629"/>
              <a:gd name="connsiteX144" fmla="*/ 1044424 w 2775858"/>
              <a:gd name="connsiteY144" fmla="*/ 269119 h 1908629"/>
              <a:gd name="connsiteX145" fmla="*/ 1102482 w 2775858"/>
              <a:gd name="connsiteY145" fmla="*/ 352577 h 1908629"/>
              <a:gd name="connsiteX146" fmla="*/ 1091596 w 2775858"/>
              <a:gd name="connsiteY146" fmla="*/ 381605 h 1908629"/>
              <a:gd name="connsiteX147" fmla="*/ 1102482 w 2775858"/>
              <a:gd name="connsiteY147" fmla="*/ 403377 h 1908629"/>
              <a:gd name="connsiteX148" fmla="*/ 1102482 w 2775858"/>
              <a:gd name="connsiteY148" fmla="*/ 432405 h 1908629"/>
              <a:gd name="connsiteX149" fmla="*/ 1138767 w 2775858"/>
              <a:gd name="connsiteY149" fmla="*/ 446919 h 1908629"/>
              <a:gd name="connsiteX150" fmla="*/ 1164167 w 2775858"/>
              <a:gd name="connsiteY150" fmla="*/ 457805 h 1908629"/>
              <a:gd name="connsiteX151" fmla="*/ 1175053 w 2775858"/>
              <a:gd name="connsiteY151" fmla="*/ 446919 h 1908629"/>
              <a:gd name="connsiteX152" fmla="*/ 1138767 w 2775858"/>
              <a:gd name="connsiteY152" fmla="*/ 414262 h 1908629"/>
              <a:gd name="connsiteX153" fmla="*/ 1164167 w 2775858"/>
              <a:gd name="connsiteY153" fmla="*/ 392491 h 1908629"/>
              <a:gd name="connsiteX154" fmla="*/ 1218596 w 2775858"/>
              <a:gd name="connsiteY154" fmla="*/ 428777 h 1908629"/>
              <a:gd name="connsiteX155" fmla="*/ 1233110 w 2775858"/>
              <a:gd name="connsiteY155" fmla="*/ 425148 h 1908629"/>
              <a:gd name="connsiteX156" fmla="*/ 1222224 w 2775858"/>
              <a:gd name="connsiteY156" fmla="*/ 388862 h 1908629"/>
              <a:gd name="connsiteX157" fmla="*/ 1291167 w 2775858"/>
              <a:gd name="connsiteY157" fmla="*/ 312662 h 1908629"/>
              <a:gd name="connsiteX158" fmla="*/ 1312939 w 2775858"/>
              <a:gd name="connsiteY158" fmla="*/ 330805 h 1908629"/>
              <a:gd name="connsiteX159" fmla="*/ 1334710 w 2775858"/>
              <a:gd name="connsiteY159" fmla="*/ 330805 h 1908629"/>
              <a:gd name="connsiteX160" fmla="*/ 1414539 w 2775858"/>
              <a:gd name="connsiteY160" fmla="*/ 367091 h 1908629"/>
              <a:gd name="connsiteX161" fmla="*/ 1603224 w 2775858"/>
              <a:gd name="connsiteY161" fmla="*/ 377977 h 1908629"/>
              <a:gd name="connsiteX162" fmla="*/ 1730224 w 2775858"/>
              <a:gd name="connsiteY162" fmla="*/ 352577 h 1908629"/>
              <a:gd name="connsiteX163" fmla="*/ 1875367 w 2775858"/>
              <a:gd name="connsiteY163" fmla="*/ 327177 h 1908629"/>
              <a:gd name="connsiteX164" fmla="*/ 1875367 w 2775858"/>
              <a:gd name="connsiteY164" fmla="*/ 323548 h 1908629"/>
              <a:gd name="connsiteX165" fmla="*/ 1987853 w 2775858"/>
              <a:gd name="connsiteY165" fmla="*/ 330805 h 1908629"/>
              <a:gd name="connsiteX166" fmla="*/ 2165653 w 2775858"/>
              <a:gd name="connsiteY166" fmla="*/ 359834 h 1908629"/>
              <a:gd name="connsiteX167" fmla="*/ 2270882 w 2775858"/>
              <a:gd name="connsiteY167" fmla="*/ 403377 h 1908629"/>
              <a:gd name="connsiteX168" fmla="*/ 2405139 w 2775858"/>
              <a:gd name="connsiteY168" fmla="*/ 446919 h 19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775858" h="1908629">
                <a:moveTo>
                  <a:pt x="2405139" y="446919"/>
                </a:moveTo>
                <a:cubicBezTo>
                  <a:pt x="2426910" y="463852"/>
                  <a:pt x="2387600" y="463853"/>
                  <a:pt x="2401510" y="504977"/>
                </a:cubicBezTo>
                <a:cubicBezTo>
                  <a:pt x="2415420" y="546101"/>
                  <a:pt x="2462591" y="645886"/>
                  <a:pt x="2488596" y="693662"/>
                </a:cubicBezTo>
                <a:cubicBezTo>
                  <a:pt x="2514601" y="741438"/>
                  <a:pt x="2542420" y="767444"/>
                  <a:pt x="2557539" y="791634"/>
                </a:cubicBezTo>
                <a:cubicBezTo>
                  <a:pt x="2572658" y="815825"/>
                  <a:pt x="2573263" y="821872"/>
                  <a:pt x="2579310" y="838805"/>
                </a:cubicBezTo>
                <a:cubicBezTo>
                  <a:pt x="2585357" y="855738"/>
                  <a:pt x="2564191" y="843039"/>
                  <a:pt x="2593824" y="893234"/>
                </a:cubicBezTo>
                <a:cubicBezTo>
                  <a:pt x="2623457" y="943429"/>
                  <a:pt x="2738362" y="1099458"/>
                  <a:pt x="2757110" y="1139977"/>
                </a:cubicBezTo>
                <a:cubicBezTo>
                  <a:pt x="2775858" y="1180496"/>
                  <a:pt x="2739572" y="1133929"/>
                  <a:pt x="2706310" y="1136348"/>
                </a:cubicBezTo>
                <a:cubicBezTo>
                  <a:pt x="2673048" y="1138767"/>
                  <a:pt x="2593825" y="1136348"/>
                  <a:pt x="2557539" y="1154491"/>
                </a:cubicBezTo>
                <a:cubicBezTo>
                  <a:pt x="2521253" y="1172634"/>
                  <a:pt x="2497063" y="1209524"/>
                  <a:pt x="2488596" y="1245205"/>
                </a:cubicBezTo>
                <a:cubicBezTo>
                  <a:pt x="2480129" y="1280886"/>
                  <a:pt x="2500691" y="1347410"/>
                  <a:pt x="2506739" y="1368577"/>
                </a:cubicBezTo>
                <a:cubicBezTo>
                  <a:pt x="2512787" y="1389744"/>
                  <a:pt x="2507344" y="1358900"/>
                  <a:pt x="2524882" y="1372205"/>
                </a:cubicBezTo>
                <a:cubicBezTo>
                  <a:pt x="2542420" y="1385510"/>
                  <a:pt x="2601081" y="1423005"/>
                  <a:pt x="2611967" y="1448405"/>
                </a:cubicBezTo>
                <a:cubicBezTo>
                  <a:pt x="2622853" y="1473805"/>
                  <a:pt x="2611363" y="1502229"/>
                  <a:pt x="2590196" y="1524605"/>
                </a:cubicBezTo>
                <a:cubicBezTo>
                  <a:pt x="2569029" y="1546981"/>
                  <a:pt x="2526091" y="1563914"/>
                  <a:pt x="2484967" y="1582662"/>
                </a:cubicBezTo>
                <a:cubicBezTo>
                  <a:pt x="2443843" y="1601410"/>
                  <a:pt x="2394858" y="1622577"/>
                  <a:pt x="2343453" y="1637091"/>
                </a:cubicBezTo>
                <a:cubicBezTo>
                  <a:pt x="2292048" y="1651605"/>
                  <a:pt x="2242458" y="1647977"/>
                  <a:pt x="2176539" y="1669748"/>
                </a:cubicBezTo>
                <a:cubicBezTo>
                  <a:pt x="2110620" y="1691519"/>
                  <a:pt x="1994506" y="1730829"/>
                  <a:pt x="1947939" y="1767719"/>
                </a:cubicBezTo>
                <a:cubicBezTo>
                  <a:pt x="1901372" y="1804609"/>
                  <a:pt x="1914072" y="1873553"/>
                  <a:pt x="1897139" y="1891091"/>
                </a:cubicBezTo>
                <a:cubicBezTo>
                  <a:pt x="1880206" y="1908629"/>
                  <a:pt x="1872344" y="1880810"/>
                  <a:pt x="1846339" y="1872948"/>
                </a:cubicBezTo>
                <a:cubicBezTo>
                  <a:pt x="1820334" y="1865086"/>
                  <a:pt x="1774372" y="1848757"/>
                  <a:pt x="1741110" y="1843919"/>
                </a:cubicBezTo>
                <a:cubicBezTo>
                  <a:pt x="1707848" y="1839081"/>
                  <a:pt x="1676400" y="1838476"/>
                  <a:pt x="1646767" y="1843919"/>
                </a:cubicBezTo>
                <a:cubicBezTo>
                  <a:pt x="1617134" y="1849362"/>
                  <a:pt x="1593548" y="1885648"/>
                  <a:pt x="1563310" y="1876577"/>
                </a:cubicBezTo>
                <a:cubicBezTo>
                  <a:pt x="1533072" y="1867506"/>
                  <a:pt x="1490134" y="1801586"/>
                  <a:pt x="1465339" y="1789491"/>
                </a:cubicBezTo>
                <a:cubicBezTo>
                  <a:pt x="1440544" y="1777396"/>
                  <a:pt x="1433287" y="1818519"/>
                  <a:pt x="1414539" y="1804005"/>
                </a:cubicBezTo>
                <a:cubicBezTo>
                  <a:pt x="1395791" y="1789491"/>
                  <a:pt x="1363134" y="1732038"/>
                  <a:pt x="1352853" y="1702405"/>
                </a:cubicBezTo>
                <a:cubicBezTo>
                  <a:pt x="1342572" y="1672772"/>
                  <a:pt x="1355272" y="1648581"/>
                  <a:pt x="1352853" y="1626205"/>
                </a:cubicBezTo>
                <a:cubicBezTo>
                  <a:pt x="1350434" y="1603829"/>
                  <a:pt x="1367972" y="1580848"/>
                  <a:pt x="1338339" y="1568148"/>
                </a:cubicBezTo>
                <a:cubicBezTo>
                  <a:pt x="1308706" y="1555448"/>
                  <a:pt x="1208315" y="1557867"/>
                  <a:pt x="1175053" y="1550005"/>
                </a:cubicBezTo>
                <a:cubicBezTo>
                  <a:pt x="1141791" y="1542143"/>
                  <a:pt x="1155700" y="1524606"/>
                  <a:pt x="1138767" y="1520977"/>
                </a:cubicBezTo>
                <a:cubicBezTo>
                  <a:pt x="1121834" y="1517349"/>
                  <a:pt x="1096434" y="1519163"/>
                  <a:pt x="1073453" y="1528234"/>
                </a:cubicBezTo>
                <a:cubicBezTo>
                  <a:pt x="1050472" y="1537305"/>
                  <a:pt x="1016606" y="1568148"/>
                  <a:pt x="1000882" y="1575405"/>
                </a:cubicBezTo>
                <a:cubicBezTo>
                  <a:pt x="985158" y="1582662"/>
                  <a:pt x="985158" y="1568753"/>
                  <a:pt x="979110" y="1571777"/>
                </a:cubicBezTo>
                <a:cubicBezTo>
                  <a:pt x="973062" y="1574801"/>
                  <a:pt x="974272" y="1592339"/>
                  <a:pt x="964596" y="1593548"/>
                </a:cubicBezTo>
                <a:cubicBezTo>
                  <a:pt x="954920" y="1594757"/>
                  <a:pt x="931334" y="1587501"/>
                  <a:pt x="921053" y="1579034"/>
                </a:cubicBezTo>
                <a:cubicBezTo>
                  <a:pt x="910772" y="1570567"/>
                  <a:pt x="908958" y="1563915"/>
                  <a:pt x="902910" y="1542748"/>
                </a:cubicBezTo>
                <a:cubicBezTo>
                  <a:pt x="896862" y="1521581"/>
                  <a:pt x="899886" y="1458686"/>
                  <a:pt x="884767" y="1452034"/>
                </a:cubicBezTo>
                <a:cubicBezTo>
                  <a:pt x="869648" y="1445382"/>
                  <a:pt x="824896" y="1488925"/>
                  <a:pt x="812196" y="1502834"/>
                </a:cubicBezTo>
                <a:cubicBezTo>
                  <a:pt x="799496" y="1516743"/>
                  <a:pt x="812800" y="1520977"/>
                  <a:pt x="808567" y="1535491"/>
                </a:cubicBezTo>
                <a:cubicBezTo>
                  <a:pt x="804334" y="1550005"/>
                  <a:pt x="803125" y="1610481"/>
                  <a:pt x="786796" y="1589919"/>
                </a:cubicBezTo>
                <a:cubicBezTo>
                  <a:pt x="770468" y="1569357"/>
                  <a:pt x="728134" y="1445381"/>
                  <a:pt x="710596" y="1412119"/>
                </a:cubicBezTo>
                <a:cubicBezTo>
                  <a:pt x="693058" y="1378857"/>
                  <a:pt x="700315" y="1407886"/>
                  <a:pt x="681567" y="1390348"/>
                </a:cubicBezTo>
                <a:cubicBezTo>
                  <a:pt x="662819" y="1372810"/>
                  <a:pt x="621696" y="1324429"/>
                  <a:pt x="598110" y="1306891"/>
                </a:cubicBezTo>
                <a:cubicBezTo>
                  <a:pt x="574524" y="1289353"/>
                  <a:pt x="540658" y="1273024"/>
                  <a:pt x="540053" y="1285119"/>
                </a:cubicBezTo>
                <a:cubicBezTo>
                  <a:pt x="539448" y="1297214"/>
                  <a:pt x="576944" y="1358295"/>
                  <a:pt x="594482" y="1379462"/>
                </a:cubicBezTo>
                <a:cubicBezTo>
                  <a:pt x="612020" y="1400629"/>
                  <a:pt x="630163" y="1401233"/>
                  <a:pt x="645282" y="1412119"/>
                </a:cubicBezTo>
                <a:cubicBezTo>
                  <a:pt x="660401" y="1423005"/>
                  <a:pt x="683987" y="1436915"/>
                  <a:pt x="685196" y="1444777"/>
                </a:cubicBezTo>
                <a:cubicBezTo>
                  <a:pt x="686405" y="1452639"/>
                  <a:pt x="656168" y="1453848"/>
                  <a:pt x="652539" y="1459291"/>
                </a:cubicBezTo>
                <a:cubicBezTo>
                  <a:pt x="648910" y="1464734"/>
                  <a:pt x="664633" y="1466549"/>
                  <a:pt x="663424" y="1477434"/>
                </a:cubicBezTo>
                <a:cubicBezTo>
                  <a:pt x="662215" y="1488319"/>
                  <a:pt x="653749" y="1514929"/>
                  <a:pt x="645282" y="1524605"/>
                </a:cubicBezTo>
                <a:cubicBezTo>
                  <a:pt x="636815" y="1534281"/>
                  <a:pt x="615648" y="1542143"/>
                  <a:pt x="612624" y="1535491"/>
                </a:cubicBezTo>
                <a:cubicBezTo>
                  <a:pt x="609600" y="1528839"/>
                  <a:pt x="632582" y="1501624"/>
                  <a:pt x="627139" y="1484691"/>
                </a:cubicBezTo>
                <a:cubicBezTo>
                  <a:pt x="621696" y="1467758"/>
                  <a:pt x="601738" y="1454453"/>
                  <a:pt x="579967" y="1433891"/>
                </a:cubicBezTo>
                <a:cubicBezTo>
                  <a:pt x="558196" y="1413329"/>
                  <a:pt x="511024" y="1377043"/>
                  <a:pt x="496510" y="1361319"/>
                </a:cubicBezTo>
                <a:cubicBezTo>
                  <a:pt x="481996" y="1345595"/>
                  <a:pt x="500139" y="1348015"/>
                  <a:pt x="492882" y="1339548"/>
                </a:cubicBezTo>
                <a:cubicBezTo>
                  <a:pt x="485625" y="1331081"/>
                  <a:pt x="474134" y="1307495"/>
                  <a:pt x="452967" y="1310519"/>
                </a:cubicBezTo>
                <a:cubicBezTo>
                  <a:pt x="431800" y="1313543"/>
                  <a:pt x="386444" y="1352248"/>
                  <a:pt x="365882" y="1357691"/>
                </a:cubicBezTo>
                <a:cubicBezTo>
                  <a:pt x="345320" y="1363134"/>
                  <a:pt x="338667" y="1334106"/>
                  <a:pt x="329596" y="1343177"/>
                </a:cubicBezTo>
                <a:cubicBezTo>
                  <a:pt x="320525" y="1352248"/>
                  <a:pt x="321129" y="1397605"/>
                  <a:pt x="311453" y="1412119"/>
                </a:cubicBezTo>
                <a:cubicBezTo>
                  <a:pt x="301777" y="1426633"/>
                  <a:pt x="285448" y="1422400"/>
                  <a:pt x="271539" y="1430262"/>
                </a:cubicBezTo>
                <a:cubicBezTo>
                  <a:pt x="257630" y="1438124"/>
                  <a:pt x="232229" y="1447196"/>
                  <a:pt x="227996" y="1459291"/>
                </a:cubicBezTo>
                <a:cubicBezTo>
                  <a:pt x="223763" y="1471386"/>
                  <a:pt x="252791" y="1487110"/>
                  <a:pt x="246139" y="1502834"/>
                </a:cubicBezTo>
                <a:cubicBezTo>
                  <a:pt x="239487" y="1518558"/>
                  <a:pt x="207434" y="1542748"/>
                  <a:pt x="188082" y="1553634"/>
                </a:cubicBezTo>
                <a:cubicBezTo>
                  <a:pt x="168730" y="1564520"/>
                  <a:pt x="146957" y="1561496"/>
                  <a:pt x="130024" y="1568148"/>
                </a:cubicBezTo>
                <a:cubicBezTo>
                  <a:pt x="113091" y="1574800"/>
                  <a:pt x="96763" y="1588710"/>
                  <a:pt x="86482" y="1593548"/>
                </a:cubicBezTo>
                <a:cubicBezTo>
                  <a:pt x="76201" y="1598386"/>
                  <a:pt x="71363" y="1602015"/>
                  <a:pt x="68339" y="1597177"/>
                </a:cubicBezTo>
                <a:cubicBezTo>
                  <a:pt x="65315" y="1592339"/>
                  <a:pt x="76201" y="1571776"/>
                  <a:pt x="68339" y="1564519"/>
                </a:cubicBezTo>
                <a:cubicBezTo>
                  <a:pt x="60477" y="1557262"/>
                  <a:pt x="29029" y="1559077"/>
                  <a:pt x="21167" y="1553634"/>
                </a:cubicBezTo>
                <a:cubicBezTo>
                  <a:pt x="13305" y="1548191"/>
                  <a:pt x="23586" y="1542748"/>
                  <a:pt x="21167" y="1531862"/>
                </a:cubicBezTo>
                <a:cubicBezTo>
                  <a:pt x="18748" y="1520976"/>
                  <a:pt x="4234" y="1502833"/>
                  <a:pt x="6653" y="1488319"/>
                </a:cubicBezTo>
                <a:cubicBezTo>
                  <a:pt x="9072" y="1473805"/>
                  <a:pt x="36287" y="1468967"/>
                  <a:pt x="35682" y="1444777"/>
                </a:cubicBezTo>
                <a:cubicBezTo>
                  <a:pt x="35077" y="1420587"/>
                  <a:pt x="0" y="1361320"/>
                  <a:pt x="3024" y="1343177"/>
                </a:cubicBezTo>
                <a:cubicBezTo>
                  <a:pt x="6048" y="1325034"/>
                  <a:pt x="22981" y="1334710"/>
                  <a:pt x="53824" y="1335919"/>
                </a:cubicBezTo>
                <a:cubicBezTo>
                  <a:pt x="84667" y="1337129"/>
                  <a:pt x="162682" y="1366763"/>
                  <a:pt x="188082" y="1350434"/>
                </a:cubicBezTo>
                <a:cubicBezTo>
                  <a:pt x="213482" y="1334106"/>
                  <a:pt x="216505" y="1266977"/>
                  <a:pt x="206224" y="1237948"/>
                </a:cubicBezTo>
                <a:cubicBezTo>
                  <a:pt x="195943" y="1208919"/>
                  <a:pt x="131234" y="1192590"/>
                  <a:pt x="126396" y="1176262"/>
                </a:cubicBezTo>
                <a:cubicBezTo>
                  <a:pt x="121558" y="1159934"/>
                  <a:pt x="166915" y="1144815"/>
                  <a:pt x="177196" y="1139977"/>
                </a:cubicBezTo>
                <a:cubicBezTo>
                  <a:pt x="187477" y="1135139"/>
                  <a:pt x="180825" y="1149653"/>
                  <a:pt x="188082" y="1147234"/>
                </a:cubicBezTo>
                <a:cubicBezTo>
                  <a:pt x="195339" y="1144815"/>
                  <a:pt x="211063" y="1129695"/>
                  <a:pt x="220739" y="1125462"/>
                </a:cubicBezTo>
                <a:cubicBezTo>
                  <a:pt x="230415" y="1121229"/>
                  <a:pt x="229206" y="1136953"/>
                  <a:pt x="246139" y="1121834"/>
                </a:cubicBezTo>
                <a:cubicBezTo>
                  <a:pt x="263072" y="1106715"/>
                  <a:pt x="309639" y="1055310"/>
                  <a:pt x="322339" y="1034748"/>
                </a:cubicBezTo>
                <a:cubicBezTo>
                  <a:pt x="335039" y="1014186"/>
                  <a:pt x="314477" y="1006324"/>
                  <a:pt x="322339" y="998462"/>
                </a:cubicBezTo>
                <a:cubicBezTo>
                  <a:pt x="330201" y="990600"/>
                  <a:pt x="354996" y="994229"/>
                  <a:pt x="369510" y="987577"/>
                </a:cubicBezTo>
                <a:cubicBezTo>
                  <a:pt x="384024" y="980925"/>
                  <a:pt x="397329" y="966410"/>
                  <a:pt x="409424" y="958548"/>
                </a:cubicBezTo>
                <a:cubicBezTo>
                  <a:pt x="421519" y="950686"/>
                  <a:pt x="436639" y="951291"/>
                  <a:pt x="442082" y="940405"/>
                </a:cubicBezTo>
                <a:cubicBezTo>
                  <a:pt x="447525" y="929519"/>
                  <a:pt x="442082" y="893234"/>
                  <a:pt x="442082" y="893234"/>
                </a:cubicBezTo>
                <a:cubicBezTo>
                  <a:pt x="442082" y="872067"/>
                  <a:pt x="432406" y="833362"/>
                  <a:pt x="442082" y="813405"/>
                </a:cubicBezTo>
                <a:cubicBezTo>
                  <a:pt x="451758" y="793448"/>
                  <a:pt x="491068" y="772886"/>
                  <a:pt x="500139" y="773491"/>
                </a:cubicBezTo>
                <a:cubicBezTo>
                  <a:pt x="509210" y="774096"/>
                  <a:pt x="497115" y="802520"/>
                  <a:pt x="496510" y="817034"/>
                </a:cubicBezTo>
                <a:cubicBezTo>
                  <a:pt x="495905" y="831548"/>
                  <a:pt x="496510" y="860577"/>
                  <a:pt x="496510" y="860577"/>
                </a:cubicBezTo>
                <a:cubicBezTo>
                  <a:pt x="496510" y="875696"/>
                  <a:pt x="491672" y="895048"/>
                  <a:pt x="496510" y="907748"/>
                </a:cubicBezTo>
                <a:cubicBezTo>
                  <a:pt x="501348" y="920448"/>
                  <a:pt x="511025" y="933753"/>
                  <a:pt x="525539" y="936777"/>
                </a:cubicBezTo>
                <a:cubicBezTo>
                  <a:pt x="540053" y="939801"/>
                  <a:pt x="570896" y="926496"/>
                  <a:pt x="583596" y="925891"/>
                </a:cubicBezTo>
                <a:cubicBezTo>
                  <a:pt x="596296" y="925286"/>
                  <a:pt x="586015" y="935567"/>
                  <a:pt x="601739" y="933148"/>
                </a:cubicBezTo>
                <a:cubicBezTo>
                  <a:pt x="617463" y="930729"/>
                  <a:pt x="661006" y="912586"/>
                  <a:pt x="677939" y="911377"/>
                </a:cubicBezTo>
                <a:cubicBezTo>
                  <a:pt x="694872" y="910168"/>
                  <a:pt x="688220" y="933148"/>
                  <a:pt x="703339" y="925891"/>
                </a:cubicBezTo>
                <a:cubicBezTo>
                  <a:pt x="718458" y="918634"/>
                  <a:pt x="760791" y="885977"/>
                  <a:pt x="768653" y="867834"/>
                </a:cubicBezTo>
                <a:cubicBezTo>
                  <a:pt x="776515" y="849691"/>
                  <a:pt x="747486" y="829734"/>
                  <a:pt x="750510" y="817034"/>
                </a:cubicBezTo>
                <a:cubicBezTo>
                  <a:pt x="753534" y="804334"/>
                  <a:pt x="773491" y="790425"/>
                  <a:pt x="786796" y="791634"/>
                </a:cubicBezTo>
                <a:cubicBezTo>
                  <a:pt x="800101" y="792843"/>
                  <a:pt x="821268" y="829734"/>
                  <a:pt x="830339" y="824291"/>
                </a:cubicBezTo>
                <a:cubicBezTo>
                  <a:pt x="839410" y="818848"/>
                  <a:pt x="842433" y="774096"/>
                  <a:pt x="841224" y="758977"/>
                </a:cubicBezTo>
                <a:cubicBezTo>
                  <a:pt x="840015" y="743858"/>
                  <a:pt x="821268" y="743253"/>
                  <a:pt x="823082" y="733577"/>
                </a:cubicBezTo>
                <a:cubicBezTo>
                  <a:pt x="824896" y="723901"/>
                  <a:pt x="836386" y="704548"/>
                  <a:pt x="852110" y="700919"/>
                </a:cubicBezTo>
                <a:cubicBezTo>
                  <a:pt x="867834" y="697290"/>
                  <a:pt x="901700" y="715434"/>
                  <a:pt x="917424" y="711805"/>
                </a:cubicBezTo>
                <a:cubicBezTo>
                  <a:pt x="933148" y="708177"/>
                  <a:pt x="936172" y="685800"/>
                  <a:pt x="946453" y="679148"/>
                </a:cubicBezTo>
                <a:cubicBezTo>
                  <a:pt x="956734" y="672496"/>
                  <a:pt x="979110" y="679753"/>
                  <a:pt x="979110" y="671891"/>
                </a:cubicBezTo>
                <a:cubicBezTo>
                  <a:pt x="979110" y="664029"/>
                  <a:pt x="958548" y="636210"/>
                  <a:pt x="946453" y="631977"/>
                </a:cubicBezTo>
                <a:cubicBezTo>
                  <a:pt x="934358" y="627744"/>
                  <a:pt x="928915" y="640444"/>
                  <a:pt x="906539" y="646491"/>
                </a:cubicBezTo>
                <a:cubicBezTo>
                  <a:pt x="884163" y="652538"/>
                  <a:pt x="835782" y="681567"/>
                  <a:pt x="812196" y="668262"/>
                </a:cubicBezTo>
                <a:cubicBezTo>
                  <a:pt x="788610" y="654957"/>
                  <a:pt x="769862" y="595690"/>
                  <a:pt x="765024" y="566662"/>
                </a:cubicBezTo>
                <a:cubicBezTo>
                  <a:pt x="760186" y="537634"/>
                  <a:pt x="772281" y="512838"/>
                  <a:pt x="783167" y="494091"/>
                </a:cubicBezTo>
                <a:cubicBezTo>
                  <a:pt x="794053" y="475344"/>
                  <a:pt x="818244" y="469901"/>
                  <a:pt x="830339" y="454177"/>
                </a:cubicBezTo>
                <a:cubicBezTo>
                  <a:pt x="842434" y="438453"/>
                  <a:pt x="852715" y="420310"/>
                  <a:pt x="855739" y="399748"/>
                </a:cubicBezTo>
                <a:cubicBezTo>
                  <a:pt x="858763" y="379186"/>
                  <a:pt x="857554" y="338667"/>
                  <a:pt x="848482" y="330805"/>
                </a:cubicBezTo>
                <a:cubicBezTo>
                  <a:pt x="839411" y="322943"/>
                  <a:pt x="815219" y="340482"/>
                  <a:pt x="801310" y="352577"/>
                </a:cubicBezTo>
                <a:cubicBezTo>
                  <a:pt x="787401" y="364672"/>
                  <a:pt x="768652" y="392491"/>
                  <a:pt x="765024" y="403377"/>
                </a:cubicBezTo>
                <a:cubicBezTo>
                  <a:pt x="761396" y="414263"/>
                  <a:pt x="788610" y="401563"/>
                  <a:pt x="779539" y="417891"/>
                </a:cubicBezTo>
                <a:cubicBezTo>
                  <a:pt x="770468" y="434219"/>
                  <a:pt x="729344" y="472924"/>
                  <a:pt x="710596" y="501348"/>
                </a:cubicBezTo>
                <a:cubicBezTo>
                  <a:pt x="691848" y="529772"/>
                  <a:pt x="671891" y="564244"/>
                  <a:pt x="667053" y="588434"/>
                </a:cubicBezTo>
                <a:cubicBezTo>
                  <a:pt x="662215" y="612624"/>
                  <a:pt x="674310" y="635001"/>
                  <a:pt x="681567" y="646491"/>
                </a:cubicBezTo>
                <a:cubicBezTo>
                  <a:pt x="688824" y="657982"/>
                  <a:pt x="708782" y="645282"/>
                  <a:pt x="710596" y="657377"/>
                </a:cubicBezTo>
                <a:cubicBezTo>
                  <a:pt x="712410" y="669472"/>
                  <a:pt x="697896" y="708176"/>
                  <a:pt x="692453" y="719062"/>
                </a:cubicBezTo>
                <a:cubicBezTo>
                  <a:pt x="687010" y="729948"/>
                  <a:pt x="685801" y="705153"/>
                  <a:pt x="677939" y="722691"/>
                </a:cubicBezTo>
                <a:cubicBezTo>
                  <a:pt x="670077" y="740229"/>
                  <a:pt x="658587" y="801915"/>
                  <a:pt x="645282" y="824291"/>
                </a:cubicBezTo>
                <a:cubicBezTo>
                  <a:pt x="631977" y="846667"/>
                  <a:pt x="608996" y="845458"/>
                  <a:pt x="598110" y="856948"/>
                </a:cubicBezTo>
                <a:cubicBezTo>
                  <a:pt x="587224" y="868438"/>
                  <a:pt x="586015" y="892629"/>
                  <a:pt x="579967" y="893234"/>
                </a:cubicBezTo>
                <a:cubicBezTo>
                  <a:pt x="573919" y="893839"/>
                  <a:pt x="564243" y="872672"/>
                  <a:pt x="561824" y="860577"/>
                </a:cubicBezTo>
                <a:cubicBezTo>
                  <a:pt x="559405" y="848482"/>
                  <a:pt x="567872" y="831548"/>
                  <a:pt x="565453" y="820662"/>
                </a:cubicBezTo>
                <a:cubicBezTo>
                  <a:pt x="563034" y="809776"/>
                  <a:pt x="558800" y="815219"/>
                  <a:pt x="547310" y="795262"/>
                </a:cubicBezTo>
                <a:cubicBezTo>
                  <a:pt x="535820" y="775305"/>
                  <a:pt x="507396" y="712409"/>
                  <a:pt x="496510" y="700919"/>
                </a:cubicBezTo>
                <a:cubicBezTo>
                  <a:pt x="485624" y="689429"/>
                  <a:pt x="494696" y="714224"/>
                  <a:pt x="481996" y="726319"/>
                </a:cubicBezTo>
                <a:cubicBezTo>
                  <a:pt x="469296" y="738414"/>
                  <a:pt x="438453" y="777724"/>
                  <a:pt x="420310" y="773491"/>
                </a:cubicBezTo>
                <a:cubicBezTo>
                  <a:pt x="402167" y="769258"/>
                  <a:pt x="381606" y="734181"/>
                  <a:pt x="373139" y="700919"/>
                </a:cubicBezTo>
                <a:cubicBezTo>
                  <a:pt x="364672" y="667657"/>
                  <a:pt x="349553" y="615043"/>
                  <a:pt x="369510" y="573919"/>
                </a:cubicBezTo>
                <a:cubicBezTo>
                  <a:pt x="389467" y="532795"/>
                  <a:pt x="456596" y="501953"/>
                  <a:pt x="492882" y="454177"/>
                </a:cubicBezTo>
                <a:cubicBezTo>
                  <a:pt x="529168" y="406401"/>
                  <a:pt x="557591" y="336852"/>
                  <a:pt x="587224" y="287262"/>
                </a:cubicBezTo>
                <a:cubicBezTo>
                  <a:pt x="616857" y="237672"/>
                  <a:pt x="635606" y="198362"/>
                  <a:pt x="670682" y="156634"/>
                </a:cubicBezTo>
                <a:cubicBezTo>
                  <a:pt x="705758" y="114906"/>
                  <a:pt x="771073" y="56244"/>
                  <a:pt x="797682" y="36891"/>
                </a:cubicBezTo>
                <a:cubicBezTo>
                  <a:pt x="824292" y="17539"/>
                  <a:pt x="821872" y="45962"/>
                  <a:pt x="830339" y="40519"/>
                </a:cubicBezTo>
                <a:cubicBezTo>
                  <a:pt x="838806" y="35076"/>
                  <a:pt x="840620" y="5443"/>
                  <a:pt x="848482" y="4234"/>
                </a:cubicBezTo>
                <a:cubicBezTo>
                  <a:pt x="856344" y="3025"/>
                  <a:pt x="889001" y="0"/>
                  <a:pt x="877510" y="33262"/>
                </a:cubicBezTo>
                <a:cubicBezTo>
                  <a:pt x="866019" y="66524"/>
                  <a:pt x="790425" y="174776"/>
                  <a:pt x="779539" y="203805"/>
                </a:cubicBezTo>
                <a:cubicBezTo>
                  <a:pt x="768653" y="232834"/>
                  <a:pt x="812196" y="207434"/>
                  <a:pt x="812196" y="207434"/>
                </a:cubicBezTo>
                <a:cubicBezTo>
                  <a:pt x="832758" y="209248"/>
                  <a:pt x="864205" y="204410"/>
                  <a:pt x="902910" y="214691"/>
                </a:cubicBezTo>
                <a:cubicBezTo>
                  <a:pt x="941615" y="224972"/>
                  <a:pt x="1011162" y="246138"/>
                  <a:pt x="1044424" y="269119"/>
                </a:cubicBezTo>
                <a:cubicBezTo>
                  <a:pt x="1077686" y="292100"/>
                  <a:pt x="1094620" y="333829"/>
                  <a:pt x="1102482" y="352577"/>
                </a:cubicBezTo>
                <a:cubicBezTo>
                  <a:pt x="1110344" y="371325"/>
                  <a:pt x="1091596" y="373138"/>
                  <a:pt x="1091596" y="381605"/>
                </a:cubicBezTo>
                <a:cubicBezTo>
                  <a:pt x="1091596" y="390072"/>
                  <a:pt x="1100668" y="394910"/>
                  <a:pt x="1102482" y="403377"/>
                </a:cubicBezTo>
                <a:cubicBezTo>
                  <a:pt x="1104296" y="411844"/>
                  <a:pt x="1096435" y="425148"/>
                  <a:pt x="1102482" y="432405"/>
                </a:cubicBezTo>
                <a:cubicBezTo>
                  <a:pt x="1108530" y="439662"/>
                  <a:pt x="1128486" y="442686"/>
                  <a:pt x="1138767" y="446919"/>
                </a:cubicBezTo>
                <a:cubicBezTo>
                  <a:pt x="1149048" y="451152"/>
                  <a:pt x="1158119" y="457805"/>
                  <a:pt x="1164167" y="457805"/>
                </a:cubicBezTo>
                <a:cubicBezTo>
                  <a:pt x="1170215" y="457805"/>
                  <a:pt x="1179286" y="454176"/>
                  <a:pt x="1175053" y="446919"/>
                </a:cubicBezTo>
                <a:cubicBezTo>
                  <a:pt x="1170820" y="439662"/>
                  <a:pt x="1140581" y="423333"/>
                  <a:pt x="1138767" y="414262"/>
                </a:cubicBezTo>
                <a:cubicBezTo>
                  <a:pt x="1136953" y="405191"/>
                  <a:pt x="1150862" y="390072"/>
                  <a:pt x="1164167" y="392491"/>
                </a:cubicBezTo>
                <a:cubicBezTo>
                  <a:pt x="1177472" y="394910"/>
                  <a:pt x="1207105" y="423334"/>
                  <a:pt x="1218596" y="428777"/>
                </a:cubicBezTo>
                <a:cubicBezTo>
                  <a:pt x="1230087" y="434220"/>
                  <a:pt x="1232505" y="431801"/>
                  <a:pt x="1233110" y="425148"/>
                </a:cubicBezTo>
                <a:cubicBezTo>
                  <a:pt x="1233715" y="418496"/>
                  <a:pt x="1212548" y="407610"/>
                  <a:pt x="1222224" y="388862"/>
                </a:cubicBezTo>
                <a:cubicBezTo>
                  <a:pt x="1231900" y="370114"/>
                  <a:pt x="1276048" y="322338"/>
                  <a:pt x="1291167" y="312662"/>
                </a:cubicBezTo>
                <a:cubicBezTo>
                  <a:pt x="1306286" y="302986"/>
                  <a:pt x="1305682" y="327781"/>
                  <a:pt x="1312939" y="330805"/>
                </a:cubicBezTo>
                <a:cubicBezTo>
                  <a:pt x="1320196" y="333829"/>
                  <a:pt x="1317777" y="324757"/>
                  <a:pt x="1334710" y="330805"/>
                </a:cubicBezTo>
                <a:cubicBezTo>
                  <a:pt x="1351643" y="336853"/>
                  <a:pt x="1369787" y="359229"/>
                  <a:pt x="1414539" y="367091"/>
                </a:cubicBezTo>
                <a:cubicBezTo>
                  <a:pt x="1459291" y="374953"/>
                  <a:pt x="1550610" y="380396"/>
                  <a:pt x="1603224" y="377977"/>
                </a:cubicBezTo>
                <a:cubicBezTo>
                  <a:pt x="1655838" y="375558"/>
                  <a:pt x="1684867" y="361044"/>
                  <a:pt x="1730224" y="352577"/>
                </a:cubicBezTo>
                <a:cubicBezTo>
                  <a:pt x="1775581" y="344110"/>
                  <a:pt x="1851177" y="332015"/>
                  <a:pt x="1875367" y="327177"/>
                </a:cubicBezTo>
                <a:cubicBezTo>
                  <a:pt x="1899557" y="322339"/>
                  <a:pt x="1856619" y="322943"/>
                  <a:pt x="1875367" y="323548"/>
                </a:cubicBezTo>
                <a:cubicBezTo>
                  <a:pt x="1894115" y="324153"/>
                  <a:pt x="1939472" y="324757"/>
                  <a:pt x="1987853" y="330805"/>
                </a:cubicBezTo>
                <a:cubicBezTo>
                  <a:pt x="2036234" y="336853"/>
                  <a:pt x="2118482" y="347739"/>
                  <a:pt x="2165653" y="359834"/>
                </a:cubicBezTo>
                <a:cubicBezTo>
                  <a:pt x="2212825" y="371929"/>
                  <a:pt x="2231573" y="388863"/>
                  <a:pt x="2270882" y="403377"/>
                </a:cubicBezTo>
                <a:cubicBezTo>
                  <a:pt x="2310191" y="417891"/>
                  <a:pt x="2383368" y="429986"/>
                  <a:pt x="2405139" y="44691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679575" y="3181351"/>
            <a:ext cx="177800" cy="228600"/>
          </a:xfrm>
          <a:custGeom>
            <a:avLst/>
            <a:gdLst>
              <a:gd name="connsiteX0" fmla="*/ 2705 w 176748"/>
              <a:gd name="connsiteY0" fmla="*/ 50950 h 228149"/>
              <a:gd name="connsiteX1" fmla="*/ 73044 w 176748"/>
              <a:gd name="connsiteY1" fmla="*/ 7665 h 228149"/>
              <a:gd name="connsiteX2" fmla="*/ 108213 w 176748"/>
              <a:gd name="connsiteY2" fmla="*/ 4959 h 228149"/>
              <a:gd name="connsiteX3" fmla="*/ 132561 w 176748"/>
              <a:gd name="connsiteY3" fmla="*/ 4959 h 228149"/>
              <a:gd name="connsiteX4" fmla="*/ 156909 w 176748"/>
              <a:gd name="connsiteY4" fmla="*/ 29307 h 228149"/>
              <a:gd name="connsiteX5" fmla="*/ 175846 w 176748"/>
              <a:gd name="connsiteY5" fmla="*/ 61771 h 228149"/>
              <a:gd name="connsiteX6" fmla="*/ 151498 w 176748"/>
              <a:gd name="connsiteY6" fmla="*/ 145636 h 228149"/>
              <a:gd name="connsiteX7" fmla="*/ 121740 w 176748"/>
              <a:gd name="connsiteY7" fmla="*/ 207859 h 228149"/>
              <a:gd name="connsiteX8" fmla="*/ 54107 w 176748"/>
              <a:gd name="connsiteY8" fmla="*/ 224091 h 228149"/>
              <a:gd name="connsiteX9" fmla="*/ 89276 w 176748"/>
              <a:gd name="connsiteY9" fmla="*/ 183511 h 228149"/>
              <a:gd name="connsiteX10" fmla="*/ 100097 w 176748"/>
              <a:gd name="connsiteY10" fmla="*/ 132110 h 228149"/>
              <a:gd name="connsiteX11" fmla="*/ 105508 w 176748"/>
              <a:gd name="connsiteY11" fmla="*/ 96940 h 228149"/>
              <a:gd name="connsiteX12" fmla="*/ 108213 w 176748"/>
              <a:gd name="connsiteY12" fmla="*/ 72592 h 228149"/>
              <a:gd name="connsiteX13" fmla="*/ 91981 w 176748"/>
              <a:gd name="connsiteY13" fmla="*/ 53655 h 228149"/>
              <a:gd name="connsiteX14" fmla="*/ 56812 w 176748"/>
              <a:gd name="connsiteY14" fmla="*/ 69887 h 228149"/>
              <a:gd name="connsiteX15" fmla="*/ 2705 w 176748"/>
              <a:gd name="connsiteY15" fmla="*/ 50950 h 22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6748" h="228149">
                <a:moveTo>
                  <a:pt x="2705" y="50950"/>
                </a:moveTo>
                <a:cubicBezTo>
                  <a:pt x="5410" y="40580"/>
                  <a:pt x="55459" y="15330"/>
                  <a:pt x="73044" y="7665"/>
                </a:cubicBezTo>
                <a:cubicBezTo>
                  <a:pt x="90629" y="0"/>
                  <a:pt x="98294" y="5410"/>
                  <a:pt x="108213" y="4959"/>
                </a:cubicBezTo>
                <a:cubicBezTo>
                  <a:pt x="118132" y="4508"/>
                  <a:pt x="124445" y="901"/>
                  <a:pt x="132561" y="4959"/>
                </a:cubicBezTo>
                <a:cubicBezTo>
                  <a:pt x="140677" y="9017"/>
                  <a:pt x="149695" y="19838"/>
                  <a:pt x="156909" y="29307"/>
                </a:cubicBezTo>
                <a:cubicBezTo>
                  <a:pt x="164123" y="38776"/>
                  <a:pt x="176748" y="42383"/>
                  <a:pt x="175846" y="61771"/>
                </a:cubicBezTo>
                <a:cubicBezTo>
                  <a:pt x="174944" y="81159"/>
                  <a:pt x="160516" y="121288"/>
                  <a:pt x="151498" y="145636"/>
                </a:cubicBezTo>
                <a:cubicBezTo>
                  <a:pt x="142480" y="169984"/>
                  <a:pt x="137972" y="194783"/>
                  <a:pt x="121740" y="207859"/>
                </a:cubicBezTo>
                <a:cubicBezTo>
                  <a:pt x="105508" y="220935"/>
                  <a:pt x="59518" y="228149"/>
                  <a:pt x="54107" y="224091"/>
                </a:cubicBezTo>
                <a:cubicBezTo>
                  <a:pt x="48696" y="220033"/>
                  <a:pt x="81611" y="198841"/>
                  <a:pt x="89276" y="183511"/>
                </a:cubicBezTo>
                <a:cubicBezTo>
                  <a:pt x="96941" y="168181"/>
                  <a:pt x="97392" y="146538"/>
                  <a:pt x="100097" y="132110"/>
                </a:cubicBezTo>
                <a:cubicBezTo>
                  <a:pt x="102802" y="117682"/>
                  <a:pt x="104155" y="106860"/>
                  <a:pt x="105508" y="96940"/>
                </a:cubicBezTo>
                <a:cubicBezTo>
                  <a:pt x="106861" y="87020"/>
                  <a:pt x="110467" y="79806"/>
                  <a:pt x="108213" y="72592"/>
                </a:cubicBezTo>
                <a:cubicBezTo>
                  <a:pt x="105959" y="65378"/>
                  <a:pt x="100548" y="54106"/>
                  <a:pt x="91981" y="53655"/>
                </a:cubicBezTo>
                <a:cubicBezTo>
                  <a:pt x="83414" y="53204"/>
                  <a:pt x="67182" y="66280"/>
                  <a:pt x="56812" y="69887"/>
                </a:cubicBezTo>
                <a:cubicBezTo>
                  <a:pt x="46442" y="73494"/>
                  <a:pt x="0" y="61320"/>
                  <a:pt x="2705" y="50950"/>
                </a:cubicBezTo>
                <a:close/>
              </a:path>
            </a:pathLst>
          </a:custGeom>
          <a:pattFill prst="pct50">
            <a:fgClr>
              <a:srgbClr val="47A4E3"/>
            </a:fgClr>
            <a:bgClr>
              <a:schemeClr val="tx2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12901" y="3394077"/>
            <a:ext cx="103188" cy="277813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82691" y="2519365"/>
            <a:ext cx="46037" cy="46037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614490" y="3395663"/>
            <a:ext cx="103187" cy="277812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pattFill prst="smCheck">
            <a:fgClr>
              <a:srgbClr val="645EE0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563816" y="2095503"/>
            <a:ext cx="2517775" cy="1595438"/>
            <a:chOff x="2563816" y="2095503"/>
            <a:chExt cx="2517775" cy="1595438"/>
          </a:xfrm>
          <a:pattFill prst="narVert">
            <a:fgClr>
              <a:srgbClr val="008000"/>
            </a:fgClr>
            <a:bgClr>
              <a:schemeClr val="bg1"/>
            </a:bgClr>
          </a:pattFill>
        </p:grpSpPr>
        <p:sp>
          <p:nvSpPr>
            <p:cNvPr id="23" name="Freeform 22"/>
            <p:cNvSpPr/>
            <p:nvPr/>
          </p:nvSpPr>
          <p:spPr>
            <a:xfrm>
              <a:off x="4351338" y="2586039"/>
              <a:ext cx="80963" cy="366712"/>
            </a:xfrm>
            <a:custGeom>
              <a:avLst/>
              <a:gdLst>
                <a:gd name="connsiteX0" fmla="*/ 23812 w 81359"/>
                <a:gd name="connsiteY0" fmla="*/ 5953 h 366712"/>
                <a:gd name="connsiteX1" fmla="*/ 42862 w 81359"/>
                <a:gd name="connsiteY1" fmla="*/ 115491 h 366712"/>
                <a:gd name="connsiteX2" fmla="*/ 57150 w 81359"/>
                <a:gd name="connsiteY2" fmla="*/ 191691 h 366712"/>
                <a:gd name="connsiteX3" fmla="*/ 80962 w 81359"/>
                <a:gd name="connsiteY3" fmla="*/ 234553 h 366712"/>
                <a:gd name="connsiteX4" fmla="*/ 59531 w 81359"/>
                <a:gd name="connsiteY4" fmla="*/ 251222 h 366712"/>
                <a:gd name="connsiteX5" fmla="*/ 40481 w 81359"/>
                <a:gd name="connsiteY5" fmla="*/ 217885 h 366712"/>
                <a:gd name="connsiteX6" fmla="*/ 26194 w 81359"/>
                <a:gd name="connsiteY6" fmla="*/ 282178 h 366712"/>
                <a:gd name="connsiteX7" fmla="*/ 59531 w 81359"/>
                <a:gd name="connsiteY7" fmla="*/ 320278 h 366712"/>
                <a:gd name="connsiteX8" fmla="*/ 35719 w 81359"/>
                <a:gd name="connsiteY8" fmla="*/ 360760 h 366712"/>
                <a:gd name="connsiteX9" fmla="*/ 26194 w 81359"/>
                <a:gd name="connsiteY9" fmla="*/ 334566 h 366712"/>
                <a:gd name="connsiteX10" fmla="*/ 4762 w 81359"/>
                <a:gd name="connsiteY10" fmla="*/ 358378 h 366712"/>
                <a:gd name="connsiteX11" fmla="*/ 0 w 81359"/>
                <a:gd name="connsiteY11" fmla="*/ 284560 h 366712"/>
                <a:gd name="connsiteX12" fmla="*/ 4762 w 81359"/>
                <a:gd name="connsiteY12" fmla="*/ 225028 h 366712"/>
                <a:gd name="connsiteX13" fmla="*/ 16669 w 81359"/>
                <a:gd name="connsiteY13" fmla="*/ 167878 h 366712"/>
                <a:gd name="connsiteX14" fmla="*/ 2381 w 81359"/>
                <a:gd name="connsiteY14" fmla="*/ 79772 h 366712"/>
                <a:gd name="connsiteX15" fmla="*/ 23812 w 81359"/>
                <a:gd name="connsiteY15" fmla="*/ 5953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1359" h="366712">
                  <a:moveTo>
                    <a:pt x="23812" y="5953"/>
                  </a:moveTo>
                  <a:cubicBezTo>
                    <a:pt x="30559" y="11906"/>
                    <a:pt x="37306" y="84535"/>
                    <a:pt x="42862" y="115491"/>
                  </a:cubicBezTo>
                  <a:cubicBezTo>
                    <a:pt x="48418" y="146447"/>
                    <a:pt x="50800" y="171847"/>
                    <a:pt x="57150" y="191691"/>
                  </a:cubicBezTo>
                  <a:cubicBezTo>
                    <a:pt x="63500" y="211535"/>
                    <a:pt x="80565" y="224631"/>
                    <a:pt x="80962" y="234553"/>
                  </a:cubicBezTo>
                  <a:cubicBezTo>
                    <a:pt x="81359" y="244475"/>
                    <a:pt x="66278" y="254000"/>
                    <a:pt x="59531" y="251222"/>
                  </a:cubicBezTo>
                  <a:cubicBezTo>
                    <a:pt x="52784" y="248444"/>
                    <a:pt x="46037" y="212726"/>
                    <a:pt x="40481" y="217885"/>
                  </a:cubicBezTo>
                  <a:cubicBezTo>
                    <a:pt x="34925" y="223044"/>
                    <a:pt x="23019" y="265113"/>
                    <a:pt x="26194" y="282178"/>
                  </a:cubicBezTo>
                  <a:cubicBezTo>
                    <a:pt x="29369" y="299244"/>
                    <a:pt x="57944" y="307181"/>
                    <a:pt x="59531" y="320278"/>
                  </a:cubicBezTo>
                  <a:cubicBezTo>
                    <a:pt x="61118" y="333375"/>
                    <a:pt x="41275" y="358379"/>
                    <a:pt x="35719" y="360760"/>
                  </a:cubicBezTo>
                  <a:cubicBezTo>
                    <a:pt x="30163" y="363141"/>
                    <a:pt x="31353" y="334963"/>
                    <a:pt x="26194" y="334566"/>
                  </a:cubicBezTo>
                  <a:cubicBezTo>
                    <a:pt x="21035" y="334169"/>
                    <a:pt x="9128" y="366712"/>
                    <a:pt x="4762" y="358378"/>
                  </a:cubicBezTo>
                  <a:cubicBezTo>
                    <a:pt x="396" y="350044"/>
                    <a:pt x="0" y="306785"/>
                    <a:pt x="0" y="284560"/>
                  </a:cubicBezTo>
                  <a:cubicBezTo>
                    <a:pt x="0" y="262335"/>
                    <a:pt x="1984" y="244475"/>
                    <a:pt x="4762" y="225028"/>
                  </a:cubicBezTo>
                  <a:cubicBezTo>
                    <a:pt x="7540" y="205581"/>
                    <a:pt x="17066" y="192087"/>
                    <a:pt x="16669" y="167878"/>
                  </a:cubicBezTo>
                  <a:cubicBezTo>
                    <a:pt x="16272" y="143669"/>
                    <a:pt x="2381" y="100806"/>
                    <a:pt x="2381" y="79772"/>
                  </a:cubicBezTo>
                  <a:cubicBezTo>
                    <a:pt x="2381" y="58738"/>
                    <a:pt x="17065" y="0"/>
                    <a:pt x="23812" y="595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276726" y="2965981"/>
              <a:ext cx="171451" cy="125412"/>
            </a:xfrm>
            <a:custGeom>
              <a:avLst/>
              <a:gdLst>
                <a:gd name="connsiteX0" fmla="*/ 74216 w 171054"/>
                <a:gd name="connsiteY0" fmla="*/ 3175 h 125810"/>
                <a:gd name="connsiteX1" fmla="*/ 117078 w 171054"/>
                <a:gd name="connsiteY1" fmla="*/ 41275 h 125810"/>
                <a:gd name="connsiteX2" fmla="*/ 143272 w 171054"/>
                <a:gd name="connsiteY2" fmla="*/ 29369 h 125810"/>
                <a:gd name="connsiteX3" fmla="*/ 164703 w 171054"/>
                <a:gd name="connsiteY3" fmla="*/ 34131 h 125810"/>
                <a:gd name="connsiteX4" fmla="*/ 167085 w 171054"/>
                <a:gd name="connsiteY4" fmla="*/ 65088 h 125810"/>
                <a:gd name="connsiteX5" fmla="*/ 140891 w 171054"/>
                <a:gd name="connsiteY5" fmla="*/ 84138 h 125810"/>
                <a:gd name="connsiteX6" fmla="*/ 98028 w 171054"/>
                <a:gd name="connsiteY6" fmla="*/ 117475 h 125810"/>
                <a:gd name="connsiteX7" fmla="*/ 64691 w 171054"/>
                <a:gd name="connsiteY7" fmla="*/ 91281 h 125810"/>
                <a:gd name="connsiteX8" fmla="*/ 21828 w 171054"/>
                <a:gd name="connsiteY8" fmla="*/ 122238 h 125810"/>
                <a:gd name="connsiteX9" fmla="*/ 2778 w 171054"/>
                <a:gd name="connsiteY9" fmla="*/ 112713 h 125810"/>
                <a:gd name="connsiteX10" fmla="*/ 38497 w 171054"/>
                <a:gd name="connsiteY10" fmla="*/ 60325 h 125810"/>
                <a:gd name="connsiteX11" fmla="*/ 74216 w 171054"/>
                <a:gd name="connsiteY11" fmla="*/ 3175 h 12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054" h="125810">
                  <a:moveTo>
                    <a:pt x="74216" y="3175"/>
                  </a:moveTo>
                  <a:cubicBezTo>
                    <a:pt x="87313" y="0"/>
                    <a:pt x="105569" y="36909"/>
                    <a:pt x="117078" y="41275"/>
                  </a:cubicBezTo>
                  <a:cubicBezTo>
                    <a:pt x="128587" y="45641"/>
                    <a:pt x="135334" y="30560"/>
                    <a:pt x="143272" y="29369"/>
                  </a:cubicBezTo>
                  <a:cubicBezTo>
                    <a:pt x="151210" y="28178"/>
                    <a:pt x="160734" y="28178"/>
                    <a:pt x="164703" y="34131"/>
                  </a:cubicBezTo>
                  <a:cubicBezTo>
                    <a:pt x="168672" y="40084"/>
                    <a:pt x="171054" y="56754"/>
                    <a:pt x="167085" y="65088"/>
                  </a:cubicBezTo>
                  <a:cubicBezTo>
                    <a:pt x="163116" y="73422"/>
                    <a:pt x="152401" y="75407"/>
                    <a:pt x="140891" y="84138"/>
                  </a:cubicBezTo>
                  <a:cubicBezTo>
                    <a:pt x="129382" y="92869"/>
                    <a:pt x="110728" y="116285"/>
                    <a:pt x="98028" y="117475"/>
                  </a:cubicBezTo>
                  <a:cubicBezTo>
                    <a:pt x="85328" y="118665"/>
                    <a:pt x="77391" y="90487"/>
                    <a:pt x="64691" y="91281"/>
                  </a:cubicBezTo>
                  <a:cubicBezTo>
                    <a:pt x="51991" y="92075"/>
                    <a:pt x="32147" y="118666"/>
                    <a:pt x="21828" y="122238"/>
                  </a:cubicBezTo>
                  <a:cubicBezTo>
                    <a:pt x="11509" y="125810"/>
                    <a:pt x="0" y="123032"/>
                    <a:pt x="2778" y="112713"/>
                  </a:cubicBezTo>
                  <a:cubicBezTo>
                    <a:pt x="5556" y="102394"/>
                    <a:pt x="28575" y="71437"/>
                    <a:pt x="38497" y="60325"/>
                  </a:cubicBezTo>
                  <a:cubicBezTo>
                    <a:pt x="48419" y="49213"/>
                    <a:pt x="61119" y="6350"/>
                    <a:pt x="74216" y="317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57651" y="3107270"/>
              <a:ext cx="280988" cy="239713"/>
            </a:xfrm>
            <a:custGeom>
              <a:avLst/>
              <a:gdLst>
                <a:gd name="connsiteX0" fmla="*/ 223441 w 280591"/>
                <a:gd name="connsiteY0" fmla="*/ 38100 h 239712"/>
                <a:gd name="connsiteX1" fmla="*/ 259159 w 280591"/>
                <a:gd name="connsiteY1" fmla="*/ 2381 h 239712"/>
                <a:gd name="connsiteX2" fmla="*/ 280591 w 280591"/>
                <a:gd name="connsiteY2" fmla="*/ 52387 h 239712"/>
                <a:gd name="connsiteX3" fmla="*/ 259159 w 280591"/>
                <a:gd name="connsiteY3" fmla="*/ 130968 h 239712"/>
                <a:gd name="connsiteX4" fmla="*/ 213916 w 280591"/>
                <a:gd name="connsiteY4" fmla="*/ 190500 h 239712"/>
                <a:gd name="connsiteX5" fmla="*/ 171053 w 280591"/>
                <a:gd name="connsiteY5" fmla="*/ 219075 h 239712"/>
                <a:gd name="connsiteX6" fmla="*/ 111522 w 280591"/>
                <a:gd name="connsiteY6" fmla="*/ 230981 h 239712"/>
                <a:gd name="connsiteX7" fmla="*/ 1984 w 280591"/>
                <a:gd name="connsiteY7" fmla="*/ 226218 h 239712"/>
                <a:gd name="connsiteX8" fmla="*/ 99616 w 280591"/>
                <a:gd name="connsiteY8" fmla="*/ 150018 h 239712"/>
                <a:gd name="connsiteX9" fmla="*/ 118666 w 280591"/>
                <a:gd name="connsiteY9" fmla="*/ 166687 h 239712"/>
                <a:gd name="connsiteX10" fmla="*/ 166291 w 280591"/>
                <a:gd name="connsiteY10" fmla="*/ 130968 h 239712"/>
                <a:gd name="connsiteX11" fmla="*/ 185341 w 280591"/>
                <a:gd name="connsiteY11" fmla="*/ 130968 h 239712"/>
                <a:gd name="connsiteX12" fmla="*/ 223441 w 280591"/>
                <a:gd name="connsiteY12" fmla="*/ 38100 h 23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591" h="239712">
                  <a:moveTo>
                    <a:pt x="223441" y="38100"/>
                  </a:moveTo>
                  <a:cubicBezTo>
                    <a:pt x="235744" y="16669"/>
                    <a:pt x="249634" y="0"/>
                    <a:pt x="259159" y="2381"/>
                  </a:cubicBezTo>
                  <a:cubicBezTo>
                    <a:pt x="268684" y="4762"/>
                    <a:pt x="280591" y="30956"/>
                    <a:pt x="280591" y="52387"/>
                  </a:cubicBezTo>
                  <a:cubicBezTo>
                    <a:pt x="280591" y="73818"/>
                    <a:pt x="270271" y="107949"/>
                    <a:pt x="259159" y="130968"/>
                  </a:cubicBezTo>
                  <a:cubicBezTo>
                    <a:pt x="248047" y="153987"/>
                    <a:pt x="228600" y="175816"/>
                    <a:pt x="213916" y="190500"/>
                  </a:cubicBezTo>
                  <a:cubicBezTo>
                    <a:pt x="199232" y="205185"/>
                    <a:pt x="188119" y="212328"/>
                    <a:pt x="171053" y="219075"/>
                  </a:cubicBezTo>
                  <a:cubicBezTo>
                    <a:pt x="153987" y="225822"/>
                    <a:pt x="139700" y="229791"/>
                    <a:pt x="111522" y="230981"/>
                  </a:cubicBezTo>
                  <a:cubicBezTo>
                    <a:pt x="83344" y="232171"/>
                    <a:pt x="3968" y="239712"/>
                    <a:pt x="1984" y="226218"/>
                  </a:cubicBezTo>
                  <a:cubicBezTo>
                    <a:pt x="0" y="212724"/>
                    <a:pt x="80169" y="159940"/>
                    <a:pt x="99616" y="150018"/>
                  </a:cubicBezTo>
                  <a:cubicBezTo>
                    <a:pt x="119063" y="140096"/>
                    <a:pt x="107553" y="169862"/>
                    <a:pt x="118666" y="166687"/>
                  </a:cubicBezTo>
                  <a:cubicBezTo>
                    <a:pt x="129779" y="163512"/>
                    <a:pt x="155179" y="136921"/>
                    <a:pt x="166291" y="130968"/>
                  </a:cubicBezTo>
                  <a:cubicBezTo>
                    <a:pt x="177403" y="125015"/>
                    <a:pt x="174626" y="139302"/>
                    <a:pt x="185341" y="130968"/>
                  </a:cubicBezTo>
                  <a:cubicBezTo>
                    <a:pt x="196056" y="122634"/>
                    <a:pt x="211138" y="59531"/>
                    <a:pt x="223441" y="3810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011615" y="3344336"/>
              <a:ext cx="82551" cy="82551"/>
            </a:xfrm>
            <a:custGeom>
              <a:avLst/>
              <a:gdLst>
                <a:gd name="connsiteX0" fmla="*/ 1587 w 83740"/>
                <a:gd name="connsiteY0" fmla="*/ 40481 h 82153"/>
                <a:gd name="connsiteX1" fmla="*/ 34925 w 83740"/>
                <a:gd name="connsiteY1" fmla="*/ 2381 h 82153"/>
                <a:gd name="connsiteX2" fmla="*/ 77787 w 83740"/>
                <a:gd name="connsiteY2" fmla="*/ 26194 h 82153"/>
                <a:gd name="connsiteX3" fmla="*/ 70643 w 83740"/>
                <a:gd name="connsiteY3" fmla="*/ 64294 h 82153"/>
                <a:gd name="connsiteX4" fmla="*/ 44450 w 83740"/>
                <a:gd name="connsiteY4" fmla="*/ 80962 h 82153"/>
                <a:gd name="connsiteX5" fmla="*/ 1587 w 83740"/>
                <a:gd name="connsiteY5" fmla="*/ 40481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40" h="82153">
                  <a:moveTo>
                    <a:pt x="1587" y="40481"/>
                  </a:moveTo>
                  <a:cubicBezTo>
                    <a:pt x="0" y="27384"/>
                    <a:pt x="22225" y="4762"/>
                    <a:pt x="34925" y="2381"/>
                  </a:cubicBezTo>
                  <a:cubicBezTo>
                    <a:pt x="47625" y="0"/>
                    <a:pt x="71834" y="15875"/>
                    <a:pt x="77787" y="26194"/>
                  </a:cubicBezTo>
                  <a:cubicBezTo>
                    <a:pt x="83740" y="36513"/>
                    <a:pt x="76199" y="55166"/>
                    <a:pt x="70643" y="64294"/>
                  </a:cubicBezTo>
                  <a:cubicBezTo>
                    <a:pt x="65087" y="73422"/>
                    <a:pt x="50800" y="82153"/>
                    <a:pt x="44450" y="80962"/>
                  </a:cubicBezTo>
                  <a:cubicBezTo>
                    <a:pt x="38100" y="79771"/>
                    <a:pt x="3174" y="53578"/>
                    <a:pt x="1587" y="4048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563816" y="2095503"/>
              <a:ext cx="2517775" cy="1484313"/>
            </a:xfrm>
            <a:custGeom>
              <a:avLst/>
              <a:gdLst>
                <a:gd name="connsiteX0" fmla="*/ 2154915 w 2517265"/>
                <a:gd name="connsiteY0" fmla="*/ 641572 h 1483502"/>
                <a:gd name="connsiteX1" fmla="*/ 2209268 w 2517265"/>
                <a:gd name="connsiteY1" fmla="*/ 558445 h 1483502"/>
                <a:gd name="connsiteX2" fmla="*/ 2225254 w 2517265"/>
                <a:gd name="connsiteY2" fmla="*/ 564839 h 1483502"/>
                <a:gd name="connsiteX3" fmla="*/ 2247634 w 2517265"/>
                <a:gd name="connsiteY3" fmla="*/ 507290 h 1483502"/>
                <a:gd name="connsiteX4" fmla="*/ 2282803 w 2517265"/>
                <a:gd name="connsiteY4" fmla="*/ 497698 h 1483502"/>
                <a:gd name="connsiteX5" fmla="*/ 2286001 w 2517265"/>
                <a:gd name="connsiteY5" fmla="*/ 433754 h 1483502"/>
                <a:gd name="connsiteX6" fmla="*/ 2301987 w 2517265"/>
                <a:gd name="connsiteY6" fmla="*/ 417768 h 1483502"/>
                <a:gd name="connsiteX7" fmla="*/ 2314775 w 2517265"/>
                <a:gd name="connsiteY7" fmla="*/ 369810 h 1483502"/>
                <a:gd name="connsiteX8" fmla="*/ 2327564 w 2517265"/>
                <a:gd name="connsiteY8" fmla="*/ 363415 h 1483502"/>
                <a:gd name="connsiteX9" fmla="*/ 2289198 w 2517265"/>
                <a:gd name="connsiteY9" fmla="*/ 347429 h 1483502"/>
                <a:gd name="connsiteX10" fmla="*/ 2337156 w 2517265"/>
                <a:gd name="connsiteY10" fmla="*/ 248316 h 1483502"/>
                <a:gd name="connsiteX11" fmla="*/ 2362734 w 2517265"/>
                <a:gd name="connsiteY11" fmla="*/ 248316 h 1483502"/>
                <a:gd name="connsiteX12" fmla="*/ 2378720 w 2517265"/>
                <a:gd name="connsiteY12" fmla="*/ 225936 h 1483502"/>
                <a:gd name="connsiteX13" fmla="*/ 2391508 w 2517265"/>
                <a:gd name="connsiteY13" fmla="*/ 238725 h 1483502"/>
                <a:gd name="connsiteX14" fmla="*/ 2385114 w 2517265"/>
                <a:gd name="connsiteY14" fmla="*/ 261105 h 1483502"/>
                <a:gd name="connsiteX15" fmla="*/ 2461847 w 2517265"/>
                <a:gd name="connsiteY15" fmla="*/ 213147 h 1483502"/>
                <a:gd name="connsiteX16" fmla="*/ 2487424 w 2517265"/>
                <a:gd name="connsiteY16" fmla="*/ 245119 h 1483502"/>
                <a:gd name="connsiteX17" fmla="*/ 2513002 w 2517265"/>
                <a:gd name="connsiteY17" fmla="*/ 225936 h 1483502"/>
                <a:gd name="connsiteX18" fmla="*/ 2461847 w 2517265"/>
                <a:gd name="connsiteY18" fmla="*/ 104442 h 1483502"/>
                <a:gd name="connsiteX19" fmla="*/ 2407494 w 2517265"/>
                <a:gd name="connsiteY19" fmla="*/ 50090 h 1483502"/>
                <a:gd name="connsiteX20" fmla="*/ 2241240 w 2517265"/>
                <a:gd name="connsiteY20" fmla="*/ 5329 h 1483502"/>
                <a:gd name="connsiteX21" fmla="*/ 2065394 w 2517265"/>
                <a:gd name="connsiteY21" fmla="*/ 18118 h 1483502"/>
                <a:gd name="connsiteX22" fmla="*/ 1905534 w 2517265"/>
                <a:gd name="connsiteY22" fmla="*/ 78864 h 1483502"/>
                <a:gd name="connsiteX23" fmla="*/ 1755265 w 2517265"/>
                <a:gd name="connsiteY23" fmla="*/ 197161 h 1483502"/>
                <a:gd name="connsiteX24" fmla="*/ 1448334 w 2517265"/>
                <a:gd name="connsiteY24" fmla="*/ 481712 h 1483502"/>
                <a:gd name="connsiteX25" fmla="*/ 1224529 w 2517265"/>
                <a:gd name="connsiteY25" fmla="*/ 622389 h 1483502"/>
                <a:gd name="connsiteX26" fmla="*/ 866443 w 2517265"/>
                <a:gd name="connsiteY26" fmla="*/ 708713 h 1483502"/>
                <a:gd name="connsiteX27" fmla="*/ 776921 w 2517265"/>
                <a:gd name="connsiteY27" fmla="*/ 708713 h 1483502"/>
                <a:gd name="connsiteX28" fmla="*/ 639441 w 2517265"/>
                <a:gd name="connsiteY28" fmla="*/ 743883 h 1483502"/>
                <a:gd name="connsiteX29" fmla="*/ 613864 w 2517265"/>
                <a:gd name="connsiteY29" fmla="*/ 894151 h 1483502"/>
                <a:gd name="connsiteX30" fmla="*/ 725766 w 2517265"/>
                <a:gd name="connsiteY30" fmla="*/ 1012448 h 1483502"/>
                <a:gd name="connsiteX31" fmla="*/ 687399 w 2517265"/>
                <a:gd name="connsiteY31" fmla="*/ 1101969 h 1483502"/>
                <a:gd name="connsiteX32" fmla="*/ 489173 w 2517265"/>
                <a:gd name="connsiteY32" fmla="*/ 1191491 h 1483502"/>
                <a:gd name="connsiteX33" fmla="*/ 252580 w 2517265"/>
                <a:gd name="connsiteY33" fmla="*/ 1245843 h 1483502"/>
                <a:gd name="connsiteX34" fmla="*/ 54353 w 2517265"/>
                <a:gd name="connsiteY34" fmla="*/ 1344957 h 1483502"/>
                <a:gd name="connsiteX35" fmla="*/ 25578 w 2517265"/>
                <a:gd name="connsiteY35" fmla="*/ 1463253 h 1483502"/>
                <a:gd name="connsiteX36" fmla="*/ 207819 w 2517265"/>
                <a:gd name="connsiteY36" fmla="*/ 1466450 h 1483502"/>
                <a:gd name="connsiteX37" fmla="*/ 709780 w 2517265"/>
                <a:gd name="connsiteY37" fmla="*/ 1405704 h 1483502"/>
                <a:gd name="connsiteX38" fmla="*/ 876034 w 2517265"/>
                <a:gd name="connsiteY38" fmla="*/ 1396112 h 1483502"/>
                <a:gd name="connsiteX39" fmla="*/ 997528 w 2517265"/>
                <a:gd name="connsiteY39" fmla="*/ 1428084 h 1483502"/>
                <a:gd name="connsiteX40" fmla="*/ 1150994 w 2517265"/>
                <a:gd name="connsiteY40" fmla="*/ 1431281 h 1483502"/>
                <a:gd name="connsiteX41" fmla="*/ 1266093 w 2517265"/>
                <a:gd name="connsiteY41" fmla="*/ 1386520 h 1483502"/>
                <a:gd name="connsiteX42" fmla="*/ 1285276 w 2517265"/>
                <a:gd name="connsiteY42" fmla="*/ 1322576 h 1483502"/>
                <a:gd name="connsiteX43" fmla="*/ 1250107 w 2517265"/>
                <a:gd name="connsiteY43" fmla="*/ 1213871 h 1483502"/>
                <a:gd name="connsiteX44" fmla="*/ 1230924 w 2517265"/>
                <a:gd name="connsiteY44" fmla="*/ 1172308 h 1483502"/>
                <a:gd name="connsiteX45" fmla="*/ 1282079 w 2517265"/>
                <a:gd name="connsiteY45" fmla="*/ 1137139 h 1483502"/>
                <a:gd name="connsiteX46" fmla="*/ 1278882 w 2517265"/>
                <a:gd name="connsiteY46" fmla="*/ 1101969 h 1483502"/>
                <a:gd name="connsiteX47" fmla="*/ 1230924 w 2517265"/>
                <a:gd name="connsiteY47" fmla="*/ 1121153 h 1483502"/>
                <a:gd name="connsiteX48" fmla="*/ 1205346 w 2517265"/>
                <a:gd name="connsiteY48" fmla="*/ 1098772 h 1483502"/>
                <a:gd name="connsiteX49" fmla="*/ 1182966 w 2517265"/>
                <a:gd name="connsiteY49" fmla="*/ 1063603 h 1483502"/>
                <a:gd name="connsiteX50" fmla="*/ 1227727 w 2517265"/>
                <a:gd name="connsiteY50" fmla="*/ 1038025 h 1483502"/>
                <a:gd name="connsiteX51" fmla="*/ 1250107 w 2517265"/>
                <a:gd name="connsiteY51" fmla="*/ 1022039 h 1483502"/>
                <a:gd name="connsiteX52" fmla="*/ 1266093 w 2517265"/>
                <a:gd name="connsiteY52" fmla="*/ 993264 h 1483502"/>
                <a:gd name="connsiteX53" fmla="*/ 1294868 w 2517265"/>
                <a:gd name="connsiteY53" fmla="*/ 999659 h 1483502"/>
                <a:gd name="connsiteX54" fmla="*/ 1275685 w 2517265"/>
                <a:gd name="connsiteY54" fmla="*/ 1031631 h 1483502"/>
                <a:gd name="connsiteX55" fmla="*/ 1285276 w 2517265"/>
                <a:gd name="connsiteY55" fmla="*/ 1047617 h 1483502"/>
                <a:gd name="connsiteX56" fmla="*/ 1346023 w 2517265"/>
                <a:gd name="connsiteY56" fmla="*/ 1028434 h 1483502"/>
                <a:gd name="connsiteX57" fmla="*/ 1368403 w 2517265"/>
                <a:gd name="connsiteY57" fmla="*/ 1054011 h 1483502"/>
                <a:gd name="connsiteX58" fmla="*/ 1355615 w 2517265"/>
                <a:gd name="connsiteY58" fmla="*/ 1085983 h 1483502"/>
                <a:gd name="connsiteX59" fmla="*/ 1390784 w 2517265"/>
                <a:gd name="connsiteY59" fmla="*/ 1089180 h 1483502"/>
                <a:gd name="connsiteX60" fmla="*/ 1400375 w 2517265"/>
                <a:gd name="connsiteY60" fmla="*/ 1130744 h 1483502"/>
                <a:gd name="connsiteX61" fmla="*/ 1397178 w 2517265"/>
                <a:gd name="connsiteY61" fmla="*/ 1197885 h 1483502"/>
                <a:gd name="connsiteX62" fmla="*/ 1435545 w 2517265"/>
                <a:gd name="connsiteY62" fmla="*/ 1197885 h 1483502"/>
                <a:gd name="connsiteX63" fmla="*/ 1473911 w 2517265"/>
                <a:gd name="connsiteY63" fmla="*/ 1175505 h 1483502"/>
                <a:gd name="connsiteX64" fmla="*/ 1461122 w 2517265"/>
                <a:gd name="connsiteY64" fmla="*/ 1095575 h 1483502"/>
                <a:gd name="connsiteX65" fmla="*/ 1432347 w 2517265"/>
                <a:gd name="connsiteY65" fmla="*/ 1085983 h 1483502"/>
                <a:gd name="connsiteX66" fmla="*/ 1441939 w 2517265"/>
                <a:gd name="connsiteY66" fmla="*/ 1038025 h 1483502"/>
                <a:gd name="connsiteX67" fmla="*/ 1534658 w 2517265"/>
                <a:gd name="connsiteY67" fmla="*/ 926123 h 1483502"/>
                <a:gd name="connsiteX68" fmla="*/ 1557038 w 2517265"/>
                <a:gd name="connsiteY68" fmla="*/ 945306 h 1483502"/>
                <a:gd name="connsiteX69" fmla="*/ 1608194 w 2517265"/>
                <a:gd name="connsiteY69" fmla="*/ 926123 h 1483502"/>
                <a:gd name="connsiteX70" fmla="*/ 1704110 w 2517265"/>
                <a:gd name="connsiteY70" fmla="*/ 782249 h 1483502"/>
                <a:gd name="connsiteX71" fmla="*/ 1752068 w 2517265"/>
                <a:gd name="connsiteY71" fmla="*/ 718305 h 1483502"/>
                <a:gd name="connsiteX72" fmla="*/ 1752068 w 2517265"/>
                <a:gd name="connsiteY72" fmla="*/ 660755 h 1483502"/>
                <a:gd name="connsiteX73" fmla="*/ 1758462 w 2517265"/>
                <a:gd name="connsiteY73" fmla="*/ 638375 h 1483502"/>
                <a:gd name="connsiteX74" fmla="*/ 1777645 w 2517265"/>
                <a:gd name="connsiteY74" fmla="*/ 584022 h 1483502"/>
                <a:gd name="connsiteX75" fmla="*/ 1774448 w 2517265"/>
                <a:gd name="connsiteY75" fmla="*/ 539262 h 1483502"/>
                <a:gd name="connsiteX76" fmla="*/ 1729687 w 2517265"/>
                <a:gd name="connsiteY76" fmla="*/ 488106 h 1483502"/>
                <a:gd name="connsiteX77" fmla="*/ 1694518 w 2517265"/>
                <a:gd name="connsiteY77" fmla="*/ 523276 h 1483502"/>
                <a:gd name="connsiteX78" fmla="*/ 1633771 w 2517265"/>
                <a:gd name="connsiteY78" fmla="*/ 475318 h 1483502"/>
                <a:gd name="connsiteX79" fmla="*/ 1713701 w 2517265"/>
                <a:gd name="connsiteY79" fmla="*/ 382599 h 1483502"/>
                <a:gd name="connsiteX80" fmla="*/ 1806420 w 2517265"/>
                <a:gd name="connsiteY80" fmla="*/ 273894 h 1483502"/>
                <a:gd name="connsiteX81" fmla="*/ 1879956 w 2517265"/>
                <a:gd name="connsiteY81" fmla="*/ 273894 h 1483502"/>
                <a:gd name="connsiteX82" fmla="*/ 1918322 w 2517265"/>
                <a:gd name="connsiteY82" fmla="*/ 267499 h 1483502"/>
                <a:gd name="connsiteX83" fmla="*/ 1953492 w 2517265"/>
                <a:gd name="connsiteY83" fmla="*/ 283485 h 1483502"/>
                <a:gd name="connsiteX84" fmla="*/ 1975872 w 2517265"/>
                <a:gd name="connsiteY84" fmla="*/ 257908 h 1483502"/>
                <a:gd name="connsiteX85" fmla="*/ 2030224 w 2517265"/>
                <a:gd name="connsiteY85" fmla="*/ 261105 h 1483502"/>
                <a:gd name="connsiteX86" fmla="*/ 2055802 w 2517265"/>
                <a:gd name="connsiteY86" fmla="*/ 299471 h 1483502"/>
                <a:gd name="connsiteX87" fmla="*/ 2074985 w 2517265"/>
                <a:gd name="connsiteY87" fmla="*/ 302669 h 1483502"/>
                <a:gd name="connsiteX88" fmla="*/ 2094168 w 2517265"/>
                <a:gd name="connsiteY88" fmla="*/ 280288 h 1483502"/>
                <a:gd name="connsiteX89" fmla="*/ 2119746 w 2517265"/>
                <a:gd name="connsiteY89" fmla="*/ 280288 h 1483502"/>
                <a:gd name="connsiteX90" fmla="*/ 2122943 w 2517265"/>
                <a:gd name="connsiteY90" fmla="*/ 261105 h 1483502"/>
                <a:gd name="connsiteX91" fmla="*/ 2103760 w 2517265"/>
                <a:gd name="connsiteY91" fmla="*/ 241922 h 1483502"/>
                <a:gd name="connsiteX92" fmla="*/ 2170901 w 2517265"/>
                <a:gd name="connsiteY92" fmla="*/ 155597 h 1483502"/>
                <a:gd name="connsiteX93" fmla="*/ 2199676 w 2517265"/>
                <a:gd name="connsiteY93" fmla="*/ 158794 h 1483502"/>
                <a:gd name="connsiteX94" fmla="*/ 2244437 w 2517265"/>
                <a:gd name="connsiteY94" fmla="*/ 155597 h 1483502"/>
                <a:gd name="connsiteX95" fmla="*/ 2234845 w 2517265"/>
                <a:gd name="connsiteY95" fmla="*/ 184372 h 1483502"/>
                <a:gd name="connsiteX96" fmla="*/ 2263620 w 2517265"/>
                <a:gd name="connsiteY96" fmla="*/ 203555 h 1483502"/>
                <a:gd name="connsiteX97" fmla="*/ 2324367 w 2517265"/>
                <a:gd name="connsiteY97" fmla="*/ 146006 h 1483502"/>
                <a:gd name="connsiteX98" fmla="*/ 2317973 w 2517265"/>
                <a:gd name="connsiteY98" fmla="*/ 123625 h 1483502"/>
                <a:gd name="connsiteX99" fmla="*/ 2356339 w 2517265"/>
                <a:gd name="connsiteY99" fmla="*/ 126822 h 1483502"/>
                <a:gd name="connsiteX100" fmla="*/ 2333959 w 2517265"/>
                <a:gd name="connsiteY100" fmla="*/ 187569 h 1483502"/>
                <a:gd name="connsiteX101" fmla="*/ 2292395 w 2517265"/>
                <a:gd name="connsiteY101" fmla="*/ 222739 h 1483502"/>
                <a:gd name="connsiteX102" fmla="*/ 2190085 w 2517265"/>
                <a:gd name="connsiteY102" fmla="*/ 350627 h 1483502"/>
                <a:gd name="connsiteX103" fmla="*/ 2170901 w 2517265"/>
                <a:gd name="connsiteY103" fmla="*/ 331443 h 1483502"/>
                <a:gd name="connsiteX104" fmla="*/ 2135732 w 2517265"/>
                <a:gd name="connsiteY104" fmla="*/ 452937 h 1483502"/>
                <a:gd name="connsiteX105" fmla="*/ 2148521 w 2517265"/>
                <a:gd name="connsiteY105" fmla="*/ 529670 h 1483502"/>
                <a:gd name="connsiteX106" fmla="*/ 2161310 w 2517265"/>
                <a:gd name="connsiteY106" fmla="*/ 568036 h 1483502"/>
                <a:gd name="connsiteX107" fmla="*/ 2154915 w 2517265"/>
                <a:gd name="connsiteY107" fmla="*/ 641572 h 148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517265" h="1483502">
                  <a:moveTo>
                    <a:pt x="2154915" y="641572"/>
                  </a:moveTo>
                  <a:cubicBezTo>
                    <a:pt x="2162908" y="639974"/>
                    <a:pt x="2197545" y="571234"/>
                    <a:pt x="2209268" y="558445"/>
                  </a:cubicBezTo>
                  <a:cubicBezTo>
                    <a:pt x="2220991" y="545656"/>
                    <a:pt x="2218860" y="573365"/>
                    <a:pt x="2225254" y="564839"/>
                  </a:cubicBezTo>
                  <a:cubicBezTo>
                    <a:pt x="2231648" y="556313"/>
                    <a:pt x="2238043" y="518480"/>
                    <a:pt x="2247634" y="507290"/>
                  </a:cubicBezTo>
                  <a:cubicBezTo>
                    <a:pt x="2257226" y="496100"/>
                    <a:pt x="2276409" y="509954"/>
                    <a:pt x="2282803" y="497698"/>
                  </a:cubicBezTo>
                  <a:cubicBezTo>
                    <a:pt x="2289198" y="485442"/>
                    <a:pt x="2282804" y="447076"/>
                    <a:pt x="2286001" y="433754"/>
                  </a:cubicBezTo>
                  <a:cubicBezTo>
                    <a:pt x="2289198" y="420432"/>
                    <a:pt x="2297191" y="428425"/>
                    <a:pt x="2301987" y="417768"/>
                  </a:cubicBezTo>
                  <a:cubicBezTo>
                    <a:pt x="2306783" y="407111"/>
                    <a:pt x="2310512" y="378869"/>
                    <a:pt x="2314775" y="369810"/>
                  </a:cubicBezTo>
                  <a:cubicBezTo>
                    <a:pt x="2319038" y="360751"/>
                    <a:pt x="2331827" y="367145"/>
                    <a:pt x="2327564" y="363415"/>
                  </a:cubicBezTo>
                  <a:cubicBezTo>
                    <a:pt x="2323301" y="359685"/>
                    <a:pt x="2287599" y="366612"/>
                    <a:pt x="2289198" y="347429"/>
                  </a:cubicBezTo>
                  <a:cubicBezTo>
                    <a:pt x="2290797" y="328246"/>
                    <a:pt x="2324900" y="264835"/>
                    <a:pt x="2337156" y="248316"/>
                  </a:cubicBezTo>
                  <a:cubicBezTo>
                    <a:pt x="2349412" y="231797"/>
                    <a:pt x="2355807" y="252046"/>
                    <a:pt x="2362734" y="248316"/>
                  </a:cubicBezTo>
                  <a:cubicBezTo>
                    <a:pt x="2369661" y="244586"/>
                    <a:pt x="2373924" y="227535"/>
                    <a:pt x="2378720" y="225936"/>
                  </a:cubicBezTo>
                  <a:cubicBezTo>
                    <a:pt x="2383516" y="224337"/>
                    <a:pt x="2390442" y="232864"/>
                    <a:pt x="2391508" y="238725"/>
                  </a:cubicBezTo>
                  <a:cubicBezTo>
                    <a:pt x="2392574" y="244587"/>
                    <a:pt x="2373391" y="265368"/>
                    <a:pt x="2385114" y="261105"/>
                  </a:cubicBezTo>
                  <a:cubicBezTo>
                    <a:pt x="2396837" y="256842"/>
                    <a:pt x="2444795" y="215811"/>
                    <a:pt x="2461847" y="213147"/>
                  </a:cubicBezTo>
                  <a:cubicBezTo>
                    <a:pt x="2478899" y="210483"/>
                    <a:pt x="2478898" y="242988"/>
                    <a:pt x="2487424" y="245119"/>
                  </a:cubicBezTo>
                  <a:cubicBezTo>
                    <a:pt x="2495950" y="247251"/>
                    <a:pt x="2517265" y="249382"/>
                    <a:pt x="2513002" y="225936"/>
                  </a:cubicBezTo>
                  <a:cubicBezTo>
                    <a:pt x="2508739" y="202490"/>
                    <a:pt x="2479432" y="133750"/>
                    <a:pt x="2461847" y="104442"/>
                  </a:cubicBezTo>
                  <a:cubicBezTo>
                    <a:pt x="2444262" y="75134"/>
                    <a:pt x="2444262" y="66609"/>
                    <a:pt x="2407494" y="50090"/>
                  </a:cubicBezTo>
                  <a:cubicBezTo>
                    <a:pt x="2370726" y="33571"/>
                    <a:pt x="2298257" y="10658"/>
                    <a:pt x="2241240" y="5329"/>
                  </a:cubicBezTo>
                  <a:cubicBezTo>
                    <a:pt x="2184223" y="0"/>
                    <a:pt x="2121345" y="5862"/>
                    <a:pt x="2065394" y="18118"/>
                  </a:cubicBezTo>
                  <a:cubicBezTo>
                    <a:pt x="2009443" y="30374"/>
                    <a:pt x="1957222" y="49024"/>
                    <a:pt x="1905534" y="78864"/>
                  </a:cubicBezTo>
                  <a:cubicBezTo>
                    <a:pt x="1853846" y="108705"/>
                    <a:pt x="1831465" y="130020"/>
                    <a:pt x="1755265" y="197161"/>
                  </a:cubicBezTo>
                  <a:cubicBezTo>
                    <a:pt x="1679065" y="264302"/>
                    <a:pt x="1536790" y="410841"/>
                    <a:pt x="1448334" y="481712"/>
                  </a:cubicBezTo>
                  <a:cubicBezTo>
                    <a:pt x="1359878" y="552583"/>
                    <a:pt x="1321511" y="584556"/>
                    <a:pt x="1224529" y="622389"/>
                  </a:cubicBezTo>
                  <a:cubicBezTo>
                    <a:pt x="1127547" y="660222"/>
                    <a:pt x="941044" y="694326"/>
                    <a:pt x="866443" y="708713"/>
                  </a:cubicBezTo>
                  <a:cubicBezTo>
                    <a:pt x="791842" y="723100"/>
                    <a:pt x="814755" y="702851"/>
                    <a:pt x="776921" y="708713"/>
                  </a:cubicBezTo>
                  <a:cubicBezTo>
                    <a:pt x="739087" y="714575"/>
                    <a:pt x="666617" y="712977"/>
                    <a:pt x="639441" y="743883"/>
                  </a:cubicBezTo>
                  <a:cubicBezTo>
                    <a:pt x="612265" y="774789"/>
                    <a:pt x="599477" y="849390"/>
                    <a:pt x="613864" y="894151"/>
                  </a:cubicBezTo>
                  <a:cubicBezTo>
                    <a:pt x="628251" y="938912"/>
                    <a:pt x="713510" y="977812"/>
                    <a:pt x="725766" y="1012448"/>
                  </a:cubicBezTo>
                  <a:cubicBezTo>
                    <a:pt x="738022" y="1047084"/>
                    <a:pt x="726831" y="1072128"/>
                    <a:pt x="687399" y="1101969"/>
                  </a:cubicBezTo>
                  <a:cubicBezTo>
                    <a:pt x="647967" y="1131810"/>
                    <a:pt x="561643" y="1167512"/>
                    <a:pt x="489173" y="1191491"/>
                  </a:cubicBezTo>
                  <a:cubicBezTo>
                    <a:pt x="416703" y="1215470"/>
                    <a:pt x="325050" y="1220265"/>
                    <a:pt x="252580" y="1245843"/>
                  </a:cubicBezTo>
                  <a:cubicBezTo>
                    <a:pt x="180110" y="1271421"/>
                    <a:pt x="92187" y="1308722"/>
                    <a:pt x="54353" y="1344957"/>
                  </a:cubicBezTo>
                  <a:cubicBezTo>
                    <a:pt x="16519" y="1381192"/>
                    <a:pt x="0" y="1443004"/>
                    <a:pt x="25578" y="1463253"/>
                  </a:cubicBezTo>
                  <a:cubicBezTo>
                    <a:pt x="51156" y="1483502"/>
                    <a:pt x="93785" y="1476041"/>
                    <a:pt x="207819" y="1466450"/>
                  </a:cubicBezTo>
                  <a:cubicBezTo>
                    <a:pt x="321853" y="1456859"/>
                    <a:pt x="598411" y="1417427"/>
                    <a:pt x="709780" y="1405704"/>
                  </a:cubicBezTo>
                  <a:cubicBezTo>
                    <a:pt x="821149" y="1393981"/>
                    <a:pt x="828076" y="1392382"/>
                    <a:pt x="876034" y="1396112"/>
                  </a:cubicBezTo>
                  <a:cubicBezTo>
                    <a:pt x="923992" y="1399842"/>
                    <a:pt x="951701" y="1422223"/>
                    <a:pt x="997528" y="1428084"/>
                  </a:cubicBezTo>
                  <a:cubicBezTo>
                    <a:pt x="1043355" y="1433945"/>
                    <a:pt x="1106233" y="1438208"/>
                    <a:pt x="1150994" y="1431281"/>
                  </a:cubicBezTo>
                  <a:cubicBezTo>
                    <a:pt x="1195755" y="1424354"/>
                    <a:pt x="1243713" y="1404637"/>
                    <a:pt x="1266093" y="1386520"/>
                  </a:cubicBezTo>
                  <a:cubicBezTo>
                    <a:pt x="1288473" y="1368403"/>
                    <a:pt x="1287940" y="1351351"/>
                    <a:pt x="1285276" y="1322576"/>
                  </a:cubicBezTo>
                  <a:cubicBezTo>
                    <a:pt x="1282612" y="1293801"/>
                    <a:pt x="1259166" y="1238916"/>
                    <a:pt x="1250107" y="1213871"/>
                  </a:cubicBezTo>
                  <a:cubicBezTo>
                    <a:pt x="1241048" y="1188826"/>
                    <a:pt x="1225595" y="1185097"/>
                    <a:pt x="1230924" y="1172308"/>
                  </a:cubicBezTo>
                  <a:cubicBezTo>
                    <a:pt x="1236253" y="1159519"/>
                    <a:pt x="1274086" y="1148862"/>
                    <a:pt x="1282079" y="1137139"/>
                  </a:cubicBezTo>
                  <a:cubicBezTo>
                    <a:pt x="1290072" y="1125416"/>
                    <a:pt x="1287408" y="1104633"/>
                    <a:pt x="1278882" y="1101969"/>
                  </a:cubicBezTo>
                  <a:cubicBezTo>
                    <a:pt x="1270356" y="1099305"/>
                    <a:pt x="1243180" y="1121686"/>
                    <a:pt x="1230924" y="1121153"/>
                  </a:cubicBezTo>
                  <a:cubicBezTo>
                    <a:pt x="1218668" y="1120620"/>
                    <a:pt x="1213339" y="1108364"/>
                    <a:pt x="1205346" y="1098772"/>
                  </a:cubicBezTo>
                  <a:cubicBezTo>
                    <a:pt x="1197353" y="1089180"/>
                    <a:pt x="1179236" y="1073727"/>
                    <a:pt x="1182966" y="1063603"/>
                  </a:cubicBezTo>
                  <a:cubicBezTo>
                    <a:pt x="1186696" y="1053479"/>
                    <a:pt x="1216537" y="1044952"/>
                    <a:pt x="1227727" y="1038025"/>
                  </a:cubicBezTo>
                  <a:cubicBezTo>
                    <a:pt x="1238917" y="1031098"/>
                    <a:pt x="1243713" y="1029499"/>
                    <a:pt x="1250107" y="1022039"/>
                  </a:cubicBezTo>
                  <a:cubicBezTo>
                    <a:pt x="1256501" y="1014579"/>
                    <a:pt x="1258633" y="996994"/>
                    <a:pt x="1266093" y="993264"/>
                  </a:cubicBezTo>
                  <a:cubicBezTo>
                    <a:pt x="1273553" y="989534"/>
                    <a:pt x="1293269" y="993265"/>
                    <a:pt x="1294868" y="999659"/>
                  </a:cubicBezTo>
                  <a:cubicBezTo>
                    <a:pt x="1296467" y="1006053"/>
                    <a:pt x="1277284" y="1023638"/>
                    <a:pt x="1275685" y="1031631"/>
                  </a:cubicBezTo>
                  <a:cubicBezTo>
                    <a:pt x="1274086" y="1039624"/>
                    <a:pt x="1273553" y="1048150"/>
                    <a:pt x="1285276" y="1047617"/>
                  </a:cubicBezTo>
                  <a:cubicBezTo>
                    <a:pt x="1296999" y="1047084"/>
                    <a:pt x="1332169" y="1027368"/>
                    <a:pt x="1346023" y="1028434"/>
                  </a:cubicBezTo>
                  <a:cubicBezTo>
                    <a:pt x="1359878" y="1029500"/>
                    <a:pt x="1366804" y="1044420"/>
                    <a:pt x="1368403" y="1054011"/>
                  </a:cubicBezTo>
                  <a:cubicBezTo>
                    <a:pt x="1370002" y="1063602"/>
                    <a:pt x="1351885" y="1080122"/>
                    <a:pt x="1355615" y="1085983"/>
                  </a:cubicBezTo>
                  <a:cubicBezTo>
                    <a:pt x="1359345" y="1091845"/>
                    <a:pt x="1383324" y="1081720"/>
                    <a:pt x="1390784" y="1089180"/>
                  </a:cubicBezTo>
                  <a:cubicBezTo>
                    <a:pt x="1398244" y="1096640"/>
                    <a:pt x="1399309" y="1112627"/>
                    <a:pt x="1400375" y="1130744"/>
                  </a:cubicBezTo>
                  <a:cubicBezTo>
                    <a:pt x="1401441" y="1148861"/>
                    <a:pt x="1391316" y="1186695"/>
                    <a:pt x="1397178" y="1197885"/>
                  </a:cubicBezTo>
                  <a:cubicBezTo>
                    <a:pt x="1403040" y="1209075"/>
                    <a:pt x="1422756" y="1201615"/>
                    <a:pt x="1435545" y="1197885"/>
                  </a:cubicBezTo>
                  <a:cubicBezTo>
                    <a:pt x="1448334" y="1194155"/>
                    <a:pt x="1469648" y="1192557"/>
                    <a:pt x="1473911" y="1175505"/>
                  </a:cubicBezTo>
                  <a:cubicBezTo>
                    <a:pt x="1478174" y="1158453"/>
                    <a:pt x="1468049" y="1110495"/>
                    <a:pt x="1461122" y="1095575"/>
                  </a:cubicBezTo>
                  <a:cubicBezTo>
                    <a:pt x="1454195" y="1080655"/>
                    <a:pt x="1435544" y="1095575"/>
                    <a:pt x="1432347" y="1085983"/>
                  </a:cubicBezTo>
                  <a:cubicBezTo>
                    <a:pt x="1429150" y="1076391"/>
                    <a:pt x="1424887" y="1064668"/>
                    <a:pt x="1441939" y="1038025"/>
                  </a:cubicBezTo>
                  <a:cubicBezTo>
                    <a:pt x="1458991" y="1011382"/>
                    <a:pt x="1515475" y="941576"/>
                    <a:pt x="1534658" y="926123"/>
                  </a:cubicBezTo>
                  <a:cubicBezTo>
                    <a:pt x="1553841" y="910670"/>
                    <a:pt x="1544782" y="945306"/>
                    <a:pt x="1557038" y="945306"/>
                  </a:cubicBezTo>
                  <a:cubicBezTo>
                    <a:pt x="1569294" y="945306"/>
                    <a:pt x="1583682" y="953299"/>
                    <a:pt x="1608194" y="926123"/>
                  </a:cubicBezTo>
                  <a:cubicBezTo>
                    <a:pt x="1632706" y="898947"/>
                    <a:pt x="1680131" y="816885"/>
                    <a:pt x="1704110" y="782249"/>
                  </a:cubicBezTo>
                  <a:cubicBezTo>
                    <a:pt x="1728089" y="747613"/>
                    <a:pt x="1744075" y="738554"/>
                    <a:pt x="1752068" y="718305"/>
                  </a:cubicBezTo>
                  <a:cubicBezTo>
                    <a:pt x="1760061" y="698056"/>
                    <a:pt x="1751002" y="674077"/>
                    <a:pt x="1752068" y="660755"/>
                  </a:cubicBezTo>
                  <a:cubicBezTo>
                    <a:pt x="1753134" y="647433"/>
                    <a:pt x="1754199" y="651164"/>
                    <a:pt x="1758462" y="638375"/>
                  </a:cubicBezTo>
                  <a:cubicBezTo>
                    <a:pt x="1762725" y="625586"/>
                    <a:pt x="1774981" y="600541"/>
                    <a:pt x="1777645" y="584022"/>
                  </a:cubicBezTo>
                  <a:cubicBezTo>
                    <a:pt x="1780309" y="567503"/>
                    <a:pt x="1782441" y="555248"/>
                    <a:pt x="1774448" y="539262"/>
                  </a:cubicBezTo>
                  <a:cubicBezTo>
                    <a:pt x="1766455" y="523276"/>
                    <a:pt x="1743009" y="490770"/>
                    <a:pt x="1729687" y="488106"/>
                  </a:cubicBezTo>
                  <a:cubicBezTo>
                    <a:pt x="1716365" y="485442"/>
                    <a:pt x="1710504" y="525407"/>
                    <a:pt x="1694518" y="523276"/>
                  </a:cubicBezTo>
                  <a:cubicBezTo>
                    <a:pt x="1678532" y="521145"/>
                    <a:pt x="1630574" y="498764"/>
                    <a:pt x="1633771" y="475318"/>
                  </a:cubicBezTo>
                  <a:cubicBezTo>
                    <a:pt x="1636968" y="451872"/>
                    <a:pt x="1713701" y="382599"/>
                    <a:pt x="1713701" y="382599"/>
                  </a:cubicBezTo>
                  <a:cubicBezTo>
                    <a:pt x="1742476" y="349028"/>
                    <a:pt x="1778711" y="292011"/>
                    <a:pt x="1806420" y="273894"/>
                  </a:cubicBezTo>
                  <a:cubicBezTo>
                    <a:pt x="1834129" y="255777"/>
                    <a:pt x="1861306" y="274960"/>
                    <a:pt x="1879956" y="273894"/>
                  </a:cubicBezTo>
                  <a:cubicBezTo>
                    <a:pt x="1898606" y="272828"/>
                    <a:pt x="1906066" y="265901"/>
                    <a:pt x="1918322" y="267499"/>
                  </a:cubicBezTo>
                  <a:cubicBezTo>
                    <a:pt x="1930578" y="269097"/>
                    <a:pt x="1943900" y="285083"/>
                    <a:pt x="1953492" y="283485"/>
                  </a:cubicBezTo>
                  <a:cubicBezTo>
                    <a:pt x="1963084" y="281887"/>
                    <a:pt x="1963083" y="261638"/>
                    <a:pt x="1975872" y="257908"/>
                  </a:cubicBezTo>
                  <a:cubicBezTo>
                    <a:pt x="1988661" y="254178"/>
                    <a:pt x="2016902" y="254178"/>
                    <a:pt x="2030224" y="261105"/>
                  </a:cubicBezTo>
                  <a:cubicBezTo>
                    <a:pt x="2043546" y="268032"/>
                    <a:pt x="2048342" y="292544"/>
                    <a:pt x="2055802" y="299471"/>
                  </a:cubicBezTo>
                  <a:cubicBezTo>
                    <a:pt x="2063262" y="306398"/>
                    <a:pt x="2068591" y="305866"/>
                    <a:pt x="2074985" y="302669"/>
                  </a:cubicBezTo>
                  <a:cubicBezTo>
                    <a:pt x="2081379" y="299472"/>
                    <a:pt x="2086708" y="284018"/>
                    <a:pt x="2094168" y="280288"/>
                  </a:cubicBezTo>
                  <a:cubicBezTo>
                    <a:pt x="2101628" y="276558"/>
                    <a:pt x="2114950" y="283485"/>
                    <a:pt x="2119746" y="280288"/>
                  </a:cubicBezTo>
                  <a:cubicBezTo>
                    <a:pt x="2124542" y="277091"/>
                    <a:pt x="2125607" y="267499"/>
                    <a:pt x="2122943" y="261105"/>
                  </a:cubicBezTo>
                  <a:cubicBezTo>
                    <a:pt x="2120279" y="254711"/>
                    <a:pt x="2095767" y="259507"/>
                    <a:pt x="2103760" y="241922"/>
                  </a:cubicBezTo>
                  <a:cubicBezTo>
                    <a:pt x="2111753" y="224337"/>
                    <a:pt x="2154915" y="169452"/>
                    <a:pt x="2170901" y="155597"/>
                  </a:cubicBezTo>
                  <a:cubicBezTo>
                    <a:pt x="2186887" y="141742"/>
                    <a:pt x="2187420" y="158794"/>
                    <a:pt x="2199676" y="158794"/>
                  </a:cubicBezTo>
                  <a:cubicBezTo>
                    <a:pt x="2211932" y="158794"/>
                    <a:pt x="2238576" y="151334"/>
                    <a:pt x="2244437" y="155597"/>
                  </a:cubicBezTo>
                  <a:cubicBezTo>
                    <a:pt x="2250298" y="159860"/>
                    <a:pt x="2231648" y="176379"/>
                    <a:pt x="2234845" y="184372"/>
                  </a:cubicBezTo>
                  <a:cubicBezTo>
                    <a:pt x="2238042" y="192365"/>
                    <a:pt x="2248700" y="209949"/>
                    <a:pt x="2263620" y="203555"/>
                  </a:cubicBezTo>
                  <a:cubicBezTo>
                    <a:pt x="2278540" y="197161"/>
                    <a:pt x="2315308" y="159328"/>
                    <a:pt x="2324367" y="146006"/>
                  </a:cubicBezTo>
                  <a:cubicBezTo>
                    <a:pt x="2333426" y="132684"/>
                    <a:pt x="2312644" y="126822"/>
                    <a:pt x="2317973" y="123625"/>
                  </a:cubicBezTo>
                  <a:cubicBezTo>
                    <a:pt x="2323302" y="120428"/>
                    <a:pt x="2353675" y="116165"/>
                    <a:pt x="2356339" y="126822"/>
                  </a:cubicBezTo>
                  <a:cubicBezTo>
                    <a:pt x="2359003" y="137479"/>
                    <a:pt x="2344616" y="171583"/>
                    <a:pt x="2333959" y="187569"/>
                  </a:cubicBezTo>
                  <a:cubicBezTo>
                    <a:pt x="2323302" y="203555"/>
                    <a:pt x="2316374" y="195563"/>
                    <a:pt x="2292395" y="222739"/>
                  </a:cubicBezTo>
                  <a:cubicBezTo>
                    <a:pt x="2268416" y="249915"/>
                    <a:pt x="2210334" y="332510"/>
                    <a:pt x="2190085" y="350627"/>
                  </a:cubicBezTo>
                  <a:cubicBezTo>
                    <a:pt x="2169836" y="368744"/>
                    <a:pt x="2179960" y="314391"/>
                    <a:pt x="2170901" y="331443"/>
                  </a:cubicBezTo>
                  <a:cubicBezTo>
                    <a:pt x="2161842" y="348495"/>
                    <a:pt x="2139462" y="419899"/>
                    <a:pt x="2135732" y="452937"/>
                  </a:cubicBezTo>
                  <a:cubicBezTo>
                    <a:pt x="2132002" y="485975"/>
                    <a:pt x="2144258" y="510487"/>
                    <a:pt x="2148521" y="529670"/>
                  </a:cubicBezTo>
                  <a:cubicBezTo>
                    <a:pt x="2152784" y="548853"/>
                    <a:pt x="2160777" y="550451"/>
                    <a:pt x="2161310" y="568036"/>
                  </a:cubicBezTo>
                  <a:cubicBezTo>
                    <a:pt x="2161843" y="585621"/>
                    <a:pt x="2146922" y="643170"/>
                    <a:pt x="2154915" y="64157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398839" y="2811463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184" name="Freeform 50183"/>
            <p:cNvSpPr/>
            <p:nvPr/>
          </p:nvSpPr>
          <p:spPr>
            <a:xfrm>
              <a:off x="3779047" y="3585950"/>
              <a:ext cx="85725" cy="104991"/>
            </a:xfrm>
            <a:custGeom>
              <a:avLst/>
              <a:gdLst>
                <a:gd name="connsiteX0" fmla="*/ 73819 w 85725"/>
                <a:gd name="connsiteY0" fmla="*/ 215 h 104990"/>
                <a:gd name="connsiteX1" fmla="*/ 61912 w 85725"/>
                <a:gd name="connsiteY1" fmla="*/ 4977 h 104990"/>
                <a:gd name="connsiteX2" fmla="*/ 54769 w 85725"/>
                <a:gd name="connsiteY2" fmla="*/ 9740 h 104990"/>
                <a:gd name="connsiteX3" fmla="*/ 47625 w 85725"/>
                <a:gd name="connsiteY3" fmla="*/ 12121 h 104990"/>
                <a:gd name="connsiteX4" fmla="*/ 26194 w 85725"/>
                <a:gd name="connsiteY4" fmla="*/ 24027 h 104990"/>
                <a:gd name="connsiteX5" fmla="*/ 9525 w 85725"/>
                <a:gd name="connsiteY5" fmla="*/ 40696 h 104990"/>
                <a:gd name="connsiteX6" fmla="*/ 4762 w 85725"/>
                <a:gd name="connsiteY6" fmla="*/ 71652 h 104990"/>
                <a:gd name="connsiteX7" fmla="*/ 0 w 85725"/>
                <a:gd name="connsiteY7" fmla="*/ 85940 h 104990"/>
                <a:gd name="connsiteX8" fmla="*/ 2381 w 85725"/>
                <a:gd name="connsiteY8" fmla="*/ 100227 h 104990"/>
                <a:gd name="connsiteX9" fmla="*/ 16669 w 85725"/>
                <a:gd name="connsiteY9" fmla="*/ 104990 h 104990"/>
                <a:gd name="connsiteX10" fmla="*/ 40481 w 85725"/>
                <a:gd name="connsiteY10" fmla="*/ 102608 h 104990"/>
                <a:gd name="connsiteX11" fmla="*/ 54769 w 85725"/>
                <a:gd name="connsiteY11" fmla="*/ 97846 h 104990"/>
                <a:gd name="connsiteX12" fmla="*/ 61912 w 85725"/>
                <a:gd name="connsiteY12" fmla="*/ 95465 h 104990"/>
                <a:gd name="connsiteX13" fmla="*/ 69056 w 85725"/>
                <a:gd name="connsiteY13" fmla="*/ 90702 h 104990"/>
                <a:gd name="connsiteX14" fmla="*/ 78581 w 85725"/>
                <a:gd name="connsiteY14" fmla="*/ 76415 h 104990"/>
                <a:gd name="connsiteX15" fmla="*/ 85725 w 85725"/>
                <a:gd name="connsiteY15" fmla="*/ 47840 h 104990"/>
                <a:gd name="connsiteX16" fmla="*/ 78581 w 85725"/>
                <a:gd name="connsiteY16" fmla="*/ 12121 h 104990"/>
                <a:gd name="connsiteX17" fmla="*/ 73819 w 85725"/>
                <a:gd name="connsiteY17" fmla="*/ 215 h 10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725" h="104990">
                  <a:moveTo>
                    <a:pt x="73819" y="215"/>
                  </a:moveTo>
                  <a:cubicBezTo>
                    <a:pt x="71041" y="-976"/>
                    <a:pt x="65735" y="3065"/>
                    <a:pt x="61912" y="4977"/>
                  </a:cubicBezTo>
                  <a:cubicBezTo>
                    <a:pt x="59352" y="6257"/>
                    <a:pt x="57329" y="8460"/>
                    <a:pt x="54769" y="9740"/>
                  </a:cubicBezTo>
                  <a:cubicBezTo>
                    <a:pt x="52524" y="10863"/>
                    <a:pt x="49819" y="10902"/>
                    <a:pt x="47625" y="12121"/>
                  </a:cubicBezTo>
                  <a:cubicBezTo>
                    <a:pt x="23059" y="25768"/>
                    <a:pt x="42358" y="18639"/>
                    <a:pt x="26194" y="24027"/>
                  </a:cubicBezTo>
                  <a:cubicBezTo>
                    <a:pt x="9817" y="34944"/>
                    <a:pt x="13716" y="28122"/>
                    <a:pt x="9525" y="40696"/>
                  </a:cubicBezTo>
                  <a:cubicBezTo>
                    <a:pt x="9019" y="44236"/>
                    <a:pt x="5867" y="67234"/>
                    <a:pt x="4762" y="71652"/>
                  </a:cubicBezTo>
                  <a:cubicBezTo>
                    <a:pt x="3544" y="76522"/>
                    <a:pt x="0" y="85940"/>
                    <a:pt x="0" y="85940"/>
                  </a:cubicBezTo>
                  <a:cubicBezTo>
                    <a:pt x="794" y="90702"/>
                    <a:pt x="-798" y="96594"/>
                    <a:pt x="2381" y="100227"/>
                  </a:cubicBezTo>
                  <a:cubicBezTo>
                    <a:pt x="5687" y="104005"/>
                    <a:pt x="16669" y="104990"/>
                    <a:pt x="16669" y="104990"/>
                  </a:cubicBezTo>
                  <a:cubicBezTo>
                    <a:pt x="24606" y="104196"/>
                    <a:pt x="32641" y="104078"/>
                    <a:pt x="40481" y="102608"/>
                  </a:cubicBezTo>
                  <a:cubicBezTo>
                    <a:pt x="45415" y="101683"/>
                    <a:pt x="50006" y="99433"/>
                    <a:pt x="54769" y="97846"/>
                  </a:cubicBezTo>
                  <a:lnTo>
                    <a:pt x="61912" y="95465"/>
                  </a:lnTo>
                  <a:cubicBezTo>
                    <a:pt x="64293" y="93877"/>
                    <a:pt x="67171" y="92856"/>
                    <a:pt x="69056" y="90702"/>
                  </a:cubicBezTo>
                  <a:cubicBezTo>
                    <a:pt x="72825" y="86395"/>
                    <a:pt x="78581" y="76415"/>
                    <a:pt x="78581" y="76415"/>
                  </a:cubicBezTo>
                  <a:cubicBezTo>
                    <a:pt x="84871" y="57547"/>
                    <a:pt x="82519" y="67079"/>
                    <a:pt x="85725" y="47840"/>
                  </a:cubicBezTo>
                  <a:cubicBezTo>
                    <a:pt x="84634" y="34743"/>
                    <a:pt x="88189" y="21729"/>
                    <a:pt x="78581" y="12121"/>
                  </a:cubicBezTo>
                  <a:cubicBezTo>
                    <a:pt x="73378" y="6918"/>
                    <a:pt x="76597" y="1406"/>
                    <a:pt x="73819" y="2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0205" name="Group 31"/>
          <p:cNvGrpSpPr>
            <a:grpSpLocks/>
          </p:cNvGrpSpPr>
          <p:nvPr/>
        </p:nvGrpSpPr>
        <p:grpSpPr bwMode="auto">
          <a:xfrm>
            <a:off x="1574803" y="2881317"/>
            <a:ext cx="677863" cy="388937"/>
            <a:chOff x="1582994" y="2770239"/>
            <a:chExt cx="678003" cy="389283"/>
          </a:xfrm>
        </p:grpSpPr>
        <p:sp>
          <p:nvSpPr>
            <p:cNvPr id="5" name="Freeform 4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0206" name="Oval 44"/>
          <p:cNvSpPr>
            <a:spLocks noChangeArrowheads="1"/>
          </p:cNvSpPr>
          <p:nvPr/>
        </p:nvSpPr>
        <p:spPr bwMode="auto">
          <a:xfrm>
            <a:off x="8108953" y="5181602"/>
            <a:ext cx="142875" cy="142875"/>
          </a:xfrm>
          <a:prstGeom prst="ellipse">
            <a:avLst/>
          </a:pr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57189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851970" y="2815315"/>
            <a:ext cx="3811591" cy="2825810"/>
            <a:chOff x="3854450" y="2817815"/>
            <a:chExt cx="3811591" cy="2825810"/>
          </a:xfrm>
        </p:grpSpPr>
        <p:grpSp>
          <p:nvGrpSpPr>
            <p:cNvPr id="77" name="Group 76"/>
            <p:cNvGrpSpPr/>
            <p:nvPr/>
          </p:nvGrpSpPr>
          <p:grpSpPr>
            <a:xfrm>
              <a:off x="3854450" y="2817815"/>
              <a:ext cx="3811591" cy="2825810"/>
              <a:chOff x="3854450" y="2817815"/>
              <a:chExt cx="3811591" cy="2825810"/>
            </a:xfrm>
          </p:grpSpPr>
          <p:pic>
            <p:nvPicPr>
              <p:cNvPr id="79" name="Picture 47" descr="erythrogaster.t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377" y="3852866"/>
                <a:ext cx="811213" cy="139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48" descr="gutturalis.t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8338" y="2817815"/>
                <a:ext cx="639763" cy="1352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TextBox 52"/>
              <p:cNvSpPr txBox="1">
                <a:spLocks noChangeArrowheads="1"/>
              </p:cNvSpPr>
              <p:nvPr/>
            </p:nvSpPr>
            <p:spPr bwMode="auto">
              <a:xfrm>
                <a:off x="5638802" y="5243515"/>
                <a:ext cx="2027239" cy="400110"/>
              </a:xfrm>
              <a:prstGeom prst="rect">
                <a:avLst/>
              </a:prstGeom>
              <a:solidFill>
                <a:srgbClr val="FFFFFF">
                  <a:alpha val="9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erythrogaster</a:t>
                </a:r>
              </a:p>
            </p:txBody>
          </p:sp>
          <p:sp>
            <p:nvSpPr>
              <p:cNvPr id="84" name="TextBox 53"/>
              <p:cNvSpPr txBox="1">
                <a:spLocks noChangeArrowheads="1"/>
              </p:cNvSpPr>
              <p:nvPr/>
            </p:nvSpPr>
            <p:spPr bwMode="auto">
              <a:xfrm>
                <a:off x="4500563" y="3817940"/>
                <a:ext cx="1928812" cy="40011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gutturalis</a:t>
                </a:r>
              </a:p>
            </p:txBody>
          </p:sp>
          <p:cxnSp>
            <p:nvCxnSpPr>
              <p:cNvPr id="89" name="Straight Arrow Connector 68"/>
              <p:cNvCxnSpPr>
                <a:cxnSpLocks noChangeShapeType="1"/>
              </p:cNvCxnSpPr>
              <p:nvPr/>
            </p:nvCxnSpPr>
            <p:spPr bwMode="auto">
              <a:xfrm rot="10800000">
                <a:off x="3854450" y="2967039"/>
                <a:ext cx="642939" cy="4191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78" name="Straight Arrow Connector 72"/>
            <p:cNvCxnSpPr>
              <a:cxnSpLocks noChangeShapeType="1"/>
            </p:cNvCxnSpPr>
            <p:nvPr/>
          </p:nvCxnSpPr>
          <p:spPr bwMode="auto">
            <a:xfrm rot="5400000" flipH="1" flipV="1">
              <a:off x="6858001" y="3467102"/>
              <a:ext cx="571500" cy="2857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0225" name="Rectangle 69"/>
          <p:cNvSpPr>
            <a:spLocks noChangeArrowheads="1"/>
          </p:cNvSpPr>
          <p:nvPr/>
        </p:nvSpPr>
        <p:spPr bwMode="auto">
          <a:xfrm>
            <a:off x="5334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4400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5430" y="426304"/>
            <a:ext cx="7200611" cy="5337972"/>
            <a:chOff x="465430" y="426304"/>
            <a:chExt cx="7200611" cy="5337972"/>
          </a:xfrm>
        </p:grpSpPr>
        <p:sp>
          <p:nvSpPr>
            <p:cNvPr id="50210" name="TextBox 57"/>
            <p:cNvSpPr txBox="1">
              <a:spLocks noChangeArrowheads="1"/>
            </p:cNvSpPr>
            <p:nvPr/>
          </p:nvSpPr>
          <p:spPr bwMode="auto">
            <a:xfrm>
              <a:off x="2406639" y="5364166"/>
              <a:ext cx="1473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transitiva</a:t>
              </a:r>
            </a:p>
          </p:txBody>
        </p:sp>
        <p:cxnSp>
          <p:nvCxnSpPr>
            <p:cNvPr id="50211" name="Straight Arrow Connector 58"/>
            <p:cNvCxnSpPr>
              <a:cxnSpLocks noChangeShapeType="1"/>
            </p:cNvCxnSpPr>
            <p:nvPr/>
          </p:nvCxnSpPr>
          <p:spPr bwMode="auto">
            <a:xfrm flipH="1" flipV="1">
              <a:off x="1905002" y="3378201"/>
              <a:ext cx="658815" cy="58780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61" name="Picture 46" descr="rustica.tif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30" y="426304"/>
              <a:ext cx="792163" cy="1414463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pic>
          <p:nvPicPr>
            <p:cNvPr id="63" name="Picture 50" descr="transitiva.tif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817" y="3852866"/>
              <a:ext cx="693737" cy="15113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grpSp>
          <p:nvGrpSpPr>
            <p:cNvPr id="74" name="Group 73"/>
            <p:cNvGrpSpPr/>
            <p:nvPr/>
          </p:nvGrpSpPr>
          <p:grpSpPr>
            <a:xfrm>
              <a:off x="3854450" y="2817815"/>
              <a:ext cx="3811591" cy="2825810"/>
              <a:chOff x="3854450" y="2817815"/>
              <a:chExt cx="3811591" cy="2825810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3854450" y="2817815"/>
                <a:ext cx="3811591" cy="2825810"/>
                <a:chOff x="3854450" y="2817815"/>
                <a:chExt cx="3811591" cy="2825810"/>
              </a:xfrm>
            </p:grpSpPr>
            <p:pic>
              <p:nvPicPr>
                <p:cNvPr id="91" name="Picture 47" descr="erythrogaster.ti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377" y="3852866"/>
                  <a:ext cx="811213" cy="13985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48" descr="gutturalis.ti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8338" y="2817815"/>
                  <a:ext cx="639763" cy="13525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TextBox 52"/>
                <p:cNvSpPr txBox="1">
                  <a:spLocks noChangeArrowheads="1"/>
                </p:cNvSpPr>
                <p:nvPr/>
              </p:nvSpPr>
              <p:spPr bwMode="auto">
                <a:xfrm>
                  <a:off x="5638802" y="5243515"/>
                  <a:ext cx="202723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b="1" dirty="0">
                      <a:solidFill>
                        <a:srgbClr val="000000"/>
                      </a:solidFill>
                      <a:latin typeface="Century Gothic" panose="020B0502020202020204" pitchFamily="34" charset="0"/>
                    </a:rPr>
                    <a:t>erythrogaster</a:t>
                  </a:r>
                </a:p>
              </p:txBody>
            </p:sp>
            <p:sp>
              <p:nvSpPr>
                <p:cNvPr id="96" name="TextBox 53"/>
                <p:cNvSpPr txBox="1">
                  <a:spLocks noChangeArrowheads="1"/>
                </p:cNvSpPr>
                <p:nvPr/>
              </p:nvSpPr>
              <p:spPr bwMode="auto">
                <a:xfrm>
                  <a:off x="4500563" y="3817940"/>
                  <a:ext cx="192881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b="1" dirty="0">
                      <a:solidFill>
                        <a:srgbClr val="000000"/>
                      </a:solidFill>
                      <a:latin typeface="Century Gothic" panose="020B0502020202020204" pitchFamily="34" charset="0"/>
                    </a:rPr>
                    <a:t>gutturalis</a:t>
                  </a:r>
                </a:p>
              </p:txBody>
            </p:sp>
            <p:cxnSp>
              <p:nvCxnSpPr>
                <p:cNvPr id="101" name="Straight Arrow Connector 68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3854450" y="2967039"/>
                  <a:ext cx="642939" cy="419100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90" name="Straight Arrow Connector 7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858001" y="3467102"/>
                <a:ext cx="571500" cy="285751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0212" name="Straight Arrow Connector 66"/>
            <p:cNvCxnSpPr>
              <a:cxnSpLocks noChangeShapeType="1"/>
            </p:cNvCxnSpPr>
            <p:nvPr/>
          </p:nvCxnSpPr>
          <p:spPr bwMode="auto">
            <a:xfrm>
              <a:off x="1189182" y="1500909"/>
              <a:ext cx="747573" cy="112323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9" name="TextBox 55"/>
            <p:cNvSpPr txBox="1">
              <a:spLocks noChangeArrowheads="1"/>
            </p:cNvSpPr>
            <p:nvPr/>
          </p:nvSpPr>
          <p:spPr bwMode="auto">
            <a:xfrm>
              <a:off x="1108231" y="844522"/>
              <a:ext cx="10654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rustica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39819" y="3960091"/>
            <a:ext cx="5218545" cy="831273"/>
            <a:chOff x="2239819" y="3960091"/>
            <a:chExt cx="5218545" cy="831273"/>
          </a:xfrm>
        </p:grpSpPr>
        <p:sp>
          <p:nvSpPr>
            <p:cNvPr id="4" name="Right Arrow 3"/>
            <p:cNvSpPr/>
            <p:nvPr/>
          </p:nvSpPr>
          <p:spPr>
            <a:xfrm>
              <a:off x="2239819" y="3960091"/>
              <a:ext cx="300181" cy="785091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entury Gothic"/>
              </a:endParaRPr>
            </a:p>
          </p:txBody>
        </p:sp>
        <p:sp>
          <p:nvSpPr>
            <p:cNvPr id="102" name="Right Arrow 101"/>
            <p:cNvSpPr/>
            <p:nvPr/>
          </p:nvSpPr>
          <p:spPr>
            <a:xfrm flipH="1">
              <a:off x="7158183" y="4006273"/>
              <a:ext cx="300181" cy="785091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entury Gothic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1637" y="692727"/>
            <a:ext cx="5241636" cy="3059546"/>
            <a:chOff x="161637" y="692727"/>
            <a:chExt cx="5241636" cy="3059546"/>
          </a:xfrm>
        </p:grpSpPr>
        <p:sp>
          <p:nvSpPr>
            <p:cNvPr id="68" name="Right Arrow 67"/>
            <p:cNvSpPr/>
            <p:nvPr/>
          </p:nvSpPr>
          <p:spPr>
            <a:xfrm>
              <a:off x="161637" y="692727"/>
              <a:ext cx="300181" cy="78509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entury Gothic"/>
              </a:endParaRPr>
            </a:p>
          </p:txBody>
        </p:sp>
        <p:sp>
          <p:nvSpPr>
            <p:cNvPr id="69" name="Right Arrow 68"/>
            <p:cNvSpPr/>
            <p:nvPr/>
          </p:nvSpPr>
          <p:spPr>
            <a:xfrm flipH="1">
              <a:off x="5103092" y="2967182"/>
              <a:ext cx="300181" cy="78509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12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entury Gothic"/>
                <a:cs typeface="Century Gothic"/>
              </a:rPr>
              <a:t>The study of complexity</a:t>
            </a:r>
            <a:endParaRPr lang="en-US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78" b="95689" l="3400" r="98725">
                        <a14:foregroundMark x1="23350" y1="47244" x2="5350" y2="13556"/>
                        <a14:foregroundMark x1="20425" y1="48133" x2="8750" y2="23911"/>
                        <a14:foregroundMark x1="23350" y1="52444" x2="20425" y2="48978"/>
                        <a14:foregroundMark x1="71975" y1="57644" x2="79775" y2="59378"/>
                        <a14:foregroundMark x1="78300" y1="54178" x2="92900" y2="38622"/>
                        <a14:foregroundMark x1="95325" y1="25644" x2="92900" y2="38622"/>
                        <a14:foregroundMark x1="60800" y1="85289" x2="62250" y2="89644"/>
                        <a14:foregroundMark x1="64675" y1="87022" x2="67600" y2="91333"/>
                        <a14:foregroundMark x1="71000" y1="89644" x2="68575" y2="89644"/>
                        <a14:foregroundMark x1="29850" y1="78356" x2="28450" y2="82622"/>
                        <a14:foregroundMark x1="56875" y1="13067" x2="50975" y2="16133"/>
                        <a14:foregroundMark x1="60675" y1="11822" x2="60675" y2="11822"/>
                        <a14:foregroundMark x1="33300" y1="83244" x2="30875" y2="88178"/>
                        <a14:foregroundMark x1="27425" y1="86933" x2="31225" y2="783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4454" y="1368516"/>
            <a:ext cx="1855093" cy="104349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824492" y="2412006"/>
            <a:ext cx="2747509" cy="1767694"/>
            <a:chOff x="1824492" y="2412006"/>
            <a:chExt cx="2747509" cy="1767694"/>
          </a:xfrm>
        </p:grpSpPr>
        <p:cxnSp>
          <p:nvCxnSpPr>
            <p:cNvPr id="8" name="Straight Arrow Connector 7"/>
            <p:cNvCxnSpPr>
              <a:stCxn id="4" idx="2"/>
            </p:cNvCxnSpPr>
            <p:nvPr/>
          </p:nvCxnSpPr>
          <p:spPr>
            <a:xfrm flipH="1">
              <a:off x="2815049" y="2412006"/>
              <a:ext cx="1756952" cy="69128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78" b="95689" l="3400" r="98725">
                          <a14:foregroundMark x1="23350" y1="47244" x2="5350" y2="13556"/>
                          <a14:foregroundMark x1="20425" y1="48133" x2="8750" y2="23911"/>
                          <a14:foregroundMark x1="23350" y1="52444" x2="20425" y2="48978"/>
                          <a14:foregroundMark x1="71975" y1="57644" x2="79775" y2="59378"/>
                          <a14:foregroundMark x1="78300" y1="54178" x2="92900" y2="38622"/>
                          <a14:foregroundMark x1="95325" y1="25644" x2="92900" y2="38622"/>
                          <a14:foregroundMark x1="60800" y1="85289" x2="62250" y2="89644"/>
                          <a14:foregroundMark x1="64675" y1="87022" x2="67600" y2="91333"/>
                          <a14:foregroundMark x1="71000" y1="89644" x2="68575" y2="89644"/>
                          <a14:foregroundMark x1="29850" y1="78356" x2="28450" y2="82622"/>
                          <a14:foregroundMark x1="56875" y1="13067" x2="50975" y2="16133"/>
                          <a14:foregroundMark x1="60675" y1="11822" x2="60675" y2="11822"/>
                          <a14:foregroundMark x1="33300" y1="83244" x2="30875" y2="88178"/>
                          <a14:foregroundMark x1="27425" y1="86933" x2="31225" y2="783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4492" y="3136210"/>
              <a:ext cx="1855093" cy="1043490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2513903" y="3299696"/>
              <a:ext cx="432077" cy="366633"/>
            </a:xfrm>
            <a:prstGeom prst="ellipse">
              <a:avLst/>
            </a:prstGeom>
            <a:gradFill flip="none" rotWithShape="1">
              <a:gsLst>
                <a:gs pos="0">
                  <a:schemeClr val="dk1">
                    <a:shade val="51000"/>
                    <a:satMod val="130000"/>
                    <a:alpha val="50000"/>
                  </a:schemeClr>
                </a:gs>
                <a:gs pos="80000">
                  <a:schemeClr val="dk1">
                    <a:shade val="93000"/>
                    <a:satMod val="130000"/>
                    <a:alpha val="50000"/>
                  </a:schemeClr>
                </a:gs>
                <a:gs pos="100000">
                  <a:schemeClr val="dk1">
                    <a:shade val="94000"/>
                    <a:satMod val="135000"/>
                    <a:alpha val="50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96827" y="2412006"/>
            <a:ext cx="1855093" cy="1767694"/>
            <a:chOff x="3696827" y="2412006"/>
            <a:chExt cx="1855093" cy="1767694"/>
          </a:xfrm>
        </p:grpSpPr>
        <p:cxnSp>
          <p:nvCxnSpPr>
            <p:cNvPr id="10" name="Straight Arrow Connector 9"/>
            <p:cNvCxnSpPr>
              <a:stCxn id="4" idx="2"/>
            </p:cNvCxnSpPr>
            <p:nvPr/>
          </p:nvCxnSpPr>
          <p:spPr>
            <a:xfrm>
              <a:off x="4572001" y="2412006"/>
              <a:ext cx="36824" cy="69128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778" b="95689" l="3400" r="98725">
                          <a14:foregroundMark x1="23350" y1="47244" x2="5350" y2="13556"/>
                          <a14:foregroundMark x1="20425" y1="48133" x2="8750" y2="23911"/>
                          <a14:foregroundMark x1="23350" y1="52444" x2="20425" y2="48978"/>
                          <a14:foregroundMark x1="71975" y1="57644" x2="79775" y2="59378"/>
                          <a14:foregroundMark x1="78300" y1="54178" x2="92900" y2="38622"/>
                          <a14:foregroundMark x1="95325" y1="25644" x2="92900" y2="38622"/>
                          <a14:foregroundMark x1="60800" y1="85289" x2="62250" y2="89644"/>
                          <a14:foregroundMark x1="64675" y1="87022" x2="67600" y2="91333"/>
                          <a14:foregroundMark x1="71000" y1="89644" x2="68575" y2="89644"/>
                          <a14:foregroundMark x1="29850" y1="78356" x2="28450" y2="82622"/>
                          <a14:foregroundMark x1="56875" y1="13067" x2="50975" y2="16133"/>
                          <a14:foregroundMark x1="60675" y1="11822" x2="60675" y2="11822"/>
                          <a14:foregroundMark x1="33300" y1="83244" x2="30875" y2="88178"/>
                          <a14:foregroundMark x1="27425" y1="86933" x2="31225" y2="783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96827" y="3136210"/>
              <a:ext cx="1855093" cy="1043490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4399333" y="3456825"/>
              <a:ext cx="157119" cy="91658"/>
            </a:xfrm>
            <a:prstGeom prst="ellipse">
              <a:avLst/>
            </a:prstGeom>
            <a:solidFill>
              <a:schemeClr val="bg1">
                <a:alpha val="84000"/>
              </a:schemeClr>
            </a:solidFill>
            <a:ln>
              <a:solidFill>
                <a:srgbClr val="0E129C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647998" y="3456825"/>
              <a:ext cx="157119" cy="91658"/>
            </a:xfrm>
            <a:prstGeom prst="ellipse">
              <a:avLst/>
            </a:prstGeom>
            <a:solidFill>
              <a:schemeClr val="bg1">
                <a:alpha val="84000"/>
              </a:schemeClr>
            </a:solidFill>
            <a:ln>
              <a:solidFill>
                <a:srgbClr val="0E129C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72001" y="2412006"/>
            <a:ext cx="2878440" cy="1767694"/>
            <a:chOff x="4572001" y="2412006"/>
            <a:chExt cx="2878440" cy="1767694"/>
          </a:xfrm>
        </p:grpSpPr>
        <p:cxnSp>
          <p:nvCxnSpPr>
            <p:cNvPr id="12" name="Straight Arrow Connector 11"/>
            <p:cNvCxnSpPr>
              <a:stCxn id="4" idx="2"/>
            </p:cNvCxnSpPr>
            <p:nvPr/>
          </p:nvCxnSpPr>
          <p:spPr>
            <a:xfrm>
              <a:off x="4572001" y="2412006"/>
              <a:ext cx="1817506" cy="69128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778" b="95689" l="3400" r="98725">
                          <a14:foregroundMark x1="23350" y1="47244" x2="5350" y2="13556"/>
                          <a14:foregroundMark x1="20425" y1="48133" x2="8750" y2="23911"/>
                          <a14:foregroundMark x1="23350" y1="52444" x2="20425" y2="48978"/>
                          <a14:foregroundMark x1="71975" y1="57644" x2="79775" y2="59378"/>
                          <a14:foregroundMark x1="78300" y1="54178" x2="92900" y2="38622"/>
                          <a14:foregroundMark x1="95325" y1="25644" x2="92900" y2="38622"/>
                          <a14:foregroundMark x1="60800" y1="85289" x2="62250" y2="89644"/>
                          <a14:foregroundMark x1="64675" y1="87022" x2="67600" y2="91333"/>
                          <a14:foregroundMark x1="71000" y1="89644" x2="68575" y2="89644"/>
                          <a14:foregroundMark x1="29850" y1="78356" x2="28450" y2="82622"/>
                          <a14:foregroundMark x1="56875" y1="13067" x2="50975" y2="16133"/>
                          <a14:foregroundMark x1="60675" y1="11822" x2="60675" y2="11822"/>
                          <a14:foregroundMark x1="33300" y1="83244" x2="30875" y2="88178"/>
                          <a14:foregroundMark x1="27425" y1="86933" x2="31225" y2="783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95348" y="3136210"/>
              <a:ext cx="1855093" cy="1043490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>
              <a:off x="5710421" y="3330204"/>
              <a:ext cx="275308" cy="284177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033675" y="3498935"/>
              <a:ext cx="301951" cy="230893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839269" y="4317283"/>
            <a:ext cx="2885132" cy="1820897"/>
            <a:chOff x="1839269" y="4317283"/>
            <a:chExt cx="2885132" cy="1820897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2967449" y="4317283"/>
              <a:ext cx="1756952" cy="69128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778" b="95689" l="3400" r="98725">
                          <a14:foregroundMark x1="23350" y1="47244" x2="5350" y2="13556"/>
                          <a14:foregroundMark x1="20425" y1="48133" x2="8750" y2="23911"/>
                          <a14:foregroundMark x1="23350" y1="52444" x2="20425" y2="48978"/>
                          <a14:foregroundMark x1="71975" y1="57644" x2="79775" y2="59378"/>
                          <a14:foregroundMark x1="78300" y1="54178" x2="92900" y2="38622"/>
                          <a14:foregroundMark x1="95325" y1="25644" x2="92900" y2="38622"/>
                          <a14:foregroundMark x1="60800" y1="85289" x2="62250" y2="89644"/>
                          <a14:foregroundMark x1="64675" y1="87022" x2="67600" y2="91333"/>
                          <a14:foregroundMark x1="71000" y1="89644" x2="68575" y2="89644"/>
                          <a14:foregroundMark x1="29850" y1="78356" x2="28450" y2="82622"/>
                          <a14:foregroundMark x1="56875" y1="13067" x2="50975" y2="16133"/>
                          <a14:foregroundMark x1="60675" y1="11822" x2="60675" y2="11822"/>
                          <a14:foregroundMark x1="33300" y1="83244" x2="30875" y2="88178"/>
                          <a14:foregroundMark x1="27425" y1="86933" x2="31225" y2="78356"/>
                        </a14:backgroundRemoval>
                      </a14:imgEffect>
                      <a14:imgEffect>
                        <a14:sharpenSoften amount="-5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9269" y="5094690"/>
              <a:ext cx="1855093" cy="1043490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3896341" y="4317281"/>
            <a:ext cx="1855093" cy="2379337"/>
            <a:chOff x="3896341" y="4317281"/>
            <a:chExt cx="1855093" cy="2379337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4724401" y="4317281"/>
              <a:ext cx="36824" cy="69128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778" b="95689" l="3400" r="98725">
                          <a14:foregroundMark x1="23350" y1="47244" x2="5350" y2="13556"/>
                          <a14:foregroundMark x1="20425" y1="48133" x2="8750" y2="23911"/>
                          <a14:foregroundMark x1="23350" y1="52444" x2="20425" y2="48978"/>
                          <a14:foregroundMark x1="71975" y1="57644" x2="79775" y2="59378"/>
                          <a14:foregroundMark x1="78300" y1="54178" x2="92900" y2="38622"/>
                          <a14:foregroundMark x1="95325" y1="25644" x2="92900" y2="38622"/>
                          <a14:foregroundMark x1="60800" y1="85289" x2="62250" y2="89644"/>
                          <a14:foregroundMark x1="64675" y1="87022" x2="67600" y2="91333"/>
                          <a14:foregroundMark x1="71000" y1="89644" x2="68575" y2="89644"/>
                          <a14:foregroundMark x1="29850" y1="78356" x2="28450" y2="82622"/>
                          <a14:foregroundMark x1="56875" y1="13067" x2="50975" y2="16133"/>
                          <a14:foregroundMark x1="60675" y1="11822" x2="60675" y2="11822"/>
                          <a14:foregroundMark x1="33300" y1="83244" x2="30875" y2="88178"/>
                          <a14:foregroundMark x1="27425" y1="86933" x2="31225" y2="783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6341" y="5094690"/>
              <a:ext cx="1855093" cy="1043490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4198108" y="6056346"/>
              <a:ext cx="1164974" cy="640272"/>
            </a:xfrm>
            <a:prstGeom prst="rect">
              <a:avLst/>
            </a:prstGeom>
            <a:blipFill rotWithShape="1">
              <a:blip r:embed="rId10"/>
              <a:tile tx="0" ty="0" sx="100000" sy="100000" flip="none" algn="tl"/>
            </a:blip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724401" y="4317282"/>
            <a:ext cx="2989648" cy="2379336"/>
            <a:chOff x="4724401" y="4317282"/>
            <a:chExt cx="2989648" cy="237933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4724401" y="4317282"/>
              <a:ext cx="1817506" cy="69128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778" b="95689" l="3400" r="98725">
                          <a14:foregroundMark x1="23350" y1="47244" x2="5350" y2="13556"/>
                          <a14:foregroundMark x1="20425" y1="48133" x2="8750" y2="23911"/>
                          <a14:foregroundMark x1="23350" y1="52444" x2="20425" y2="48978"/>
                          <a14:foregroundMark x1="71975" y1="57644" x2="79775" y2="59378"/>
                          <a14:foregroundMark x1="78300" y1="54178" x2="92900" y2="38622"/>
                          <a14:foregroundMark x1="95325" y1="25644" x2="92900" y2="38622"/>
                          <a14:foregroundMark x1="60800" y1="85289" x2="62250" y2="89644"/>
                          <a14:foregroundMark x1="64675" y1="87022" x2="67600" y2="91333"/>
                          <a14:foregroundMark x1="71000" y1="89644" x2="68575" y2="89644"/>
                          <a14:foregroundMark x1="29850" y1="78356" x2="28450" y2="82622"/>
                          <a14:foregroundMark x1="56875" y1="13067" x2="50975" y2="16133"/>
                          <a14:foregroundMark x1="60675" y1="11822" x2="60675" y2="11822"/>
                          <a14:foregroundMark x1="33300" y1="83244" x2="30875" y2="88178"/>
                          <a14:foregroundMark x1="27425" y1="86933" x2="31225" y2="78356"/>
                        </a14:backgroundRemoval>
                      </a14:imgEffect>
                      <a14:imgEffect>
                        <a14:sharpenSoften amount="-5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8956" y="5094690"/>
              <a:ext cx="1855093" cy="104349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6181714" y="6056346"/>
              <a:ext cx="1164974" cy="640272"/>
            </a:xfrm>
            <a:prstGeom prst="rect">
              <a:avLst/>
            </a:prstGeom>
            <a:blipFill rotWithShape="1">
              <a:blip r:embed="rId10"/>
              <a:tile tx="0" ty="0" sx="100000" sy="100000" flip="none" algn="tl"/>
            </a:blip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8915" y="2729031"/>
            <a:ext cx="2025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Manipulate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Trait</a:t>
            </a:r>
            <a:endParaRPr lang="en-US" sz="2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8915" y="4681337"/>
            <a:ext cx="2025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Remove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Modality</a:t>
            </a:r>
            <a:endParaRPr lang="en-US" sz="2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7344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2"/>
          <p:cNvGrpSpPr>
            <a:grpSpLocks/>
          </p:cNvGrpSpPr>
          <p:nvPr/>
        </p:nvGrpSpPr>
        <p:grpSpPr bwMode="auto">
          <a:xfrm>
            <a:off x="0" y="1044578"/>
            <a:ext cx="9067800" cy="5280025"/>
            <a:chOff x="76200" y="1600200"/>
            <a:chExt cx="8763000" cy="4984355"/>
          </a:xfrm>
        </p:grpSpPr>
        <p:grpSp>
          <p:nvGrpSpPr>
            <p:cNvPr id="50230" name="Group 11"/>
            <p:cNvGrpSpPr>
              <a:grpSpLocks/>
            </p:cNvGrpSpPr>
            <p:nvPr/>
          </p:nvGrpSpPr>
          <p:grpSpPr bwMode="auto">
            <a:xfrm>
              <a:off x="381000" y="1676400"/>
              <a:ext cx="8458200" cy="4908155"/>
              <a:chOff x="381000" y="1676400"/>
              <a:chExt cx="8458200" cy="4908155"/>
            </a:xfrm>
          </p:grpSpPr>
          <p:grpSp>
            <p:nvGrpSpPr>
              <p:cNvPr id="50232" name="Group 10"/>
              <p:cNvGrpSpPr>
                <a:grpSpLocks/>
              </p:cNvGrpSpPr>
              <p:nvPr/>
            </p:nvGrpSpPr>
            <p:grpSpPr bwMode="auto">
              <a:xfrm>
                <a:off x="381000" y="1676400"/>
                <a:ext cx="8305799" cy="4908155"/>
                <a:chOff x="381000" y="1676400"/>
                <a:chExt cx="8305799" cy="4908155"/>
              </a:xfrm>
            </p:grpSpPr>
            <p:grpSp>
              <p:nvGrpSpPr>
                <p:cNvPr id="50234" name="Group 9"/>
                <p:cNvGrpSpPr>
                  <a:grpSpLocks/>
                </p:cNvGrpSpPr>
                <p:nvPr/>
              </p:nvGrpSpPr>
              <p:grpSpPr bwMode="auto">
                <a:xfrm>
                  <a:off x="381000" y="1676400"/>
                  <a:ext cx="8305799" cy="4800600"/>
                  <a:chOff x="381000" y="1676400"/>
                  <a:chExt cx="8305799" cy="4800600"/>
                </a:xfrm>
              </p:grpSpPr>
              <p:pic>
                <p:nvPicPr>
                  <p:cNvPr id="50237" name="Picture 3" descr="IMG1_rot.ti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199" y="1676400"/>
                    <a:ext cx="8229600" cy="4648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" name="Rectangle 4"/>
                  <p:cNvSpPr/>
                  <p:nvPr/>
                </p:nvSpPr>
                <p:spPr>
                  <a:xfrm>
                    <a:off x="381494" y="5866723"/>
                    <a:ext cx="3580680" cy="6099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18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dirty="0">
                      <a:solidFill>
                        <a:srgbClr val="FFFFFF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p:grpSp>
            <p:sp>
              <p:nvSpPr>
                <p:cNvPr id="41" name="Rectangle 6"/>
                <p:cNvSpPr/>
                <p:nvPr/>
              </p:nvSpPr>
              <p:spPr>
                <a:xfrm>
                  <a:off x="3575571" y="5967130"/>
                  <a:ext cx="3580680" cy="609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0236" name="Rectangle 41"/>
                <p:cNvSpPr>
                  <a:spLocks noChangeArrowheads="1"/>
                </p:cNvSpPr>
                <p:nvPr/>
              </p:nvSpPr>
              <p:spPr bwMode="auto">
                <a:xfrm rot="-5400000">
                  <a:off x="5040521" y="4896851"/>
                  <a:ext cx="2057583" cy="1317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6324747" y="6274344"/>
                <a:ext cx="2514453" cy="1393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0231" name="Rectangle 36"/>
            <p:cNvSpPr>
              <a:spLocks noChangeArrowheads="1"/>
            </p:cNvSpPr>
            <p:nvPr/>
          </p:nvSpPr>
          <p:spPr bwMode="auto">
            <a:xfrm rot="-5400000">
              <a:off x="-76697" y="1753097"/>
              <a:ext cx="1143434" cy="83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>
            <a:off x="3057529" y="2014541"/>
            <a:ext cx="1927225" cy="796925"/>
          </a:xfrm>
          <a:custGeom>
            <a:avLst/>
            <a:gdLst>
              <a:gd name="connsiteX0" fmla="*/ 33867 w 1927013"/>
              <a:gd name="connsiteY0" fmla="*/ 94342 h 796349"/>
              <a:gd name="connsiteX1" fmla="*/ 295124 w 1927013"/>
              <a:gd name="connsiteY1" fmla="*/ 152399 h 796349"/>
              <a:gd name="connsiteX2" fmla="*/ 402530 w 1927013"/>
              <a:gd name="connsiteY2" fmla="*/ 158205 h 796349"/>
              <a:gd name="connsiteX3" fmla="*/ 591215 w 1927013"/>
              <a:gd name="connsiteY3" fmla="*/ 158205 h 796349"/>
              <a:gd name="connsiteX4" fmla="*/ 716038 w 1927013"/>
              <a:gd name="connsiteY4" fmla="*/ 149497 h 796349"/>
              <a:gd name="connsiteX5" fmla="*/ 840861 w 1927013"/>
              <a:gd name="connsiteY5" fmla="*/ 132079 h 796349"/>
              <a:gd name="connsiteX6" fmla="*/ 956975 w 1927013"/>
              <a:gd name="connsiteY6" fmla="*/ 105954 h 796349"/>
              <a:gd name="connsiteX7" fmla="*/ 1331444 w 1927013"/>
              <a:gd name="connsiteY7" fmla="*/ 21771 h 796349"/>
              <a:gd name="connsiteX8" fmla="*/ 1528838 w 1927013"/>
              <a:gd name="connsiteY8" fmla="*/ 1451 h 796349"/>
              <a:gd name="connsiteX9" fmla="*/ 1720427 w 1927013"/>
              <a:gd name="connsiteY9" fmla="*/ 30479 h 796349"/>
              <a:gd name="connsiteX10" fmla="*/ 1914918 w 1927013"/>
              <a:gd name="connsiteY10" fmla="*/ 123371 h 796349"/>
              <a:gd name="connsiteX11" fmla="*/ 1792998 w 1927013"/>
              <a:gd name="connsiteY11" fmla="*/ 91439 h 796349"/>
              <a:gd name="connsiteX12" fmla="*/ 1691398 w 1927013"/>
              <a:gd name="connsiteY12" fmla="*/ 79828 h 796349"/>
              <a:gd name="connsiteX13" fmla="*/ 1546255 w 1927013"/>
              <a:gd name="connsiteY13" fmla="*/ 103051 h 796349"/>
              <a:gd name="connsiteX14" fmla="*/ 1380793 w 1927013"/>
              <a:gd name="connsiteY14" fmla="*/ 175622 h 796349"/>
              <a:gd name="connsiteX15" fmla="*/ 1212427 w 1927013"/>
              <a:gd name="connsiteY15" fmla="*/ 317862 h 796349"/>
              <a:gd name="connsiteX16" fmla="*/ 997615 w 1927013"/>
              <a:gd name="connsiteY16" fmla="*/ 518159 h 796349"/>
              <a:gd name="connsiteX17" fmla="*/ 788610 w 1927013"/>
              <a:gd name="connsiteY17" fmla="*/ 672011 h 796349"/>
              <a:gd name="connsiteX18" fmla="*/ 576701 w 1927013"/>
              <a:gd name="connsiteY18" fmla="*/ 750388 h 796349"/>
              <a:gd name="connsiteX19" fmla="*/ 388015 w 1927013"/>
              <a:gd name="connsiteY19" fmla="*/ 785222 h 796349"/>
              <a:gd name="connsiteX20" fmla="*/ 382210 w 1927013"/>
              <a:gd name="connsiteY20" fmla="*/ 782319 h 796349"/>
              <a:gd name="connsiteX21" fmla="*/ 329958 w 1927013"/>
              <a:gd name="connsiteY21" fmla="*/ 701039 h 796349"/>
              <a:gd name="connsiteX22" fmla="*/ 225455 w 1927013"/>
              <a:gd name="connsiteY22" fmla="*/ 541382 h 796349"/>
              <a:gd name="connsiteX23" fmla="*/ 190621 w 1927013"/>
              <a:gd name="connsiteY23" fmla="*/ 445588 h 796349"/>
              <a:gd name="connsiteX24" fmla="*/ 91924 w 1927013"/>
              <a:gd name="connsiteY24" fmla="*/ 288834 h 796349"/>
              <a:gd name="connsiteX25" fmla="*/ 33867 w 1927013"/>
              <a:gd name="connsiteY25" fmla="*/ 94342 h 79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27013" h="796349">
                <a:moveTo>
                  <a:pt x="33867" y="94342"/>
                </a:moveTo>
                <a:cubicBezTo>
                  <a:pt x="67734" y="71603"/>
                  <a:pt x="233680" y="141755"/>
                  <a:pt x="295124" y="152399"/>
                </a:cubicBezTo>
                <a:cubicBezTo>
                  <a:pt x="356568" y="163043"/>
                  <a:pt x="353182" y="157237"/>
                  <a:pt x="402530" y="158205"/>
                </a:cubicBezTo>
                <a:cubicBezTo>
                  <a:pt x="451878" y="159173"/>
                  <a:pt x="538964" y="159656"/>
                  <a:pt x="591215" y="158205"/>
                </a:cubicBezTo>
                <a:cubicBezTo>
                  <a:pt x="643466" y="156754"/>
                  <a:pt x="674430" y="153851"/>
                  <a:pt x="716038" y="149497"/>
                </a:cubicBezTo>
                <a:cubicBezTo>
                  <a:pt x="757646" y="145143"/>
                  <a:pt x="800705" y="139336"/>
                  <a:pt x="840861" y="132079"/>
                </a:cubicBezTo>
                <a:cubicBezTo>
                  <a:pt x="881017" y="124822"/>
                  <a:pt x="956975" y="105954"/>
                  <a:pt x="956975" y="105954"/>
                </a:cubicBezTo>
                <a:cubicBezTo>
                  <a:pt x="1038739" y="87569"/>
                  <a:pt x="1236134" y="39188"/>
                  <a:pt x="1331444" y="21771"/>
                </a:cubicBezTo>
                <a:cubicBezTo>
                  <a:pt x="1426754" y="4354"/>
                  <a:pt x="1464008" y="0"/>
                  <a:pt x="1528838" y="1451"/>
                </a:cubicBezTo>
                <a:cubicBezTo>
                  <a:pt x="1593668" y="2902"/>
                  <a:pt x="1656080" y="10159"/>
                  <a:pt x="1720427" y="30479"/>
                </a:cubicBezTo>
                <a:cubicBezTo>
                  <a:pt x="1784774" y="50799"/>
                  <a:pt x="1902823" y="113211"/>
                  <a:pt x="1914918" y="123371"/>
                </a:cubicBezTo>
                <a:cubicBezTo>
                  <a:pt x="1927013" y="133531"/>
                  <a:pt x="1830251" y="98696"/>
                  <a:pt x="1792998" y="91439"/>
                </a:cubicBezTo>
                <a:cubicBezTo>
                  <a:pt x="1755745" y="84182"/>
                  <a:pt x="1732522" y="77893"/>
                  <a:pt x="1691398" y="79828"/>
                </a:cubicBezTo>
                <a:cubicBezTo>
                  <a:pt x="1650274" y="81763"/>
                  <a:pt x="1598023" y="87085"/>
                  <a:pt x="1546255" y="103051"/>
                </a:cubicBezTo>
                <a:cubicBezTo>
                  <a:pt x="1494488" y="119017"/>
                  <a:pt x="1436431" y="139820"/>
                  <a:pt x="1380793" y="175622"/>
                </a:cubicBezTo>
                <a:cubicBezTo>
                  <a:pt x="1325155" y="211424"/>
                  <a:pt x="1276290" y="260773"/>
                  <a:pt x="1212427" y="317862"/>
                </a:cubicBezTo>
                <a:cubicBezTo>
                  <a:pt x="1148564" y="374952"/>
                  <a:pt x="1068251" y="459134"/>
                  <a:pt x="997615" y="518159"/>
                </a:cubicBezTo>
                <a:cubicBezTo>
                  <a:pt x="926979" y="577184"/>
                  <a:pt x="858762" y="633306"/>
                  <a:pt x="788610" y="672011"/>
                </a:cubicBezTo>
                <a:cubicBezTo>
                  <a:pt x="718458" y="710716"/>
                  <a:pt x="643467" y="731520"/>
                  <a:pt x="576701" y="750388"/>
                </a:cubicBezTo>
                <a:cubicBezTo>
                  <a:pt x="509935" y="769256"/>
                  <a:pt x="420430" y="779900"/>
                  <a:pt x="388015" y="785222"/>
                </a:cubicBezTo>
                <a:cubicBezTo>
                  <a:pt x="355600" y="790544"/>
                  <a:pt x="391886" y="796349"/>
                  <a:pt x="382210" y="782319"/>
                </a:cubicBezTo>
                <a:cubicBezTo>
                  <a:pt x="372534" y="768289"/>
                  <a:pt x="329958" y="701039"/>
                  <a:pt x="329958" y="701039"/>
                </a:cubicBezTo>
                <a:cubicBezTo>
                  <a:pt x="303832" y="660883"/>
                  <a:pt x="248678" y="583957"/>
                  <a:pt x="225455" y="541382"/>
                </a:cubicBezTo>
                <a:cubicBezTo>
                  <a:pt x="202232" y="498807"/>
                  <a:pt x="212876" y="487679"/>
                  <a:pt x="190621" y="445588"/>
                </a:cubicBezTo>
                <a:cubicBezTo>
                  <a:pt x="168366" y="403497"/>
                  <a:pt x="119017" y="347859"/>
                  <a:pt x="91924" y="288834"/>
                </a:cubicBezTo>
                <a:cubicBezTo>
                  <a:pt x="64831" y="229809"/>
                  <a:pt x="0" y="117081"/>
                  <a:pt x="33867" y="94342"/>
                </a:cubicBezTo>
                <a:close/>
              </a:path>
            </a:pathLst>
          </a:custGeom>
          <a:pattFill prst="pct75">
            <a:fgClr>
              <a:schemeClr val="accent1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119813" y="2260600"/>
            <a:ext cx="2119312" cy="1549400"/>
          </a:xfrm>
          <a:custGeom>
            <a:avLst/>
            <a:gdLst>
              <a:gd name="connsiteX0" fmla="*/ 13629 w 2119351"/>
              <a:gd name="connsiteY0" fmla="*/ 72482 h 1548779"/>
              <a:gd name="connsiteX1" fmla="*/ 292409 w 2119351"/>
              <a:gd name="connsiteY1" fmla="*/ 16726 h 1548779"/>
              <a:gd name="connsiteX2" fmla="*/ 467112 w 2119351"/>
              <a:gd name="connsiteY2" fmla="*/ 1858 h 1548779"/>
              <a:gd name="connsiteX3" fmla="*/ 667834 w 2119351"/>
              <a:gd name="connsiteY3" fmla="*/ 27877 h 1548779"/>
              <a:gd name="connsiteX4" fmla="*/ 875990 w 2119351"/>
              <a:gd name="connsiteY4" fmla="*/ 98501 h 1548779"/>
              <a:gd name="connsiteX5" fmla="*/ 1203092 w 2119351"/>
              <a:gd name="connsiteY5" fmla="*/ 258336 h 1548779"/>
              <a:gd name="connsiteX6" fmla="*/ 1533912 w 2119351"/>
              <a:gd name="connsiteY6" fmla="*/ 477643 h 1548779"/>
              <a:gd name="connsiteX7" fmla="*/ 1760653 w 2119351"/>
              <a:gd name="connsiteY7" fmla="*/ 574287 h 1548779"/>
              <a:gd name="connsiteX8" fmla="*/ 1953941 w 2119351"/>
              <a:gd name="connsiteY8" fmla="*/ 607740 h 1548779"/>
              <a:gd name="connsiteX9" fmla="*/ 2005980 w 2119351"/>
              <a:gd name="connsiteY9" fmla="*/ 626326 h 1548779"/>
              <a:gd name="connsiteX10" fmla="*/ 1994829 w 2119351"/>
              <a:gd name="connsiteY10" fmla="*/ 674648 h 1548779"/>
              <a:gd name="connsiteX11" fmla="*/ 2005980 w 2119351"/>
              <a:gd name="connsiteY11" fmla="*/ 715536 h 1548779"/>
              <a:gd name="connsiteX12" fmla="*/ 2072887 w 2119351"/>
              <a:gd name="connsiteY12" fmla="*/ 722970 h 1548779"/>
              <a:gd name="connsiteX13" fmla="*/ 2095190 w 2119351"/>
              <a:gd name="connsiteY13" fmla="*/ 689516 h 1548779"/>
              <a:gd name="connsiteX14" fmla="*/ 2098907 w 2119351"/>
              <a:gd name="connsiteY14" fmla="*/ 696950 h 1548779"/>
              <a:gd name="connsiteX15" fmla="*/ 2113775 w 2119351"/>
              <a:gd name="connsiteY15" fmla="*/ 711818 h 1548779"/>
              <a:gd name="connsiteX16" fmla="*/ 2065453 w 2119351"/>
              <a:gd name="connsiteY16" fmla="*/ 771292 h 1548779"/>
              <a:gd name="connsiteX17" fmla="*/ 2028282 w 2119351"/>
              <a:gd name="connsiteY17" fmla="*/ 786160 h 1548779"/>
              <a:gd name="connsiteX18" fmla="*/ 1998546 w 2119351"/>
              <a:gd name="connsiteY18" fmla="*/ 819614 h 1548779"/>
              <a:gd name="connsiteX19" fmla="*/ 1961375 w 2119351"/>
              <a:gd name="connsiteY19" fmla="*/ 815897 h 1548779"/>
              <a:gd name="connsiteX20" fmla="*/ 1946507 w 2119351"/>
              <a:gd name="connsiteY20" fmla="*/ 786160 h 1548779"/>
              <a:gd name="connsiteX21" fmla="*/ 1991112 w 2119351"/>
              <a:gd name="connsiteY21" fmla="*/ 756423 h 1548779"/>
              <a:gd name="connsiteX22" fmla="*/ 1994829 w 2119351"/>
              <a:gd name="connsiteY22" fmla="*/ 745272 h 1548779"/>
              <a:gd name="connsiteX23" fmla="*/ 1950224 w 2119351"/>
              <a:gd name="connsiteY23" fmla="*/ 767575 h 1548779"/>
              <a:gd name="connsiteX24" fmla="*/ 1864731 w 2119351"/>
              <a:gd name="connsiteY24" fmla="*/ 812179 h 1548779"/>
              <a:gd name="connsiteX25" fmla="*/ 1846146 w 2119351"/>
              <a:gd name="connsiteY25" fmla="*/ 841916 h 1548779"/>
              <a:gd name="connsiteX26" fmla="*/ 1857297 w 2119351"/>
              <a:gd name="connsiteY26" fmla="*/ 871653 h 1548779"/>
              <a:gd name="connsiteX27" fmla="*/ 1805258 w 2119351"/>
              <a:gd name="connsiteY27" fmla="*/ 908823 h 1548779"/>
              <a:gd name="connsiteX28" fmla="*/ 1768087 w 2119351"/>
              <a:gd name="connsiteY28" fmla="*/ 919975 h 1548779"/>
              <a:gd name="connsiteX29" fmla="*/ 1734634 w 2119351"/>
              <a:gd name="connsiteY29" fmla="*/ 1005467 h 1548779"/>
              <a:gd name="connsiteX30" fmla="*/ 1716048 w 2119351"/>
              <a:gd name="connsiteY30" fmla="*/ 972014 h 1548779"/>
              <a:gd name="connsiteX31" fmla="*/ 1716048 w 2119351"/>
              <a:gd name="connsiteY31" fmla="*/ 960862 h 1548779"/>
              <a:gd name="connsiteX32" fmla="*/ 1701180 w 2119351"/>
              <a:gd name="connsiteY32" fmla="*/ 1027770 h 1548779"/>
              <a:gd name="connsiteX33" fmla="*/ 1701180 w 2119351"/>
              <a:gd name="connsiteY33" fmla="*/ 1053789 h 1548779"/>
              <a:gd name="connsiteX34" fmla="*/ 1693746 w 2119351"/>
              <a:gd name="connsiteY34" fmla="*/ 1090960 h 1548779"/>
              <a:gd name="connsiteX35" fmla="*/ 1593385 w 2119351"/>
              <a:gd name="connsiteY35" fmla="*/ 1169018 h 1548779"/>
              <a:gd name="connsiteX36" fmla="*/ 1623121 w 2119351"/>
              <a:gd name="connsiteY36" fmla="*/ 1317701 h 1548779"/>
              <a:gd name="connsiteX37" fmla="*/ 1600819 w 2119351"/>
              <a:gd name="connsiteY37" fmla="*/ 1384609 h 1548779"/>
              <a:gd name="connsiteX38" fmla="*/ 1556214 w 2119351"/>
              <a:gd name="connsiteY38" fmla="*/ 1302833 h 1548779"/>
              <a:gd name="connsiteX39" fmla="*/ 1522760 w 2119351"/>
              <a:gd name="connsiteY39" fmla="*/ 1239643 h 1548779"/>
              <a:gd name="connsiteX40" fmla="*/ 1470721 w 2119351"/>
              <a:gd name="connsiteY40" fmla="*/ 1243360 h 1548779"/>
              <a:gd name="connsiteX41" fmla="*/ 1396380 w 2119351"/>
              <a:gd name="connsiteY41" fmla="*/ 1232209 h 1548779"/>
              <a:gd name="connsiteX42" fmla="*/ 1377795 w 2119351"/>
              <a:gd name="connsiteY42" fmla="*/ 1261945 h 1548779"/>
              <a:gd name="connsiteX43" fmla="*/ 1273717 w 2119351"/>
              <a:gd name="connsiteY43" fmla="*/ 1235926 h 1548779"/>
              <a:gd name="connsiteX44" fmla="*/ 1191941 w 2119351"/>
              <a:gd name="connsiteY44" fmla="*/ 1299116 h 1548779"/>
              <a:gd name="connsiteX45" fmla="*/ 1206809 w 2119351"/>
              <a:gd name="connsiteY45" fmla="*/ 1340004 h 1548779"/>
              <a:gd name="connsiteX46" fmla="*/ 1173356 w 2119351"/>
              <a:gd name="connsiteY46" fmla="*/ 1366023 h 1548779"/>
              <a:gd name="connsiteX47" fmla="*/ 1199375 w 2119351"/>
              <a:gd name="connsiteY47" fmla="*/ 1507272 h 1548779"/>
              <a:gd name="connsiteX48" fmla="*/ 1243980 w 2119351"/>
              <a:gd name="connsiteY48" fmla="*/ 1548160 h 1548779"/>
              <a:gd name="connsiteX49" fmla="*/ 1139902 w 2119351"/>
              <a:gd name="connsiteY49" fmla="*/ 1510989 h 1548779"/>
              <a:gd name="connsiteX50" fmla="*/ 916878 w 2119351"/>
              <a:gd name="connsiteY50" fmla="*/ 1366023 h 1548779"/>
              <a:gd name="connsiteX51" fmla="*/ 790497 w 2119351"/>
              <a:gd name="connsiteY51" fmla="*/ 1176453 h 1548779"/>
              <a:gd name="connsiteX52" fmla="*/ 768195 w 2119351"/>
              <a:gd name="connsiteY52" fmla="*/ 1195038 h 1548779"/>
              <a:gd name="connsiteX53" fmla="*/ 875990 w 2119351"/>
              <a:gd name="connsiteY53" fmla="*/ 1369740 h 1548779"/>
              <a:gd name="connsiteX54" fmla="*/ 872273 w 2119351"/>
              <a:gd name="connsiteY54" fmla="*/ 1425497 h 1548779"/>
              <a:gd name="connsiteX55" fmla="*/ 835102 w 2119351"/>
              <a:gd name="connsiteY55" fmla="*/ 1388326 h 1548779"/>
              <a:gd name="connsiteX56" fmla="*/ 812799 w 2119351"/>
              <a:gd name="connsiteY56" fmla="*/ 1377175 h 1548779"/>
              <a:gd name="connsiteX57" fmla="*/ 816517 w 2119351"/>
              <a:gd name="connsiteY57" fmla="*/ 1351155 h 1548779"/>
              <a:gd name="connsiteX58" fmla="*/ 757043 w 2119351"/>
              <a:gd name="connsiteY58" fmla="*/ 1287965 h 1548779"/>
              <a:gd name="connsiteX59" fmla="*/ 768195 w 2119351"/>
              <a:gd name="connsiteY59" fmla="*/ 1273097 h 1548779"/>
              <a:gd name="connsiteX60" fmla="*/ 660399 w 2119351"/>
              <a:gd name="connsiteY60" fmla="*/ 1098394 h 1548779"/>
              <a:gd name="connsiteX61" fmla="*/ 612078 w 2119351"/>
              <a:gd name="connsiteY61" fmla="*/ 1090960 h 1548779"/>
              <a:gd name="connsiteX62" fmla="*/ 530302 w 2119351"/>
              <a:gd name="connsiteY62" fmla="*/ 905106 h 1548779"/>
              <a:gd name="connsiteX63" fmla="*/ 548887 w 2119351"/>
              <a:gd name="connsiteY63" fmla="*/ 867936 h 1548779"/>
              <a:gd name="connsiteX64" fmla="*/ 515434 w 2119351"/>
              <a:gd name="connsiteY64" fmla="*/ 812179 h 1548779"/>
              <a:gd name="connsiteX65" fmla="*/ 541453 w 2119351"/>
              <a:gd name="connsiteY65" fmla="*/ 771292 h 1548779"/>
              <a:gd name="connsiteX66" fmla="*/ 515434 w 2119351"/>
              <a:gd name="connsiteY66" fmla="*/ 611458 h 1548779"/>
              <a:gd name="connsiteX67" fmla="*/ 433658 w 2119351"/>
              <a:gd name="connsiteY67" fmla="*/ 544550 h 1548779"/>
              <a:gd name="connsiteX68" fmla="*/ 470829 w 2119351"/>
              <a:gd name="connsiteY68" fmla="*/ 525965 h 1548779"/>
              <a:gd name="connsiteX69" fmla="*/ 392770 w 2119351"/>
              <a:gd name="connsiteY69" fmla="*/ 384716 h 1548779"/>
              <a:gd name="connsiteX70" fmla="*/ 292409 w 2119351"/>
              <a:gd name="connsiteY70" fmla="*/ 288072 h 1548779"/>
              <a:gd name="connsiteX71" fmla="*/ 210634 w 2119351"/>
              <a:gd name="connsiteY71" fmla="*/ 172843 h 1548779"/>
              <a:gd name="connsiteX72" fmla="*/ 13629 w 2119351"/>
              <a:gd name="connsiteY72" fmla="*/ 72482 h 15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119351" h="1548779">
                <a:moveTo>
                  <a:pt x="13629" y="72482"/>
                </a:moveTo>
                <a:cubicBezTo>
                  <a:pt x="27258" y="46463"/>
                  <a:pt x="216829" y="28497"/>
                  <a:pt x="292409" y="16726"/>
                </a:cubicBezTo>
                <a:cubicBezTo>
                  <a:pt x="367989" y="4955"/>
                  <a:pt x="404541" y="0"/>
                  <a:pt x="467112" y="1858"/>
                </a:cubicBezTo>
                <a:cubicBezTo>
                  <a:pt x="529683" y="3716"/>
                  <a:pt x="599688" y="11770"/>
                  <a:pt x="667834" y="27877"/>
                </a:cubicBezTo>
                <a:cubicBezTo>
                  <a:pt x="735980" y="43984"/>
                  <a:pt x="786780" y="60091"/>
                  <a:pt x="875990" y="98501"/>
                </a:cubicBezTo>
                <a:cubicBezTo>
                  <a:pt x="965200" y="136911"/>
                  <a:pt x="1093438" y="195146"/>
                  <a:pt x="1203092" y="258336"/>
                </a:cubicBezTo>
                <a:cubicBezTo>
                  <a:pt x="1312746" y="321526"/>
                  <a:pt x="1440985" y="424985"/>
                  <a:pt x="1533912" y="477643"/>
                </a:cubicBezTo>
                <a:cubicBezTo>
                  <a:pt x="1626839" y="530301"/>
                  <a:pt x="1690648" y="552604"/>
                  <a:pt x="1760653" y="574287"/>
                </a:cubicBezTo>
                <a:cubicBezTo>
                  <a:pt x="1830658" y="595970"/>
                  <a:pt x="1913053" y="599067"/>
                  <a:pt x="1953941" y="607740"/>
                </a:cubicBezTo>
                <a:cubicBezTo>
                  <a:pt x="1994829" y="616413"/>
                  <a:pt x="1999165" y="615175"/>
                  <a:pt x="2005980" y="626326"/>
                </a:cubicBezTo>
                <a:cubicBezTo>
                  <a:pt x="2012795" y="637477"/>
                  <a:pt x="1994829" y="659780"/>
                  <a:pt x="1994829" y="674648"/>
                </a:cubicBezTo>
                <a:cubicBezTo>
                  <a:pt x="1994829" y="689516"/>
                  <a:pt x="1992970" y="707482"/>
                  <a:pt x="2005980" y="715536"/>
                </a:cubicBezTo>
                <a:cubicBezTo>
                  <a:pt x="2018990" y="723590"/>
                  <a:pt x="2058019" y="727307"/>
                  <a:pt x="2072887" y="722970"/>
                </a:cubicBezTo>
                <a:cubicBezTo>
                  <a:pt x="2087755" y="718633"/>
                  <a:pt x="2090853" y="693853"/>
                  <a:pt x="2095190" y="689516"/>
                </a:cubicBezTo>
                <a:cubicBezTo>
                  <a:pt x="2099527" y="685179"/>
                  <a:pt x="2095809" y="693233"/>
                  <a:pt x="2098907" y="696950"/>
                </a:cubicBezTo>
                <a:cubicBezTo>
                  <a:pt x="2102005" y="700667"/>
                  <a:pt x="2119351" y="699428"/>
                  <a:pt x="2113775" y="711818"/>
                </a:cubicBezTo>
                <a:cubicBezTo>
                  <a:pt x="2108199" y="724208"/>
                  <a:pt x="2079702" y="758902"/>
                  <a:pt x="2065453" y="771292"/>
                </a:cubicBezTo>
                <a:cubicBezTo>
                  <a:pt x="2051204" y="783682"/>
                  <a:pt x="2039433" y="778106"/>
                  <a:pt x="2028282" y="786160"/>
                </a:cubicBezTo>
                <a:cubicBezTo>
                  <a:pt x="2017131" y="794214"/>
                  <a:pt x="2009697" y="814658"/>
                  <a:pt x="1998546" y="819614"/>
                </a:cubicBezTo>
                <a:cubicBezTo>
                  <a:pt x="1987395" y="824570"/>
                  <a:pt x="1970048" y="821473"/>
                  <a:pt x="1961375" y="815897"/>
                </a:cubicBezTo>
                <a:cubicBezTo>
                  <a:pt x="1952702" y="810321"/>
                  <a:pt x="1941551" y="796072"/>
                  <a:pt x="1946507" y="786160"/>
                </a:cubicBezTo>
                <a:cubicBezTo>
                  <a:pt x="1951463" y="776248"/>
                  <a:pt x="1983058" y="763238"/>
                  <a:pt x="1991112" y="756423"/>
                </a:cubicBezTo>
                <a:cubicBezTo>
                  <a:pt x="1999166" y="749608"/>
                  <a:pt x="2001644" y="743413"/>
                  <a:pt x="1994829" y="745272"/>
                </a:cubicBezTo>
                <a:cubicBezTo>
                  <a:pt x="1988014" y="747131"/>
                  <a:pt x="1950224" y="767575"/>
                  <a:pt x="1950224" y="767575"/>
                </a:cubicBezTo>
                <a:cubicBezTo>
                  <a:pt x="1928541" y="778726"/>
                  <a:pt x="1882077" y="799789"/>
                  <a:pt x="1864731" y="812179"/>
                </a:cubicBezTo>
                <a:cubicBezTo>
                  <a:pt x="1847385" y="824569"/>
                  <a:pt x="1847385" y="832004"/>
                  <a:pt x="1846146" y="841916"/>
                </a:cubicBezTo>
                <a:cubicBezTo>
                  <a:pt x="1844907" y="851828"/>
                  <a:pt x="1864112" y="860502"/>
                  <a:pt x="1857297" y="871653"/>
                </a:cubicBezTo>
                <a:cubicBezTo>
                  <a:pt x="1850482" y="882804"/>
                  <a:pt x="1820126" y="900769"/>
                  <a:pt x="1805258" y="908823"/>
                </a:cubicBezTo>
                <a:cubicBezTo>
                  <a:pt x="1790390" y="916877"/>
                  <a:pt x="1779858" y="903868"/>
                  <a:pt x="1768087" y="919975"/>
                </a:cubicBezTo>
                <a:cubicBezTo>
                  <a:pt x="1756316" y="936082"/>
                  <a:pt x="1743307" y="996794"/>
                  <a:pt x="1734634" y="1005467"/>
                </a:cubicBezTo>
                <a:cubicBezTo>
                  <a:pt x="1725961" y="1014140"/>
                  <a:pt x="1719146" y="979448"/>
                  <a:pt x="1716048" y="972014"/>
                </a:cubicBezTo>
                <a:cubicBezTo>
                  <a:pt x="1712950" y="964580"/>
                  <a:pt x="1718526" y="951569"/>
                  <a:pt x="1716048" y="960862"/>
                </a:cubicBezTo>
                <a:cubicBezTo>
                  <a:pt x="1713570" y="970155"/>
                  <a:pt x="1703658" y="1012282"/>
                  <a:pt x="1701180" y="1027770"/>
                </a:cubicBezTo>
                <a:cubicBezTo>
                  <a:pt x="1698702" y="1043258"/>
                  <a:pt x="1702419" y="1043257"/>
                  <a:pt x="1701180" y="1053789"/>
                </a:cubicBezTo>
                <a:cubicBezTo>
                  <a:pt x="1699941" y="1064321"/>
                  <a:pt x="1711712" y="1071755"/>
                  <a:pt x="1693746" y="1090960"/>
                </a:cubicBezTo>
                <a:cubicBezTo>
                  <a:pt x="1675780" y="1110165"/>
                  <a:pt x="1605156" y="1131228"/>
                  <a:pt x="1593385" y="1169018"/>
                </a:cubicBezTo>
                <a:cubicBezTo>
                  <a:pt x="1581614" y="1206808"/>
                  <a:pt x="1621882" y="1281769"/>
                  <a:pt x="1623121" y="1317701"/>
                </a:cubicBezTo>
                <a:cubicBezTo>
                  <a:pt x="1624360" y="1353633"/>
                  <a:pt x="1611970" y="1387087"/>
                  <a:pt x="1600819" y="1384609"/>
                </a:cubicBezTo>
                <a:cubicBezTo>
                  <a:pt x="1589668" y="1382131"/>
                  <a:pt x="1569224" y="1326994"/>
                  <a:pt x="1556214" y="1302833"/>
                </a:cubicBezTo>
                <a:cubicBezTo>
                  <a:pt x="1543204" y="1278672"/>
                  <a:pt x="1537009" y="1249555"/>
                  <a:pt x="1522760" y="1239643"/>
                </a:cubicBezTo>
                <a:cubicBezTo>
                  <a:pt x="1508511" y="1229731"/>
                  <a:pt x="1491784" y="1244599"/>
                  <a:pt x="1470721" y="1243360"/>
                </a:cubicBezTo>
                <a:cubicBezTo>
                  <a:pt x="1449658" y="1242121"/>
                  <a:pt x="1411868" y="1229112"/>
                  <a:pt x="1396380" y="1232209"/>
                </a:cubicBezTo>
                <a:cubicBezTo>
                  <a:pt x="1380892" y="1235307"/>
                  <a:pt x="1398239" y="1261326"/>
                  <a:pt x="1377795" y="1261945"/>
                </a:cubicBezTo>
                <a:cubicBezTo>
                  <a:pt x="1357351" y="1262564"/>
                  <a:pt x="1304693" y="1229731"/>
                  <a:pt x="1273717" y="1235926"/>
                </a:cubicBezTo>
                <a:cubicBezTo>
                  <a:pt x="1242741" y="1242121"/>
                  <a:pt x="1203092" y="1281770"/>
                  <a:pt x="1191941" y="1299116"/>
                </a:cubicBezTo>
                <a:cubicBezTo>
                  <a:pt x="1180790" y="1316462"/>
                  <a:pt x="1209906" y="1328853"/>
                  <a:pt x="1206809" y="1340004"/>
                </a:cubicBezTo>
                <a:cubicBezTo>
                  <a:pt x="1203712" y="1351155"/>
                  <a:pt x="1174595" y="1338145"/>
                  <a:pt x="1173356" y="1366023"/>
                </a:cubicBezTo>
                <a:cubicBezTo>
                  <a:pt x="1172117" y="1393901"/>
                  <a:pt x="1187604" y="1476916"/>
                  <a:pt x="1199375" y="1507272"/>
                </a:cubicBezTo>
                <a:cubicBezTo>
                  <a:pt x="1211146" y="1537628"/>
                  <a:pt x="1253892" y="1547541"/>
                  <a:pt x="1243980" y="1548160"/>
                </a:cubicBezTo>
                <a:cubicBezTo>
                  <a:pt x="1234068" y="1548779"/>
                  <a:pt x="1194419" y="1541345"/>
                  <a:pt x="1139902" y="1510989"/>
                </a:cubicBezTo>
                <a:cubicBezTo>
                  <a:pt x="1085385" y="1480633"/>
                  <a:pt x="975112" y="1421779"/>
                  <a:pt x="916878" y="1366023"/>
                </a:cubicBezTo>
                <a:cubicBezTo>
                  <a:pt x="858644" y="1310267"/>
                  <a:pt x="815278" y="1204951"/>
                  <a:pt x="790497" y="1176453"/>
                </a:cubicBezTo>
                <a:cubicBezTo>
                  <a:pt x="765717" y="1147956"/>
                  <a:pt x="753946" y="1162824"/>
                  <a:pt x="768195" y="1195038"/>
                </a:cubicBezTo>
                <a:cubicBezTo>
                  <a:pt x="782444" y="1227252"/>
                  <a:pt x="858644" y="1331330"/>
                  <a:pt x="875990" y="1369740"/>
                </a:cubicBezTo>
                <a:cubicBezTo>
                  <a:pt x="893336" y="1408150"/>
                  <a:pt x="879088" y="1422399"/>
                  <a:pt x="872273" y="1425497"/>
                </a:cubicBezTo>
                <a:cubicBezTo>
                  <a:pt x="865458" y="1428595"/>
                  <a:pt x="845014" y="1396380"/>
                  <a:pt x="835102" y="1388326"/>
                </a:cubicBezTo>
                <a:cubicBezTo>
                  <a:pt x="825190" y="1380272"/>
                  <a:pt x="815897" y="1383370"/>
                  <a:pt x="812799" y="1377175"/>
                </a:cubicBezTo>
                <a:cubicBezTo>
                  <a:pt x="809702" y="1370980"/>
                  <a:pt x="825810" y="1366023"/>
                  <a:pt x="816517" y="1351155"/>
                </a:cubicBezTo>
                <a:cubicBezTo>
                  <a:pt x="807224" y="1336287"/>
                  <a:pt x="765097" y="1300975"/>
                  <a:pt x="757043" y="1287965"/>
                </a:cubicBezTo>
                <a:cubicBezTo>
                  <a:pt x="748989" y="1274955"/>
                  <a:pt x="784302" y="1304692"/>
                  <a:pt x="768195" y="1273097"/>
                </a:cubicBezTo>
                <a:cubicBezTo>
                  <a:pt x="752088" y="1241502"/>
                  <a:pt x="686418" y="1128750"/>
                  <a:pt x="660399" y="1098394"/>
                </a:cubicBezTo>
                <a:cubicBezTo>
                  <a:pt x="634380" y="1068038"/>
                  <a:pt x="633761" y="1123175"/>
                  <a:pt x="612078" y="1090960"/>
                </a:cubicBezTo>
                <a:cubicBezTo>
                  <a:pt x="590395" y="1058745"/>
                  <a:pt x="540834" y="942277"/>
                  <a:pt x="530302" y="905106"/>
                </a:cubicBezTo>
                <a:cubicBezTo>
                  <a:pt x="519770" y="867935"/>
                  <a:pt x="551365" y="883424"/>
                  <a:pt x="548887" y="867936"/>
                </a:cubicBezTo>
                <a:cubicBezTo>
                  <a:pt x="546409" y="852448"/>
                  <a:pt x="516673" y="828286"/>
                  <a:pt x="515434" y="812179"/>
                </a:cubicBezTo>
                <a:cubicBezTo>
                  <a:pt x="514195" y="796072"/>
                  <a:pt x="541453" y="804745"/>
                  <a:pt x="541453" y="771292"/>
                </a:cubicBezTo>
                <a:cubicBezTo>
                  <a:pt x="541453" y="737839"/>
                  <a:pt x="533400" y="649248"/>
                  <a:pt x="515434" y="611458"/>
                </a:cubicBezTo>
                <a:cubicBezTo>
                  <a:pt x="497468" y="573668"/>
                  <a:pt x="441092" y="558799"/>
                  <a:pt x="433658" y="544550"/>
                </a:cubicBezTo>
                <a:cubicBezTo>
                  <a:pt x="426224" y="530301"/>
                  <a:pt x="477644" y="552604"/>
                  <a:pt x="470829" y="525965"/>
                </a:cubicBezTo>
                <a:cubicBezTo>
                  <a:pt x="464014" y="499326"/>
                  <a:pt x="422507" y="424365"/>
                  <a:pt x="392770" y="384716"/>
                </a:cubicBezTo>
                <a:cubicBezTo>
                  <a:pt x="363033" y="345067"/>
                  <a:pt x="322765" y="323384"/>
                  <a:pt x="292409" y="288072"/>
                </a:cubicBezTo>
                <a:cubicBezTo>
                  <a:pt x="262053" y="252760"/>
                  <a:pt x="258956" y="208775"/>
                  <a:pt x="210634" y="172843"/>
                </a:cubicBezTo>
                <a:cubicBezTo>
                  <a:pt x="162312" y="136911"/>
                  <a:pt x="0" y="98501"/>
                  <a:pt x="13629" y="72482"/>
                </a:cubicBezTo>
                <a:close/>
              </a:path>
            </a:pathLst>
          </a:cu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0186" name="Group 31"/>
          <p:cNvGrpSpPr>
            <a:grpSpLocks/>
          </p:cNvGrpSpPr>
          <p:nvPr/>
        </p:nvGrpSpPr>
        <p:grpSpPr bwMode="auto">
          <a:xfrm>
            <a:off x="1582739" y="2873376"/>
            <a:ext cx="677863" cy="388939"/>
            <a:chOff x="1582994" y="2770239"/>
            <a:chExt cx="678003" cy="389283"/>
          </a:xfrm>
        </p:grpSpPr>
        <p:sp>
          <p:nvSpPr>
            <p:cNvPr id="34" name="Freeform 33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9" name="Freeform 28"/>
          <p:cNvSpPr/>
          <p:nvPr/>
        </p:nvSpPr>
        <p:spPr>
          <a:xfrm>
            <a:off x="766763" y="2387601"/>
            <a:ext cx="201612" cy="382588"/>
          </a:xfrm>
          <a:custGeom>
            <a:avLst/>
            <a:gdLst>
              <a:gd name="connsiteX0" fmla="*/ 5425 w 200734"/>
              <a:gd name="connsiteY0" fmla="*/ 47347 h 382232"/>
              <a:gd name="connsiteX1" fmla="*/ 46854 w 200734"/>
              <a:gd name="connsiteY1" fmla="*/ 5918 h 382232"/>
              <a:gd name="connsiteX2" fmla="*/ 79406 w 200734"/>
              <a:gd name="connsiteY2" fmla="*/ 11836 h 382232"/>
              <a:gd name="connsiteX3" fmla="*/ 64610 w 200734"/>
              <a:gd name="connsiteY3" fmla="*/ 38469 h 382232"/>
              <a:gd name="connsiteX4" fmla="*/ 103080 w 200734"/>
              <a:gd name="connsiteY4" fmla="*/ 53265 h 382232"/>
              <a:gd name="connsiteX5" fmla="*/ 61651 w 200734"/>
              <a:gd name="connsiteY5" fmla="*/ 124287 h 382232"/>
              <a:gd name="connsiteX6" fmla="*/ 108998 w 200734"/>
              <a:gd name="connsiteY6" fmla="*/ 136124 h 382232"/>
              <a:gd name="connsiteX7" fmla="*/ 123794 w 200734"/>
              <a:gd name="connsiteY7" fmla="*/ 189390 h 382232"/>
              <a:gd name="connsiteX8" fmla="*/ 147468 w 200734"/>
              <a:gd name="connsiteY8" fmla="*/ 204186 h 382232"/>
              <a:gd name="connsiteX9" fmla="*/ 159305 w 200734"/>
              <a:gd name="connsiteY9" fmla="*/ 257452 h 382232"/>
              <a:gd name="connsiteX10" fmla="*/ 197775 w 200734"/>
              <a:gd name="connsiteY10" fmla="*/ 278166 h 382232"/>
              <a:gd name="connsiteX11" fmla="*/ 177060 w 200734"/>
              <a:gd name="connsiteY11" fmla="*/ 316636 h 382232"/>
              <a:gd name="connsiteX12" fmla="*/ 177060 w 200734"/>
              <a:gd name="connsiteY12" fmla="*/ 340310 h 382232"/>
              <a:gd name="connsiteX13" fmla="*/ 76447 w 200734"/>
              <a:gd name="connsiteY13" fmla="*/ 355106 h 382232"/>
              <a:gd name="connsiteX14" fmla="*/ 23181 w 200734"/>
              <a:gd name="connsiteY14" fmla="*/ 381739 h 382232"/>
              <a:gd name="connsiteX15" fmla="*/ 14303 w 200734"/>
              <a:gd name="connsiteY15" fmla="*/ 352147 h 382232"/>
              <a:gd name="connsiteX16" fmla="*/ 35018 w 200734"/>
              <a:gd name="connsiteY16" fmla="*/ 319596 h 382232"/>
              <a:gd name="connsiteX17" fmla="*/ 23181 w 200734"/>
              <a:gd name="connsiteY17" fmla="*/ 287044 h 382232"/>
              <a:gd name="connsiteX18" fmla="*/ 58691 w 200734"/>
              <a:gd name="connsiteY18" fmla="*/ 278166 h 382232"/>
              <a:gd name="connsiteX19" fmla="*/ 40936 w 200734"/>
              <a:gd name="connsiteY19" fmla="*/ 251533 h 382232"/>
              <a:gd name="connsiteX20" fmla="*/ 58691 w 200734"/>
              <a:gd name="connsiteY20" fmla="*/ 227860 h 382232"/>
              <a:gd name="connsiteX21" fmla="*/ 37977 w 200734"/>
              <a:gd name="connsiteY21" fmla="*/ 168675 h 382232"/>
              <a:gd name="connsiteX22" fmla="*/ 40936 w 200734"/>
              <a:gd name="connsiteY22" fmla="*/ 124287 h 382232"/>
              <a:gd name="connsiteX23" fmla="*/ 14303 w 200734"/>
              <a:gd name="connsiteY23" fmla="*/ 109491 h 382232"/>
              <a:gd name="connsiteX24" fmla="*/ 5425 w 200734"/>
              <a:gd name="connsiteY24" fmla="*/ 47347 h 38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0734" h="382232">
                <a:moveTo>
                  <a:pt x="5425" y="47347"/>
                </a:moveTo>
                <a:cubicBezTo>
                  <a:pt x="10850" y="30085"/>
                  <a:pt x="34524" y="11837"/>
                  <a:pt x="46854" y="5918"/>
                </a:cubicBezTo>
                <a:cubicBezTo>
                  <a:pt x="59184" y="0"/>
                  <a:pt x="76447" y="6411"/>
                  <a:pt x="79406" y="11836"/>
                </a:cubicBezTo>
                <a:cubicBezTo>
                  <a:pt x="82365" y="17261"/>
                  <a:pt x="60664" y="31564"/>
                  <a:pt x="64610" y="38469"/>
                </a:cubicBezTo>
                <a:cubicBezTo>
                  <a:pt x="68556" y="45374"/>
                  <a:pt x="103573" y="38962"/>
                  <a:pt x="103080" y="53265"/>
                </a:cubicBezTo>
                <a:cubicBezTo>
                  <a:pt x="102587" y="67568"/>
                  <a:pt x="60665" y="110477"/>
                  <a:pt x="61651" y="124287"/>
                </a:cubicBezTo>
                <a:cubicBezTo>
                  <a:pt x="62637" y="138097"/>
                  <a:pt x="98641" y="125274"/>
                  <a:pt x="108998" y="136124"/>
                </a:cubicBezTo>
                <a:cubicBezTo>
                  <a:pt x="119355" y="146974"/>
                  <a:pt x="117382" y="178046"/>
                  <a:pt x="123794" y="189390"/>
                </a:cubicBezTo>
                <a:cubicBezTo>
                  <a:pt x="130206" y="200734"/>
                  <a:pt x="141549" y="192842"/>
                  <a:pt x="147468" y="204186"/>
                </a:cubicBezTo>
                <a:cubicBezTo>
                  <a:pt x="153387" y="215530"/>
                  <a:pt x="150921" y="245122"/>
                  <a:pt x="159305" y="257452"/>
                </a:cubicBezTo>
                <a:cubicBezTo>
                  <a:pt x="167690" y="269782"/>
                  <a:pt x="194816" y="268302"/>
                  <a:pt x="197775" y="278166"/>
                </a:cubicBezTo>
                <a:cubicBezTo>
                  <a:pt x="200734" y="288030"/>
                  <a:pt x="180513" y="306279"/>
                  <a:pt x="177060" y="316636"/>
                </a:cubicBezTo>
                <a:cubicBezTo>
                  <a:pt x="173607" y="326993"/>
                  <a:pt x="193829" y="333898"/>
                  <a:pt x="177060" y="340310"/>
                </a:cubicBezTo>
                <a:cubicBezTo>
                  <a:pt x="160291" y="346722"/>
                  <a:pt x="102093" y="348201"/>
                  <a:pt x="76447" y="355106"/>
                </a:cubicBezTo>
                <a:cubicBezTo>
                  <a:pt x="50801" y="362011"/>
                  <a:pt x="33538" y="382232"/>
                  <a:pt x="23181" y="381739"/>
                </a:cubicBezTo>
                <a:cubicBezTo>
                  <a:pt x="12824" y="381246"/>
                  <a:pt x="12330" y="362504"/>
                  <a:pt x="14303" y="352147"/>
                </a:cubicBezTo>
                <a:cubicBezTo>
                  <a:pt x="16276" y="341790"/>
                  <a:pt x="33538" y="330447"/>
                  <a:pt x="35018" y="319596"/>
                </a:cubicBezTo>
                <a:cubicBezTo>
                  <a:pt x="36498" y="308746"/>
                  <a:pt x="19236" y="293949"/>
                  <a:pt x="23181" y="287044"/>
                </a:cubicBezTo>
                <a:cubicBezTo>
                  <a:pt x="27126" y="280139"/>
                  <a:pt x="55732" y="284084"/>
                  <a:pt x="58691" y="278166"/>
                </a:cubicBezTo>
                <a:cubicBezTo>
                  <a:pt x="61650" y="272248"/>
                  <a:pt x="40936" y="259917"/>
                  <a:pt x="40936" y="251533"/>
                </a:cubicBezTo>
                <a:cubicBezTo>
                  <a:pt x="40936" y="243149"/>
                  <a:pt x="59184" y="241670"/>
                  <a:pt x="58691" y="227860"/>
                </a:cubicBezTo>
                <a:cubicBezTo>
                  <a:pt x="58198" y="214050"/>
                  <a:pt x="40936" y="185937"/>
                  <a:pt x="37977" y="168675"/>
                </a:cubicBezTo>
                <a:cubicBezTo>
                  <a:pt x="35018" y="151413"/>
                  <a:pt x="44882" y="134151"/>
                  <a:pt x="40936" y="124287"/>
                </a:cubicBezTo>
                <a:cubicBezTo>
                  <a:pt x="36990" y="114423"/>
                  <a:pt x="20715" y="122807"/>
                  <a:pt x="14303" y="109491"/>
                </a:cubicBezTo>
                <a:cubicBezTo>
                  <a:pt x="7891" y="96175"/>
                  <a:pt x="0" y="64609"/>
                  <a:pt x="5425" y="47347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54053" y="2538414"/>
            <a:ext cx="136525" cy="171451"/>
          </a:xfrm>
          <a:custGeom>
            <a:avLst/>
            <a:gdLst>
              <a:gd name="connsiteX0" fmla="*/ 46854 w 136124"/>
              <a:gd name="connsiteY0" fmla="*/ 30579 h 172129"/>
              <a:gd name="connsiteX1" fmla="*/ 5425 w 136124"/>
              <a:gd name="connsiteY1" fmla="*/ 63131 h 172129"/>
              <a:gd name="connsiteX2" fmla="*/ 26140 w 136124"/>
              <a:gd name="connsiteY2" fmla="*/ 98641 h 172129"/>
              <a:gd name="connsiteX3" fmla="*/ 2466 w 136124"/>
              <a:gd name="connsiteY3" fmla="*/ 128234 h 172129"/>
              <a:gd name="connsiteX4" fmla="*/ 11343 w 136124"/>
              <a:gd name="connsiteY4" fmla="*/ 154867 h 172129"/>
              <a:gd name="connsiteX5" fmla="*/ 37976 w 136124"/>
              <a:gd name="connsiteY5" fmla="*/ 169663 h 172129"/>
              <a:gd name="connsiteX6" fmla="*/ 103079 w 136124"/>
              <a:gd name="connsiteY6" fmla="*/ 140070 h 172129"/>
              <a:gd name="connsiteX7" fmla="*/ 135631 w 136124"/>
              <a:gd name="connsiteY7" fmla="*/ 119356 h 172129"/>
              <a:gd name="connsiteX8" fmla="*/ 100120 w 136124"/>
              <a:gd name="connsiteY8" fmla="*/ 74968 h 172129"/>
              <a:gd name="connsiteX9" fmla="*/ 108998 w 136124"/>
              <a:gd name="connsiteY9" fmla="*/ 54253 h 172129"/>
              <a:gd name="connsiteX10" fmla="*/ 120835 w 136124"/>
              <a:gd name="connsiteY10" fmla="*/ 24661 h 172129"/>
              <a:gd name="connsiteX11" fmla="*/ 117876 w 136124"/>
              <a:gd name="connsiteY11" fmla="*/ 3946 h 172129"/>
              <a:gd name="connsiteX12" fmla="*/ 46854 w 136124"/>
              <a:gd name="connsiteY12" fmla="*/ 30579 h 17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6124" h="172129">
                <a:moveTo>
                  <a:pt x="46854" y="30579"/>
                </a:moveTo>
                <a:cubicBezTo>
                  <a:pt x="28112" y="40443"/>
                  <a:pt x="8877" y="51787"/>
                  <a:pt x="5425" y="63131"/>
                </a:cubicBezTo>
                <a:cubicBezTo>
                  <a:pt x="1973" y="74475"/>
                  <a:pt x="26633" y="87791"/>
                  <a:pt x="26140" y="98641"/>
                </a:cubicBezTo>
                <a:cubicBezTo>
                  <a:pt x="25647" y="109491"/>
                  <a:pt x="4932" y="118863"/>
                  <a:pt x="2466" y="128234"/>
                </a:cubicBezTo>
                <a:cubicBezTo>
                  <a:pt x="0" y="137605"/>
                  <a:pt x="5425" y="147962"/>
                  <a:pt x="11343" y="154867"/>
                </a:cubicBezTo>
                <a:cubicBezTo>
                  <a:pt x="17261" y="161772"/>
                  <a:pt x="22687" y="172129"/>
                  <a:pt x="37976" y="169663"/>
                </a:cubicBezTo>
                <a:cubicBezTo>
                  <a:pt x="53265" y="167197"/>
                  <a:pt x="86803" y="148455"/>
                  <a:pt x="103079" y="140070"/>
                </a:cubicBezTo>
                <a:cubicBezTo>
                  <a:pt x="119355" y="131685"/>
                  <a:pt x="136124" y="130206"/>
                  <a:pt x="135631" y="119356"/>
                </a:cubicBezTo>
                <a:cubicBezTo>
                  <a:pt x="135138" y="108506"/>
                  <a:pt x="104559" y="85818"/>
                  <a:pt x="100120" y="74968"/>
                </a:cubicBezTo>
                <a:cubicBezTo>
                  <a:pt x="95681" y="64118"/>
                  <a:pt x="105546" y="62637"/>
                  <a:pt x="108998" y="54253"/>
                </a:cubicBezTo>
                <a:cubicBezTo>
                  <a:pt x="112450" y="45869"/>
                  <a:pt x="119355" y="33045"/>
                  <a:pt x="120835" y="24661"/>
                </a:cubicBezTo>
                <a:cubicBezTo>
                  <a:pt x="122315" y="16277"/>
                  <a:pt x="127247" y="7892"/>
                  <a:pt x="117876" y="3946"/>
                </a:cubicBezTo>
                <a:cubicBezTo>
                  <a:pt x="108505" y="0"/>
                  <a:pt x="65596" y="20715"/>
                  <a:pt x="46854" y="3057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730253" y="3206750"/>
            <a:ext cx="481013" cy="109539"/>
          </a:xfrm>
          <a:custGeom>
            <a:avLst/>
            <a:gdLst>
              <a:gd name="connsiteX0" fmla="*/ 17755 w 480380"/>
              <a:gd name="connsiteY0" fmla="*/ 101600 h 109491"/>
              <a:gd name="connsiteX1" fmla="*/ 41429 w 480380"/>
              <a:gd name="connsiteY1" fmla="*/ 57211 h 109491"/>
              <a:gd name="connsiteX2" fmla="*/ 76940 w 480380"/>
              <a:gd name="connsiteY2" fmla="*/ 69048 h 109491"/>
              <a:gd name="connsiteX3" fmla="*/ 133165 w 480380"/>
              <a:gd name="connsiteY3" fmla="*/ 69048 h 109491"/>
              <a:gd name="connsiteX4" fmla="*/ 207146 w 480380"/>
              <a:gd name="connsiteY4" fmla="*/ 24660 h 109491"/>
              <a:gd name="connsiteX5" fmla="*/ 440924 w 480380"/>
              <a:gd name="connsiteY5" fmla="*/ 986 h 109491"/>
              <a:gd name="connsiteX6" fmla="*/ 443884 w 480380"/>
              <a:gd name="connsiteY6" fmla="*/ 30578 h 109491"/>
              <a:gd name="connsiteX7" fmla="*/ 458680 w 480380"/>
              <a:gd name="connsiteY7" fmla="*/ 69048 h 109491"/>
              <a:gd name="connsiteX8" fmla="*/ 437965 w 480380"/>
              <a:gd name="connsiteY8" fmla="*/ 104559 h 109491"/>
              <a:gd name="connsiteX9" fmla="*/ 349189 w 480380"/>
              <a:gd name="connsiteY9" fmla="*/ 89763 h 109491"/>
              <a:gd name="connsiteX10" fmla="*/ 147961 w 480380"/>
              <a:gd name="connsiteY10" fmla="*/ 104559 h 109491"/>
              <a:gd name="connsiteX11" fmla="*/ 17755 w 480380"/>
              <a:gd name="connsiteY11" fmla="*/ 101600 h 10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380" h="109491">
                <a:moveTo>
                  <a:pt x="17755" y="101600"/>
                </a:moveTo>
                <a:cubicBezTo>
                  <a:pt x="0" y="93709"/>
                  <a:pt x="31565" y="62636"/>
                  <a:pt x="41429" y="57211"/>
                </a:cubicBezTo>
                <a:cubicBezTo>
                  <a:pt x="51293" y="51786"/>
                  <a:pt x="61651" y="67075"/>
                  <a:pt x="76940" y="69048"/>
                </a:cubicBezTo>
                <a:cubicBezTo>
                  <a:pt x="92229" y="71021"/>
                  <a:pt x="111464" y="76446"/>
                  <a:pt x="133165" y="69048"/>
                </a:cubicBezTo>
                <a:cubicBezTo>
                  <a:pt x="154866" y="61650"/>
                  <a:pt x="155853" y="36004"/>
                  <a:pt x="207146" y="24660"/>
                </a:cubicBezTo>
                <a:cubicBezTo>
                  <a:pt x="258439" y="13316"/>
                  <a:pt x="401468" y="0"/>
                  <a:pt x="440924" y="986"/>
                </a:cubicBezTo>
                <a:cubicBezTo>
                  <a:pt x="480380" y="1972"/>
                  <a:pt x="440925" y="19234"/>
                  <a:pt x="443884" y="30578"/>
                </a:cubicBezTo>
                <a:cubicBezTo>
                  <a:pt x="446843" y="41922"/>
                  <a:pt x="459667" y="56718"/>
                  <a:pt x="458680" y="69048"/>
                </a:cubicBezTo>
                <a:cubicBezTo>
                  <a:pt x="457694" y="81378"/>
                  <a:pt x="456213" y="101107"/>
                  <a:pt x="437965" y="104559"/>
                </a:cubicBezTo>
                <a:cubicBezTo>
                  <a:pt x="419717" y="108011"/>
                  <a:pt x="397523" y="89763"/>
                  <a:pt x="349189" y="89763"/>
                </a:cubicBezTo>
                <a:cubicBezTo>
                  <a:pt x="300855" y="89763"/>
                  <a:pt x="203693" y="102586"/>
                  <a:pt x="147961" y="104559"/>
                </a:cubicBezTo>
                <a:cubicBezTo>
                  <a:pt x="92229" y="106532"/>
                  <a:pt x="35510" y="109491"/>
                  <a:pt x="17755" y="101600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108076" y="3081339"/>
            <a:ext cx="46039" cy="76200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119191" y="3025776"/>
            <a:ext cx="46037" cy="46039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79451" y="1658938"/>
            <a:ext cx="2774951" cy="1909763"/>
          </a:xfrm>
          <a:custGeom>
            <a:avLst/>
            <a:gdLst>
              <a:gd name="connsiteX0" fmla="*/ 2405139 w 2775858"/>
              <a:gd name="connsiteY0" fmla="*/ 446919 h 1908629"/>
              <a:gd name="connsiteX1" fmla="*/ 2401510 w 2775858"/>
              <a:gd name="connsiteY1" fmla="*/ 504977 h 1908629"/>
              <a:gd name="connsiteX2" fmla="*/ 2488596 w 2775858"/>
              <a:gd name="connsiteY2" fmla="*/ 693662 h 1908629"/>
              <a:gd name="connsiteX3" fmla="*/ 2557539 w 2775858"/>
              <a:gd name="connsiteY3" fmla="*/ 791634 h 1908629"/>
              <a:gd name="connsiteX4" fmla="*/ 2579310 w 2775858"/>
              <a:gd name="connsiteY4" fmla="*/ 838805 h 1908629"/>
              <a:gd name="connsiteX5" fmla="*/ 2593824 w 2775858"/>
              <a:gd name="connsiteY5" fmla="*/ 893234 h 1908629"/>
              <a:gd name="connsiteX6" fmla="*/ 2757110 w 2775858"/>
              <a:gd name="connsiteY6" fmla="*/ 1139977 h 1908629"/>
              <a:gd name="connsiteX7" fmla="*/ 2706310 w 2775858"/>
              <a:gd name="connsiteY7" fmla="*/ 1136348 h 1908629"/>
              <a:gd name="connsiteX8" fmla="*/ 2557539 w 2775858"/>
              <a:gd name="connsiteY8" fmla="*/ 1154491 h 1908629"/>
              <a:gd name="connsiteX9" fmla="*/ 2488596 w 2775858"/>
              <a:gd name="connsiteY9" fmla="*/ 1245205 h 1908629"/>
              <a:gd name="connsiteX10" fmla="*/ 2506739 w 2775858"/>
              <a:gd name="connsiteY10" fmla="*/ 1368577 h 1908629"/>
              <a:gd name="connsiteX11" fmla="*/ 2524882 w 2775858"/>
              <a:gd name="connsiteY11" fmla="*/ 1372205 h 1908629"/>
              <a:gd name="connsiteX12" fmla="*/ 2611967 w 2775858"/>
              <a:gd name="connsiteY12" fmla="*/ 1448405 h 1908629"/>
              <a:gd name="connsiteX13" fmla="*/ 2590196 w 2775858"/>
              <a:gd name="connsiteY13" fmla="*/ 1524605 h 1908629"/>
              <a:gd name="connsiteX14" fmla="*/ 2484967 w 2775858"/>
              <a:gd name="connsiteY14" fmla="*/ 1582662 h 1908629"/>
              <a:gd name="connsiteX15" fmla="*/ 2343453 w 2775858"/>
              <a:gd name="connsiteY15" fmla="*/ 1637091 h 1908629"/>
              <a:gd name="connsiteX16" fmla="*/ 2176539 w 2775858"/>
              <a:gd name="connsiteY16" fmla="*/ 1669748 h 1908629"/>
              <a:gd name="connsiteX17" fmla="*/ 1947939 w 2775858"/>
              <a:gd name="connsiteY17" fmla="*/ 1767719 h 1908629"/>
              <a:gd name="connsiteX18" fmla="*/ 1897139 w 2775858"/>
              <a:gd name="connsiteY18" fmla="*/ 1891091 h 1908629"/>
              <a:gd name="connsiteX19" fmla="*/ 1846339 w 2775858"/>
              <a:gd name="connsiteY19" fmla="*/ 1872948 h 1908629"/>
              <a:gd name="connsiteX20" fmla="*/ 1741110 w 2775858"/>
              <a:gd name="connsiteY20" fmla="*/ 1843919 h 1908629"/>
              <a:gd name="connsiteX21" fmla="*/ 1646767 w 2775858"/>
              <a:gd name="connsiteY21" fmla="*/ 1843919 h 1908629"/>
              <a:gd name="connsiteX22" fmla="*/ 1563310 w 2775858"/>
              <a:gd name="connsiteY22" fmla="*/ 1876577 h 1908629"/>
              <a:gd name="connsiteX23" fmla="*/ 1465339 w 2775858"/>
              <a:gd name="connsiteY23" fmla="*/ 1789491 h 1908629"/>
              <a:gd name="connsiteX24" fmla="*/ 1414539 w 2775858"/>
              <a:gd name="connsiteY24" fmla="*/ 1804005 h 1908629"/>
              <a:gd name="connsiteX25" fmla="*/ 1352853 w 2775858"/>
              <a:gd name="connsiteY25" fmla="*/ 1702405 h 1908629"/>
              <a:gd name="connsiteX26" fmla="*/ 1352853 w 2775858"/>
              <a:gd name="connsiteY26" fmla="*/ 1626205 h 1908629"/>
              <a:gd name="connsiteX27" fmla="*/ 1338339 w 2775858"/>
              <a:gd name="connsiteY27" fmla="*/ 1568148 h 1908629"/>
              <a:gd name="connsiteX28" fmla="*/ 1175053 w 2775858"/>
              <a:gd name="connsiteY28" fmla="*/ 1550005 h 1908629"/>
              <a:gd name="connsiteX29" fmla="*/ 1138767 w 2775858"/>
              <a:gd name="connsiteY29" fmla="*/ 1520977 h 1908629"/>
              <a:gd name="connsiteX30" fmla="*/ 1073453 w 2775858"/>
              <a:gd name="connsiteY30" fmla="*/ 1528234 h 1908629"/>
              <a:gd name="connsiteX31" fmla="*/ 1000882 w 2775858"/>
              <a:gd name="connsiteY31" fmla="*/ 1575405 h 1908629"/>
              <a:gd name="connsiteX32" fmla="*/ 979110 w 2775858"/>
              <a:gd name="connsiteY32" fmla="*/ 1571777 h 1908629"/>
              <a:gd name="connsiteX33" fmla="*/ 964596 w 2775858"/>
              <a:gd name="connsiteY33" fmla="*/ 1593548 h 1908629"/>
              <a:gd name="connsiteX34" fmla="*/ 921053 w 2775858"/>
              <a:gd name="connsiteY34" fmla="*/ 1579034 h 1908629"/>
              <a:gd name="connsiteX35" fmla="*/ 902910 w 2775858"/>
              <a:gd name="connsiteY35" fmla="*/ 1542748 h 1908629"/>
              <a:gd name="connsiteX36" fmla="*/ 884767 w 2775858"/>
              <a:gd name="connsiteY36" fmla="*/ 1452034 h 1908629"/>
              <a:gd name="connsiteX37" fmla="*/ 812196 w 2775858"/>
              <a:gd name="connsiteY37" fmla="*/ 1502834 h 1908629"/>
              <a:gd name="connsiteX38" fmla="*/ 808567 w 2775858"/>
              <a:gd name="connsiteY38" fmla="*/ 1535491 h 1908629"/>
              <a:gd name="connsiteX39" fmla="*/ 786796 w 2775858"/>
              <a:gd name="connsiteY39" fmla="*/ 1589919 h 1908629"/>
              <a:gd name="connsiteX40" fmla="*/ 710596 w 2775858"/>
              <a:gd name="connsiteY40" fmla="*/ 1412119 h 1908629"/>
              <a:gd name="connsiteX41" fmla="*/ 681567 w 2775858"/>
              <a:gd name="connsiteY41" fmla="*/ 1390348 h 1908629"/>
              <a:gd name="connsiteX42" fmla="*/ 598110 w 2775858"/>
              <a:gd name="connsiteY42" fmla="*/ 1306891 h 1908629"/>
              <a:gd name="connsiteX43" fmla="*/ 540053 w 2775858"/>
              <a:gd name="connsiteY43" fmla="*/ 1285119 h 1908629"/>
              <a:gd name="connsiteX44" fmla="*/ 594482 w 2775858"/>
              <a:gd name="connsiteY44" fmla="*/ 1379462 h 1908629"/>
              <a:gd name="connsiteX45" fmla="*/ 645282 w 2775858"/>
              <a:gd name="connsiteY45" fmla="*/ 1412119 h 1908629"/>
              <a:gd name="connsiteX46" fmla="*/ 685196 w 2775858"/>
              <a:gd name="connsiteY46" fmla="*/ 1444777 h 1908629"/>
              <a:gd name="connsiteX47" fmla="*/ 652539 w 2775858"/>
              <a:gd name="connsiteY47" fmla="*/ 1459291 h 1908629"/>
              <a:gd name="connsiteX48" fmla="*/ 663424 w 2775858"/>
              <a:gd name="connsiteY48" fmla="*/ 1477434 h 1908629"/>
              <a:gd name="connsiteX49" fmla="*/ 645282 w 2775858"/>
              <a:gd name="connsiteY49" fmla="*/ 1524605 h 1908629"/>
              <a:gd name="connsiteX50" fmla="*/ 612624 w 2775858"/>
              <a:gd name="connsiteY50" fmla="*/ 1535491 h 1908629"/>
              <a:gd name="connsiteX51" fmla="*/ 627139 w 2775858"/>
              <a:gd name="connsiteY51" fmla="*/ 1484691 h 1908629"/>
              <a:gd name="connsiteX52" fmla="*/ 579967 w 2775858"/>
              <a:gd name="connsiteY52" fmla="*/ 1433891 h 1908629"/>
              <a:gd name="connsiteX53" fmla="*/ 496510 w 2775858"/>
              <a:gd name="connsiteY53" fmla="*/ 1361319 h 1908629"/>
              <a:gd name="connsiteX54" fmla="*/ 492882 w 2775858"/>
              <a:gd name="connsiteY54" fmla="*/ 1339548 h 1908629"/>
              <a:gd name="connsiteX55" fmla="*/ 452967 w 2775858"/>
              <a:gd name="connsiteY55" fmla="*/ 1310519 h 1908629"/>
              <a:gd name="connsiteX56" fmla="*/ 365882 w 2775858"/>
              <a:gd name="connsiteY56" fmla="*/ 1357691 h 1908629"/>
              <a:gd name="connsiteX57" fmla="*/ 329596 w 2775858"/>
              <a:gd name="connsiteY57" fmla="*/ 1343177 h 1908629"/>
              <a:gd name="connsiteX58" fmla="*/ 311453 w 2775858"/>
              <a:gd name="connsiteY58" fmla="*/ 1412119 h 1908629"/>
              <a:gd name="connsiteX59" fmla="*/ 271539 w 2775858"/>
              <a:gd name="connsiteY59" fmla="*/ 1430262 h 1908629"/>
              <a:gd name="connsiteX60" fmla="*/ 227996 w 2775858"/>
              <a:gd name="connsiteY60" fmla="*/ 1459291 h 1908629"/>
              <a:gd name="connsiteX61" fmla="*/ 246139 w 2775858"/>
              <a:gd name="connsiteY61" fmla="*/ 1502834 h 1908629"/>
              <a:gd name="connsiteX62" fmla="*/ 188082 w 2775858"/>
              <a:gd name="connsiteY62" fmla="*/ 1553634 h 1908629"/>
              <a:gd name="connsiteX63" fmla="*/ 130024 w 2775858"/>
              <a:gd name="connsiteY63" fmla="*/ 1568148 h 1908629"/>
              <a:gd name="connsiteX64" fmla="*/ 86482 w 2775858"/>
              <a:gd name="connsiteY64" fmla="*/ 1593548 h 1908629"/>
              <a:gd name="connsiteX65" fmla="*/ 68339 w 2775858"/>
              <a:gd name="connsiteY65" fmla="*/ 1597177 h 1908629"/>
              <a:gd name="connsiteX66" fmla="*/ 68339 w 2775858"/>
              <a:gd name="connsiteY66" fmla="*/ 1564519 h 1908629"/>
              <a:gd name="connsiteX67" fmla="*/ 21167 w 2775858"/>
              <a:gd name="connsiteY67" fmla="*/ 1553634 h 1908629"/>
              <a:gd name="connsiteX68" fmla="*/ 21167 w 2775858"/>
              <a:gd name="connsiteY68" fmla="*/ 1531862 h 1908629"/>
              <a:gd name="connsiteX69" fmla="*/ 6653 w 2775858"/>
              <a:gd name="connsiteY69" fmla="*/ 1488319 h 1908629"/>
              <a:gd name="connsiteX70" fmla="*/ 35682 w 2775858"/>
              <a:gd name="connsiteY70" fmla="*/ 1444777 h 1908629"/>
              <a:gd name="connsiteX71" fmla="*/ 3024 w 2775858"/>
              <a:gd name="connsiteY71" fmla="*/ 1343177 h 1908629"/>
              <a:gd name="connsiteX72" fmla="*/ 53824 w 2775858"/>
              <a:gd name="connsiteY72" fmla="*/ 1335919 h 1908629"/>
              <a:gd name="connsiteX73" fmla="*/ 188082 w 2775858"/>
              <a:gd name="connsiteY73" fmla="*/ 1350434 h 1908629"/>
              <a:gd name="connsiteX74" fmla="*/ 206224 w 2775858"/>
              <a:gd name="connsiteY74" fmla="*/ 1237948 h 1908629"/>
              <a:gd name="connsiteX75" fmla="*/ 126396 w 2775858"/>
              <a:gd name="connsiteY75" fmla="*/ 1176262 h 1908629"/>
              <a:gd name="connsiteX76" fmla="*/ 177196 w 2775858"/>
              <a:gd name="connsiteY76" fmla="*/ 1139977 h 1908629"/>
              <a:gd name="connsiteX77" fmla="*/ 188082 w 2775858"/>
              <a:gd name="connsiteY77" fmla="*/ 1147234 h 1908629"/>
              <a:gd name="connsiteX78" fmla="*/ 220739 w 2775858"/>
              <a:gd name="connsiteY78" fmla="*/ 1125462 h 1908629"/>
              <a:gd name="connsiteX79" fmla="*/ 246139 w 2775858"/>
              <a:gd name="connsiteY79" fmla="*/ 1121834 h 1908629"/>
              <a:gd name="connsiteX80" fmla="*/ 322339 w 2775858"/>
              <a:gd name="connsiteY80" fmla="*/ 1034748 h 1908629"/>
              <a:gd name="connsiteX81" fmla="*/ 322339 w 2775858"/>
              <a:gd name="connsiteY81" fmla="*/ 998462 h 1908629"/>
              <a:gd name="connsiteX82" fmla="*/ 369510 w 2775858"/>
              <a:gd name="connsiteY82" fmla="*/ 987577 h 1908629"/>
              <a:gd name="connsiteX83" fmla="*/ 409424 w 2775858"/>
              <a:gd name="connsiteY83" fmla="*/ 958548 h 1908629"/>
              <a:gd name="connsiteX84" fmla="*/ 442082 w 2775858"/>
              <a:gd name="connsiteY84" fmla="*/ 940405 h 1908629"/>
              <a:gd name="connsiteX85" fmla="*/ 442082 w 2775858"/>
              <a:gd name="connsiteY85" fmla="*/ 893234 h 1908629"/>
              <a:gd name="connsiteX86" fmla="*/ 442082 w 2775858"/>
              <a:gd name="connsiteY86" fmla="*/ 813405 h 1908629"/>
              <a:gd name="connsiteX87" fmla="*/ 500139 w 2775858"/>
              <a:gd name="connsiteY87" fmla="*/ 773491 h 1908629"/>
              <a:gd name="connsiteX88" fmla="*/ 496510 w 2775858"/>
              <a:gd name="connsiteY88" fmla="*/ 817034 h 1908629"/>
              <a:gd name="connsiteX89" fmla="*/ 496510 w 2775858"/>
              <a:gd name="connsiteY89" fmla="*/ 860577 h 1908629"/>
              <a:gd name="connsiteX90" fmla="*/ 496510 w 2775858"/>
              <a:gd name="connsiteY90" fmla="*/ 907748 h 1908629"/>
              <a:gd name="connsiteX91" fmla="*/ 525539 w 2775858"/>
              <a:gd name="connsiteY91" fmla="*/ 936777 h 1908629"/>
              <a:gd name="connsiteX92" fmla="*/ 583596 w 2775858"/>
              <a:gd name="connsiteY92" fmla="*/ 925891 h 1908629"/>
              <a:gd name="connsiteX93" fmla="*/ 601739 w 2775858"/>
              <a:gd name="connsiteY93" fmla="*/ 933148 h 1908629"/>
              <a:gd name="connsiteX94" fmla="*/ 677939 w 2775858"/>
              <a:gd name="connsiteY94" fmla="*/ 911377 h 1908629"/>
              <a:gd name="connsiteX95" fmla="*/ 703339 w 2775858"/>
              <a:gd name="connsiteY95" fmla="*/ 925891 h 1908629"/>
              <a:gd name="connsiteX96" fmla="*/ 768653 w 2775858"/>
              <a:gd name="connsiteY96" fmla="*/ 867834 h 1908629"/>
              <a:gd name="connsiteX97" fmla="*/ 750510 w 2775858"/>
              <a:gd name="connsiteY97" fmla="*/ 817034 h 1908629"/>
              <a:gd name="connsiteX98" fmla="*/ 786796 w 2775858"/>
              <a:gd name="connsiteY98" fmla="*/ 791634 h 1908629"/>
              <a:gd name="connsiteX99" fmla="*/ 830339 w 2775858"/>
              <a:gd name="connsiteY99" fmla="*/ 824291 h 1908629"/>
              <a:gd name="connsiteX100" fmla="*/ 841224 w 2775858"/>
              <a:gd name="connsiteY100" fmla="*/ 758977 h 1908629"/>
              <a:gd name="connsiteX101" fmla="*/ 823082 w 2775858"/>
              <a:gd name="connsiteY101" fmla="*/ 733577 h 1908629"/>
              <a:gd name="connsiteX102" fmla="*/ 852110 w 2775858"/>
              <a:gd name="connsiteY102" fmla="*/ 700919 h 1908629"/>
              <a:gd name="connsiteX103" fmla="*/ 917424 w 2775858"/>
              <a:gd name="connsiteY103" fmla="*/ 711805 h 1908629"/>
              <a:gd name="connsiteX104" fmla="*/ 946453 w 2775858"/>
              <a:gd name="connsiteY104" fmla="*/ 679148 h 1908629"/>
              <a:gd name="connsiteX105" fmla="*/ 979110 w 2775858"/>
              <a:gd name="connsiteY105" fmla="*/ 671891 h 1908629"/>
              <a:gd name="connsiteX106" fmla="*/ 946453 w 2775858"/>
              <a:gd name="connsiteY106" fmla="*/ 631977 h 1908629"/>
              <a:gd name="connsiteX107" fmla="*/ 906539 w 2775858"/>
              <a:gd name="connsiteY107" fmla="*/ 646491 h 1908629"/>
              <a:gd name="connsiteX108" fmla="*/ 812196 w 2775858"/>
              <a:gd name="connsiteY108" fmla="*/ 668262 h 1908629"/>
              <a:gd name="connsiteX109" fmla="*/ 765024 w 2775858"/>
              <a:gd name="connsiteY109" fmla="*/ 566662 h 1908629"/>
              <a:gd name="connsiteX110" fmla="*/ 783167 w 2775858"/>
              <a:gd name="connsiteY110" fmla="*/ 494091 h 1908629"/>
              <a:gd name="connsiteX111" fmla="*/ 830339 w 2775858"/>
              <a:gd name="connsiteY111" fmla="*/ 454177 h 1908629"/>
              <a:gd name="connsiteX112" fmla="*/ 855739 w 2775858"/>
              <a:gd name="connsiteY112" fmla="*/ 399748 h 1908629"/>
              <a:gd name="connsiteX113" fmla="*/ 848482 w 2775858"/>
              <a:gd name="connsiteY113" fmla="*/ 330805 h 1908629"/>
              <a:gd name="connsiteX114" fmla="*/ 801310 w 2775858"/>
              <a:gd name="connsiteY114" fmla="*/ 352577 h 1908629"/>
              <a:gd name="connsiteX115" fmla="*/ 765024 w 2775858"/>
              <a:gd name="connsiteY115" fmla="*/ 403377 h 1908629"/>
              <a:gd name="connsiteX116" fmla="*/ 779539 w 2775858"/>
              <a:gd name="connsiteY116" fmla="*/ 417891 h 1908629"/>
              <a:gd name="connsiteX117" fmla="*/ 710596 w 2775858"/>
              <a:gd name="connsiteY117" fmla="*/ 501348 h 1908629"/>
              <a:gd name="connsiteX118" fmla="*/ 667053 w 2775858"/>
              <a:gd name="connsiteY118" fmla="*/ 588434 h 1908629"/>
              <a:gd name="connsiteX119" fmla="*/ 681567 w 2775858"/>
              <a:gd name="connsiteY119" fmla="*/ 646491 h 1908629"/>
              <a:gd name="connsiteX120" fmla="*/ 710596 w 2775858"/>
              <a:gd name="connsiteY120" fmla="*/ 657377 h 1908629"/>
              <a:gd name="connsiteX121" fmla="*/ 692453 w 2775858"/>
              <a:gd name="connsiteY121" fmla="*/ 719062 h 1908629"/>
              <a:gd name="connsiteX122" fmla="*/ 677939 w 2775858"/>
              <a:gd name="connsiteY122" fmla="*/ 722691 h 1908629"/>
              <a:gd name="connsiteX123" fmla="*/ 645282 w 2775858"/>
              <a:gd name="connsiteY123" fmla="*/ 824291 h 1908629"/>
              <a:gd name="connsiteX124" fmla="*/ 598110 w 2775858"/>
              <a:gd name="connsiteY124" fmla="*/ 856948 h 1908629"/>
              <a:gd name="connsiteX125" fmla="*/ 579967 w 2775858"/>
              <a:gd name="connsiteY125" fmla="*/ 893234 h 1908629"/>
              <a:gd name="connsiteX126" fmla="*/ 561824 w 2775858"/>
              <a:gd name="connsiteY126" fmla="*/ 860577 h 1908629"/>
              <a:gd name="connsiteX127" fmla="*/ 565453 w 2775858"/>
              <a:gd name="connsiteY127" fmla="*/ 820662 h 1908629"/>
              <a:gd name="connsiteX128" fmla="*/ 547310 w 2775858"/>
              <a:gd name="connsiteY128" fmla="*/ 795262 h 1908629"/>
              <a:gd name="connsiteX129" fmla="*/ 496510 w 2775858"/>
              <a:gd name="connsiteY129" fmla="*/ 700919 h 1908629"/>
              <a:gd name="connsiteX130" fmla="*/ 481996 w 2775858"/>
              <a:gd name="connsiteY130" fmla="*/ 726319 h 1908629"/>
              <a:gd name="connsiteX131" fmla="*/ 420310 w 2775858"/>
              <a:gd name="connsiteY131" fmla="*/ 773491 h 1908629"/>
              <a:gd name="connsiteX132" fmla="*/ 373139 w 2775858"/>
              <a:gd name="connsiteY132" fmla="*/ 700919 h 1908629"/>
              <a:gd name="connsiteX133" fmla="*/ 369510 w 2775858"/>
              <a:gd name="connsiteY133" fmla="*/ 573919 h 1908629"/>
              <a:gd name="connsiteX134" fmla="*/ 492882 w 2775858"/>
              <a:gd name="connsiteY134" fmla="*/ 454177 h 1908629"/>
              <a:gd name="connsiteX135" fmla="*/ 587224 w 2775858"/>
              <a:gd name="connsiteY135" fmla="*/ 287262 h 1908629"/>
              <a:gd name="connsiteX136" fmla="*/ 670682 w 2775858"/>
              <a:gd name="connsiteY136" fmla="*/ 156634 h 1908629"/>
              <a:gd name="connsiteX137" fmla="*/ 797682 w 2775858"/>
              <a:gd name="connsiteY137" fmla="*/ 36891 h 1908629"/>
              <a:gd name="connsiteX138" fmla="*/ 830339 w 2775858"/>
              <a:gd name="connsiteY138" fmla="*/ 40519 h 1908629"/>
              <a:gd name="connsiteX139" fmla="*/ 848482 w 2775858"/>
              <a:gd name="connsiteY139" fmla="*/ 4234 h 1908629"/>
              <a:gd name="connsiteX140" fmla="*/ 877510 w 2775858"/>
              <a:gd name="connsiteY140" fmla="*/ 33262 h 1908629"/>
              <a:gd name="connsiteX141" fmla="*/ 779539 w 2775858"/>
              <a:gd name="connsiteY141" fmla="*/ 203805 h 1908629"/>
              <a:gd name="connsiteX142" fmla="*/ 812196 w 2775858"/>
              <a:gd name="connsiteY142" fmla="*/ 207434 h 1908629"/>
              <a:gd name="connsiteX143" fmla="*/ 902910 w 2775858"/>
              <a:gd name="connsiteY143" fmla="*/ 214691 h 1908629"/>
              <a:gd name="connsiteX144" fmla="*/ 1044424 w 2775858"/>
              <a:gd name="connsiteY144" fmla="*/ 269119 h 1908629"/>
              <a:gd name="connsiteX145" fmla="*/ 1102482 w 2775858"/>
              <a:gd name="connsiteY145" fmla="*/ 352577 h 1908629"/>
              <a:gd name="connsiteX146" fmla="*/ 1091596 w 2775858"/>
              <a:gd name="connsiteY146" fmla="*/ 381605 h 1908629"/>
              <a:gd name="connsiteX147" fmla="*/ 1102482 w 2775858"/>
              <a:gd name="connsiteY147" fmla="*/ 403377 h 1908629"/>
              <a:gd name="connsiteX148" fmla="*/ 1102482 w 2775858"/>
              <a:gd name="connsiteY148" fmla="*/ 432405 h 1908629"/>
              <a:gd name="connsiteX149" fmla="*/ 1138767 w 2775858"/>
              <a:gd name="connsiteY149" fmla="*/ 446919 h 1908629"/>
              <a:gd name="connsiteX150" fmla="*/ 1164167 w 2775858"/>
              <a:gd name="connsiteY150" fmla="*/ 457805 h 1908629"/>
              <a:gd name="connsiteX151" fmla="*/ 1175053 w 2775858"/>
              <a:gd name="connsiteY151" fmla="*/ 446919 h 1908629"/>
              <a:gd name="connsiteX152" fmla="*/ 1138767 w 2775858"/>
              <a:gd name="connsiteY152" fmla="*/ 414262 h 1908629"/>
              <a:gd name="connsiteX153" fmla="*/ 1164167 w 2775858"/>
              <a:gd name="connsiteY153" fmla="*/ 392491 h 1908629"/>
              <a:gd name="connsiteX154" fmla="*/ 1218596 w 2775858"/>
              <a:gd name="connsiteY154" fmla="*/ 428777 h 1908629"/>
              <a:gd name="connsiteX155" fmla="*/ 1233110 w 2775858"/>
              <a:gd name="connsiteY155" fmla="*/ 425148 h 1908629"/>
              <a:gd name="connsiteX156" fmla="*/ 1222224 w 2775858"/>
              <a:gd name="connsiteY156" fmla="*/ 388862 h 1908629"/>
              <a:gd name="connsiteX157" fmla="*/ 1291167 w 2775858"/>
              <a:gd name="connsiteY157" fmla="*/ 312662 h 1908629"/>
              <a:gd name="connsiteX158" fmla="*/ 1312939 w 2775858"/>
              <a:gd name="connsiteY158" fmla="*/ 330805 h 1908629"/>
              <a:gd name="connsiteX159" fmla="*/ 1334710 w 2775858"/>
              <a:gd name="connsiteY159" fmla="*/ 330805 h 1908629"/>
              <a:gd name="connsiteX160" fmla="*/ 1414539 w 2775858"/>
              <a:gd name="connsiteY160" fmla="*/ 367091 h 1908629"/>
              <a:gd name="connsiteX161" fmla="*/ 1603224 w 2775858"/>
              <a:gd name="connsiteY161" fmla="*/ 377977 h 1908629"/>
              <a:gd name="connsiteX162" fmla="*/ 1730224 w 2775858"/>
              <a:gd name="connsiteY162" fmla="*/ 352577 h 1908629"/>
              <a:gd name="connsiteX163" fmla="*/ 1875367 w 2775858"/>
              <a:gd name="connsiteY163" fmla="*/ 327177 h 1908629"/>
              <a:gd name="connsiteX164" fmla="*/ 1875367 w 2775858"/>
              <a:gd name="connsiteY164" fmla="*/ 323548 h 1908629"/>
              <a:gd name="connsiteX165" fmla="*/ 1987853 w 2775858"/>
              <a:gd name="connsiteY165" fmla="*/ 330805 h 1908629"/>
              <a:gd name="connsiteX166" fmla="*/ 2165653 w 2775858"/>
              <a:gd name="connsiteY166" fmla="*/ 359834 h 1908629"/>
              <a:gd name="connsiteX167" fmla="*/ 2270882 w 2775858"/>
              <a:gd name="connsiteY167" fmla="*/ 403377 h 1908629"/>
              <a:gd name="connsiteX168" fmla="*/ 2405139 w 2775858"/>
              <a:gd name="connsiteY168" fmla="*/ 446919 h 19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775858" h="1908629">
                <a:moveTo>
                  <a:pt x="2405139" y="446919"/>
                </a:moveTo>
                <a:cubicBezTo>
                  <a:pt x="2426910" y="463852"/>
                  <a:pt x="2387600" y="463853"/>
                  <a:pt x="2401510" y="504977"/>
                </a:cubicBezTo>
                <a:cubicBezTo>
                  <a:pt x="2415420" y="546101"/>
                  <a:pt x="2462591" y="645886"/>
                  <a:pt x="2488596" y="693662"/>
                </a:cubicBezTo>
                <a:cubicBezTo>
                  <a:pt x="2514601" y="741438"/>
                  <a:pt x="2542420" y="767444"/>
                  <a:pt x="2557539" y="791634"/>
                </a:cubicBezTo>
                <a:cubicBezTo>
                  <a:pt x="2572658" y="815825"/>
                  <a:pt x="2573263" y="821872"/>
                  <a:pt x="2579310" y="838805"/>
                </a:cubicBezTo>
                <a:cubicBezTo>
                  <a:pt x="2585357" y="855738"/>
                  <a:pt x="2564191" y="843039"/>
                  <a:pt x="2593824" y="893234"/>
                </a:cubicBezTo>
                <a:cubicBezTo>
                  <a:pt x="2623457" y="943429"/>
                  <a:pt x="2738362" y="1099458"/>
                  <a:pt x="2757110" y="1139977"/>
                </a:cubicBezTo>
                <a:cubicBezTo>
                  <a:pt x="2775858" y="1180496"/>
                  <a:pt x="2739572" y="1133929"/>
                  <a:pt x="2706310" y="1136348"/>
                </a:cubicBezTo>
                <a:cubicBezTo>
                  <a:pt x="2673048" y="1138767"/>
                  <a:pt x="2593825" y="1136348"/>
                  <a:pt x="2557539" y="1154491"/>
                </a:cubicBezTo>
                <a:cubicBezTo>
                  <a:pt x="2521253" y="1172634"/>
                  <a:pt x="2497063" y="1209524"/>
                  <a:pt x="2488596" y="1245205"/>
                </a:cubicBezTo>
                <a:cubicBezTo>
                  <a:pt x="2480129" y="1280886"/>
                  <a:pt x="2500691" y="1347410"/>
                  <a:pt x="2506739" y="1368577"/>
                </a:cubicBezTo>
                <a:cubicBezTo>
                  <a:pt x="2512787" y="1389744"/>
                  <a:pt x="2507344" y="1358900"/>
                  <a:pt x="2524882" y="1372205"/>
                </a:cubicBezTo>
                <a:cubicBezTo>
                  <a:pt x="2542420" y="1385510"/>
                  <a:pt x="2601081" y="1423005"/>
                  <a:pt x="2611967" y="1448405"/>
                </a:cubicBezTo>
                <a:cubicBezTo>
                  <a:pt x="2622853" y="1473805"/>
                  <a:pt x="2611363" y="1502229"/>
                  <a:pt x="2590196" y="1524605"/>
                </a:cubicBezTo>
                <a:cubicBezTo>
                  <a:pt x="2569029" y="1546981"/>
                  <a:pt x="2526091" y="1563914"/>
                  <a:pt x="2484967" y="1582662"/>
                </a:cubicBezTo>
                <a:cubicBezTo>
                  <a:pt x="2443843" y="1601410"/>
                  <a:pt x="2394858" y="1622577"/>
                  <a:pt x="2343453" y="1637091"/>
                </a:cubicBezTo>
                <a:cubicBezTo>
                  <a:pt x="2292048" y="1651605"/>
                  <a:pt x="2242458" y="1647977"/>
                  <a:pt x="2176539" y="1669748"/>
                </a:cubicBezTo>
                <a:cubicBezTo>
                  <a:pt x="2110620" y="1691519"/>
                  <a:pt x="1994506" y="1730829"/>
                  <a:pt x="1947939" y="1767719"/>
                </a:cubicBezTo>
                <a:cubicBezTo>
                  <a:pt x="1901372" y="1804609"/>
                  <a:pt x="1914072" y="1873553"/>
                  <a:pt x="1897139" y="1891091"/>
                </a:cubicBezTo>
                <a:cubicBezTo>
                  <a:pt x="1880206" y="1908629"/>
                  <a:pt x="1872344" y="1880810"/>
                  <a:pt x="1846339" y="1872948"/>
                </a:cubicBezTo>
                <a:cubicBezTo>
                  <a:pt x="1820334" y="1865086"/>
                  <a:pt x="1774372" y="1848757"/>
                  <a:pt x="1741110" y="1843919"/>
                </a:cubicBezTo>
                <a:cubicBezTo>
                  <a:pt x="1707848" y="1839081"/>
                  <a:pt x="1676400" y="1838476"/>
                  <a:pt x="1646767" y="1843919"/>
                </a:cubicBezTo>
                <a:cubicBezTo>
                  <a:pt x="1617134" y="1849362"/>
                  <a:pt x="1593548" y="1885648"/>
                  <a:pt x="1563310" y="1876577"/>
                </a:cubicBezTo>
                <a:cubicBezTo>
                  <a:pt x="1533072" y="1867506"/>
                  <a:pt x="1490134" y="1801586"/>
                  <a:pt x="1465339" y="1789491"/>
                </a:cubicBezTo>
                <a:cubicBezTo>
                  <a:pt x="1440544" y="1777396"/>
                  <a:pt x="1433287" y="1818519"/>
                  <a:pt x="1414539" y="1804005"/>
                </a:cubicBezTo>
                <a:cubicBezTo>
                  <a:pt x="1395791" y="1789491"/>
                  <a:pt x="1363134" y="1732038"/>
                  <a:pt x="1352853" y="1702405"/>
                </a:cubicBezTo>
                <a:cubicBezTo>
                  <a:pt x="1342572" y="1672772"/>
                  <a:pt x="1355272" y="1648581"/>
                  <a:pt x="1352853" y="1626205"/>
                </a:cubicBezTo>
                <a:cubicBezTo>
                  <a:pt x="1350434" y="1603829"/>
                  <a:pt x="1367972" y="1580848"/>
                  <a:pt x="1338339" y="1568148"/>
                </a:cubicBezTo>
                <a:cubicBezTo>
                  <a:pt x="1308706" y="1555448"/>
                  <a:pt x="1208315" y="1557867"/>
                  <a:pt x="1175053" y="1550005"/>
                </a:cubicBezTo>
                <a:cubicBezTo>
                  <a:pt x="1141791" y="1542143"/>
                  <a:pt x="1155700" y="1524606"/>
                  <a:pt x="1138767" y="1520977"/>
                </a:cubicBezTo>
                <a:cubicBezTo>
                  <a:pt x="1121834" y="1517349"/>
                  <a:pt x="1096434" y="1519163"/>
                  <a:pt x="1073453" y="1528234"/>
                </a:cubicBezTo>
                <a:cubicBezTo>
                  <a:pt x="1050472" y="1537305"/>
                  <a:pt x="1016606" y="1568148"/>
                  <a:pt x="1000882" y="1575405"/>
                </a:cubicBezTo>
                <a:cubicBezTo>
                  <a:pt x="985158" y="1582662"/>
                  <a:pt x="985158" y="1568753"/>
                  <a:pt x="979110" y="1571777"/>
                </a:cubicBezTo>
                <a:cubicBezTo>
                  <a:pt x="973062" y="1574801"/>
                  <a:pt x="974272" y="1592339"/>
                  <a:pt x="964596" y="1593548"/>
                </a:cubicBezTo>
                <a:cubicBezTo>
                  <a:pt x="954920" y="1594757"/>
                  <a:pt x="931334" y="1587501"/>
                  <a:pt x="921053" y="1579034"/>
                </a:cubicBezTo>
                <a:cubicBezTo>
                  <a:pt x="910772" y="1570567"/>
                  <a:pt x="908958" y="1563915"/>
                  <a:pt x="902910" y="1542748"/>
                </a:cubicBezTo>
                <a:cubicBezTo>
                  <a:pt x="896862" y="1521581"/>
                  <a:pt x="899886" y="1458686"/>
                  <a:pt x="884767" y="1452034"/>
                </a:cubicBezTo>
                <a:cubicBezTo>
                  <a:pt x="869648" y="1445382"/>
                  <a:pt x="824896" y="1488925"/>
                  <a:pt x="812196" y="1502834"/>
                </a:cubicBezTo>
                <a:cubicBezTo>
                  <a:pt x="799496" y="1516743"/>
                  <a:pt x="812800" y="1520977"/>
                  <a:pt x="808567" y="1535491"/>
                </a:cubicBezTo>
                <a:cubicBezTo>
                  <a:pt x="804334" y="1550005"/>
                  <a:pt x="803125" y="1610481"/>
                  <a:pt x="786796" y="1589919"/>
                </a:cubicBezTo>
                <a:cubicBezTo>
                  <a:pt x="770468" y="1569357"/>
                  <a:pt x="728134" y="1445381"/>
                  <a:pt x="710596" y="1412119"/>
                </a:cubicBezTo>
                <a:cubicBezTo>
                  <a:pt x="693058" y="1378857"/>
                  <a:pt x="700315" y="1407886"/>
                  <a:pt x="681567" y="1390348"/>
                </a:cubicBezTo>
                <a:cubicBezTo>
                  <a:pt x="662819" y="1372810"/>
                  <a:pt x="621696" y="1324429"/>
                  <a:pt x="598110" y="1306891"/>
                </a:cubicBezTo>
                <a:cubicBezTo>
                  <a:pt x="574524" y="1289353"/>
                  <a:pt x="540658" y="1273024"/>
                  <a:pt x="540053" y="1285119"/>
                </a:cubicBezTo>
                <a:cubicBezTo>
                  <a:pt x="539448" y="1297214"/>
                  <a:pt x="576944" y="1358295"/>
                  <a:pt x="594482" y="1379462"/>
                </a:cubicBezTo>
                <a:cubicBezTo>
                  <a:pt x="612020" y="1400629"/>
                  <a:pt x="630163" y="1401233"/>
                  <a:pt x="645282" y="1412119"/>
                </a:cubicBezTo>
                <a:cubicBezTo>
                  <a:pt x="660401" y="1423005"/>
                  <a:pt x="683987" y="1436915"/>
                  <a:pt x="685196" y="1444777"/>
                </a:cubicBezTo>
                <a:cubicBezTo>
                  <a:pt x="686405" y="1452639"/>
                  <a:pt x="656168" y="1453848"/>
                  <a:pt x="652539" y="1459291"/>
                </a:cubicBezTo>
                <a:cubicBezTo>
                  <a:pt x="648910" y="1464734"/>
                  <a:pt x="664633" y="1466549"/>
                  <a:pt x="663424" y="1477434"/>
                </a:cubicBezTo>
                <a:cubicBezTo>
                  <a:pt x="662215" y="1488319"/>
                  <a:pt x="653749" y="1514929"/>
                  <a:pt x="645282" y="1524605"/>
                </a:cubicBezTo>
                <a:cubicBezTo>
                  <a:pt x="636815" y="1534281"/>
                  <a:pt x="615648" y="1542143"/>
                  <a:pt x="612624" y="1535491"/>
                </a:cubicBezTo>
                <a:cubicBezTo>
                  <a:pt x="609600" y="1528839"/>
                  <a:pt x="632582" y="1501624"/>
                  <a:pt x="627139" y="1484691"/>
                </a:cubicBezTo>
                <a:cubicBezTo>
                  <a:pt x="621696" y="1467758"/>
                  <a:pt x="601738" y="1454453"/>
                  <a:pt x="579967" y="1433891"/>
                </a:cubicBezTo>
                <a:cubicBezTo>
                  <a:pt x="558196" y="1413329"/>
                  <a:pt x="511024" y="1377043"/>
                  <a:pt x="496510" y="1361319"/>
                </a:cubicBezTo>
                <a:cubicBezTo>
                  <a:pt x="481996" y="1345595"/>
                  <a:pt x="500139" y="1348015"/>
                  <a:pt x="492882" y="1339548"/>
                </a:cubicBezTo>
                <a:cubicBezTo>
                  <a:pt x="485625" y="1331081"/>
                  <a:pt x="474134" y="1307495"/>
                  <a:pt x="452967" y="1310519"/>
                </a:cubicBezTo>
                <a:cubicBezTo>
                  <a:pt x="431800" y="1313543"/>
                  <a:pt x="386444" y="1352248"/>
                  <a:pt x="365882" y="1357691"/>
                </a:cubicBezTo>
                <a:cubicBezTo>
                  <a:pt x="345320" y="1363134"/>
                  <a:pt x="338667" y="1334106"/>
                  <a:pt x="329596" y="1343177"/>
                </a:cubicBezTo>
                <a:cubicBezTo>
                  <a:pt x="320525" y="1352248"/>
                  <a:pt x="321129" y="1397605"/>
                  <a:pt x="311453" y="1412119"/>
                </a:cubicBezTo>
                <a:cubicBezTo>
                  <a:pt x="301777" y="1426633"/>
                  <a:pt x="285448" y="1422400"/>
                  <a:pt x="271539" y="1430262"/>
                </a:cubicBezTo>
                <a:cubicBezTo>
                  <a:pt x="257630" y="1438124"/>
                  <a:pt x="232229" y="1447196"/>
                  <a:pt x="227996" y="1459291"/>
                </a:cubicBezTo>
                <a:cubicBezTo>
                  <a:pt x="223763" y="1471386"/>
                  <a:pt x="252791" y="1487110"/>
                  <a:pt x="246139" y="1502834"/>
                </a:cubicBezTo>
                <a:cubicBezTo>
                  <a:pt x="239487" y="1518558"/>
                  <a:pt x="207434" y="1542748"/>
                  <a:pt x="188082" y="1553634"/>
                </a:cubicBezTo>
                <a:cubicBezTo>
                  <a:pt x="168730" y="1564520"/>
                  <a:pt x="146957" y="1561496"/>
                  <a:pt x="130024" y="1568148"/>
                </a:cubicBezTo>
                <a:cubicBezTo>
                  <a:pt x="113091" y="1574800"/>
                  <a:pt x="96763" y="1588710"/>
                  <a:pt x="86482" y="1593548"/>
                </a:cubicBezTo>
                <a:cubicBezTo>
                  <a:pt x="76201" y="1598386"/>
                  <a:pt x="71363" y="1602015"/>
                  <a:pt x="68339" y="1597177"/>
                </a:cubicBezTo>
                <a:cubicBezTo>
                  <a:pt x="65315" y="1592339"/>
                  <a:pt x="76201" y="1571776"/>
                  <a:pt x="68339" y="1564519"/>
                </a:cubicBezTo>
                <a:cubicBezTo>
                  <a:pt x="60477" y="1557262"/>
                  <a:pt x="29029" y="1559077"/>
                  <a:pt x="21167" y="1553634"/>
                </a:cubicBezTo>
                <a:cubicBezTo>
                  <a:pt x="13305" y="1548191"/>
                  <a:pt x="23586" y="1542748"/>
                  <a:pt x="21167" y="1531862"/>
                </a:cubicBezTo>
                <a:cubicBezTo>
                  <a:pt x="18748" y="1520976"/>
                  <a:pt x="4234" y="1502833"/>
                  <a:pt x="6653" y="1488319"/>
                </a:cubicBezTo>
                <a:cubicBezTo>
                  <a:pt x="9072" y="1473805"/>
                  <a:pt x="36287" y="1468967"/>
                  <a:pt x="35682" y="1444777"/>
                </a:cubicBezTo>
                <a:cubicBezTo>
                  <a:pt x="35077" y="1420587"/>
                  <a:pt x="0" y="1361320"/>
                  <a:pt x="3024" y="1343177"/>
                </a:cubicBezTo>
                <a:cubicBezTo>
                  <a:pt x="6048" y="1325034"/>
                  <a:pt x="22981" y="1334710"/>
                  <a:pt x="53824" y="1335919"/>
                </a:cubicBezTo>
                <a:cubicBezTo>
                  <a:pt x="84667" y="1337129"/>
                  <a:pt x="162682" y="1366763"/>
                  <a:pt x="188082" y="1350434"/>
                </a:cubicBezTo>
                <a:cubicBezTo>
                  <a:pt x="213482" y="1334106"/>
                  <a:pt x="216505" y="1266977"/>
                  <a:pt x="206224" y="1237948"/>
                </a:cubicBezTo>
                <a:cubicBezTo>
                  <a:pt x="195943" y="1208919"/>
                  <a:pt x="131234" y="1192590"/>
                  <a:pt x="126396" y="1176262"/>
                </a:cubicBezTo>
                <a:cubicBezTo>
                  <a:pt x="121558" y="1159934"/>
                  <a:pt x="166915" y="1144815"/>
                  <a:pt x="177196" y="1139977"/>
                </a:cubicBezTo>
                <a:cubicBezTo>
                  <a:pt x="187477" y="1135139"/>
                  <a:pt x="180825" y="1149653"/>
                  <a:pt x="188082" y="1147234"/>
                </a:cubicBezTo>
                <a:cubicBezTo>
                  <a:pt x="195339" y="1144815"/>
                  <a:pt x="211063" y="1129695"/>
                  <a:pt x="220739" y="1125462"/>
                </a:cubicBezTo>
                <a:cubicBezTo>
                  <a:pt x="230415" y="1121229"/>
                  <a:pt x="229206" y="1136953"/>
                  <a:pt x="246139" y="1121834"/>
                </a:cubicBezTo>
                <a:cubicBezTo>
                  <a:pt x="263072" y="1106715"/>
                  <a:pt x="309639" y="1055310"/>
                  <a:pt x="322339" y="1034748"/>
                </a:cubicBezTo>
                <a:cubicBezTo>
                  <a:pt x="335039" y="1014186"/>
                  <a:pt x="314477" y="1006324"/>
                  <a:pt x="322339" y="998462"/>
                </a:cubicBezTo>
                <a:cubicBezTo>
                  <a:pt x="330201" y="990600"/>
                  <a:pt x="354996" y="994229"/>
                  <a:pt x="369510" y="987577"/>
                </a:cubicBezTo>
                <a:cubicBezTo>
                  <a:pt x="384024" y="980925"/>
                  <a:pt x="397329" y="966410"/>
                  <a:pt x="409424" y="958548"/>
                </a:cubicBezTo>
                <a:cubicBezTo>
                  <a:pt x="421519" y="950686"/>
                  <a:pt x="436639" y="951291"/>
                  <a:pt x="442082" y="940405"/>
                </a:cubicBezTo>
                <a:cubicBezTo>
                  <a:pt x="447525" y="929519"/>
                  <a:pt x="442082" y="893234"/>
                  <a:pt x="442082" y="893234"/>
                </a:cubicBezTo>
                <a:cubicBezTo>
                  <a:pt x="442082" y="872067"/>
                  <a:pt x="432406" y="833362"/>
                  <a:pt x="442082" y="813405"/>
                </a:cubicBezTo>
                <a:cubicBezTo>
                  <a:pt x="451758" y="793448"/>
                  <a:pt x="491068" y="772886"/>
                  <a:pt x="500139" y="773491"/>
                </a:cubicBezTo>
                <a:cubicBezTo>
                  <a:pt x="509210" y="774096"/>
                  <a:pt x="497115" y="802520"/>
                  <a:pt x="496510" y="817034"/>
                </a:cubicBezTo>
                <a:cubicBezTo>
                  <a:pt x="495905" y="831548"/>
                  <a:pt x="496510" y="860577"/>
                  <a:pt x="496510" y="860577"/>
                </a:cubicBezTo>
                <a:cubicBezTo>
                  <a:pt x="496510" y="875696"/>
                  <a:pt x="491672" y="895048"/>
                  <a:pt x="496510" y="907748"/>
                </a:cubicBezTo>
                <a:cubicBezTo>
                  <a:pt x="501348" y="920448"/>
                  <a:pt x="511025" y="933753"/>
                  <a:pt x="525539" y="936777"/>
                </a:cubicBezTo>
                <a:cubicBezTo>
                  <a:pt x="540053" y="939801"/>
                  <a:pt x="570896" y="926496"/>
                  <a:pt x="583596" y="925891"/>
                </a:cubicBezTo>
                <a:cubicBezTo>
                  <a:pt x="596296" y="925286"/>
                  <a:pt x="586015" y="935567"/>
                  <a:pt x="601739" y="933148"/>
                </a:cubicBezTo>
                <a:cubicBezTo>
                  <a:pt x="617463" y="930729"/>
                  <a:pt x="661006" y="912586"/>
                  <a:pt x="677939" y="911377"/>
                </a:cubicBezTo>
                <a:cubicBezTo>
                  <a:pt x="694872" y="910168"/>
                  <a:pt x="688220" y="933148"/>
                  <a:pt x="703339" y="925891"/>
                </a:cubicBezTo>
                <a:cubicBezTo>
                  <a:pt x="718458" y="918634"/>
                  <a:pt x="760791" y="885977"/>
                  <a:pt x="768653" y="867834"/>
                </a:cubicBezTo>
                <a:cubicBezTo>
                  <a:pt x="776515" y="849691"/>
                  <a:pt x="747486" y="829734"/>
                  <a:pt x="750510" y="817034"/>
                </a:cubicBezTo>
                <a:cubicBezTo>
                  <a:pt x="753534" y="804334"/>
                  <a:pt x="773491" y="790425"/>
                  <a:pt x="786796" y="791634"/>
                </a:cubicBezTo>
                <a:cubicBezTo>
                  <a:pt x="800101" y="792843"/>
                  <a:pt x="821268" y="829734"/>
                  <a:pt x="830339" y="824291"/>
                </a:cubicBezTo>
                <a:cubicBezTo>
                  <a:pt x="839410" y="818848"/>
                  <a:pt x="842433" y="774096"/>
                  <a:pt x="841224" y="758977"/>
                </a:cubicBezTo>
                <a:cubicBezTo>
                  <a:pt x="840015" y="743858"/>
                  <a:pt x="821268" y="743253"/>
                  <a:pt x="823082" y="733577"/>
                </a:cubicBezTo>
                <a:cubicBezTo>
                  <a:pt x="824896" y="723901"/>
                  <a:pt x="836386" y="704548"/>
                  <a:pt x="852110" y="700919"/>
                </a:cubicBezTo>
                <a:cubicBezTo>
                  <a:pt x="867834" y="697290"/>
                  <a:pt x="901700" y="715434"/>
                  <a:pt x="917424" y="711805"/>
                </a:cubicBezTo>
                <a:cubicBezTo>
                  <a:pt x="933148" y="708177"/>
                  <a:pt x="936172" y="685800"/>
                  <a:pt x="946453" y="679148"/>
                </a:cubicBezTo>
                <a:cubicBezTo>
                  <a:pt x="956734" y="672496"/>
                  <a:pt x="979110" y="679753"/>
                  <a:pt x="979110" y="671891"/>
                </a:cubicBezTo>
                <a:cubicBezTo>
                  <a:pt x="979110" y="664029"/>
                  <a:pt x="958548" y="636210"/>
                  <a:pt x="946453" y="631977"/>
                </a:cubicBezTo>
                <a:cubicBezTo>
                  <a:pt x="934358" y="627744"/>
                  <a:pt x="928915" y="640444"/>
                  <a:pt x="906539" y="646491"/>
                </a:cubicBezTo>
                <a:cubicBezTo>
                  <a:pt x="884163" y="652538"/>
                  <a:pt x="835782" y="681567"/>
                  <a:pt x="812196" y="668262"/>
                </a:cubicBezTo>
                <a:cubicBezTo>
                  <a:pt x="788610" y="654957"/>
                  <a:pt x="769862" y="595690"/>
                  <a:pt x="765024" y="566662"/>
                </a:cubicBezTo>
                <a:cubicBezTo>
                  <a:pt x="760186" y="537634"/>
                  <a:pt x="772281" y="512838"/>
                  <a:pt x="783167" y="494091"/>
                </a:cubicBezTo>
                <a:cubicBezTo>
                  <a:pt x="794053" y="475344"/>
                  <a:pt x="818244" y="469901"/>
                  <a:pt x="830339" y="454177"/>
                </a:cubicBezTo>
                <a:cubicBezTo>
                  <a:pt x="842434" y="438453"/>
                  <a:pt x="852715" y="420310"/>
                  <a:pt x="855739" y="399748"/>
                </a:cubicBezTo>
                <a:cubicBezTo>
                  <a:pt x="858763" y="379186"/>
                  <a:pt x="857554" y="338667"/>
                  <a:pt x="848482" y="330805"/>
                </a:cubicBezTo>
                <a:cubicBezTo>
                  <a:pt x="839411" y="322943"/>
                  <a:pt x="815219" y="340482"/>
                  <a:pt x="801310" y="352577"/>
                </a:cubicBezTo>
                <a:cubicBezTo>
                  <a:pt x="787401" y="364672"/>
                  <a:pt x="768652" y="392491"/>
                  <a:pt x="765024" y="403377"/>
                </a:cubicBezTo>
                <a:cubicBezTo>
                  <a:pt x="761396" y="414263"/>
                  <a:pt x="788610" y="401563"/>
                  <a:pt x="779539" y="417891"/>
                </a:cubicBezTo>
                <a:cubicBezTo>
                  <a:pt x="770468" y="434219"/>
                  <a:pt x="729344" y="472924"/>
                  <a:pt x="710596" y="501348"/>
                </a:cubicBezTo>
                <a:cubicBezTo>
                  <a:pt x="691848" y="529772"/>
                  <a:pt x="671891" y="564244"/>
                  <a:pt x="667053" y="588434"/>
                </a:cubicBezTo>
                <a:cubicBezTo>
                  <a:pt x="662215" y="612624"/>
                  <a:pt x="674310" y="635001"/>
                  <a:pt x="681567" y="646491"/>
                </a:cubicBezTo>
                <a:cubicBezTo>
                  <a:pt x="688824" y="657982"/>
                  <a:pt x="708782" y="645282"/>
                  <a:pt x="710596" y="657377"/>
                </a:cubicBezTo>
                <a:cubicBezTo>
                  <a:pt x="712410" y="669472"/>
                  <a:pt x="697896" y="708176"/>
                  <a:pt x="692453" y="719062"/>
                </a:cubicBezTo>
                <a:cubicBezTo>
                  <a:pt x="687010" y="729948"/>
                  <a:pt x="685801" y="705153"/>
                  <a:pt x="677939" y="722691"/>
                </a:cubicBezTo>
                <a:cubicBezTo>
                  <a:pt x="670077" y="740229"/>
                  <a:pt x="658587" y="801915"/>
                  <a:pt x="645282" y="824291"/>
                </a:cubicBezTo>
                <a:cubicBezTo>
                  <a:pt x="631977" y="846667"/>
                  <a:pt x="608996" y="845458"/>
                  <a:pt x="598110" y="856948"/>
                </a:cubicBezTo>
                <a:cubicBezTo>
                  <a:pt x="587224" y="868438"/>
                  <a:pt x="586015" y="892629"/>
                  <a:pt x="579967" y="893234"/>
                </a:cubicBezTo>
                <a:cubicBezTo>
                  <a:pt x="573919" y="893839"/>
                  <a:pt x="564243" y="872672"/>
                  <a:pt x="561824" y="860577"/>
                </a:cubicBezTo>
                <a:cubicBezTo>
                  <a:pt x="559405" y="848482"/>
                  <a:pt x="567872" y="831548"/>
                  <a:pt x="565453" y="820662"/>
                </a:cubicBezTo>
                <a:cubicBezTo>
                  <a:pt x="563034" y="809776"/>
                  <a:pt x="558800" y="815219"/>
                  <a:pt x="547310" y="795262"/>
                </a:cubicBezTo>
                <a:cubicBezTo>
                  <a:pt x="535820" y="775305"/>
                  <a:pt x="507396" y="712409"/>
                  <a:pt x="496510" y="700919"/>
                </a:cubicBezTo>
                <a:cubicBezTo>
                  <a:pt x="485624" y="689429"/>
                  <a:pt x="494696" y="714224"/>
                  <a:pt x="481996" y="726319"/>
                </a:cubicBezTo>
                <a:cubicBezTo>
                  <a:pt x="469296" y="738414"/>
                  <a:pt x="438453" y="777724"/>
                  <a:pt x="420310" y="773491"/>
                </a:cubicBezTo>
                <a:cubicBezTo>
                  <a:pt x="402167" y="769258"/>
                  <a:pt x="381606" y="734181"/>
                  <a:pt x="373139" y="700919"/>
                </a:cubicBezTo>
                <a:cubicBezTo>
                  <a:pt x="364672" y="667657"/>
                  <a:pt x="349553" y="615043"/>
                  <a:pt x="369510" y="573919"/>
                </a:cubicBezTo>
                <a:cubicBezTo>
                  <a:pt x="389467" y="532795"/>
                  <a:pt x="456596" y="501953"/>
                  <a:pt x="492882" y="454177"/>
                </a:cubicBezTo>
                <a:cubicBezTo>
                  <a:pt x="529168" y="406401"/>
                  <a:pt x="557591" y="336852"/>
                  <a:pt x="587224" y="287262"/>
                </a:cubicBezTo>
                <a:cubicBezTo>
                  <a:pt x="616857" y="237672"/>
                  <a:pt x="635606" y="198362"/>
                  <a:pt x="670682" y="156634"/>
                </a:cubicBezTo>
                <a:cubicBezTo>
                  <a:pt x="705758" y="114906"/>
                  <a:pt x="771073" y="56244"/>
                  <a:pt x="797682" y="36891"/>
                </a:cubicBezTo>
                <a:cubicBezTo>
                  <a:pt x="824292" y="17539"/>
                  <a:pt x="821872" y="45962"/>
                  <a:pt x="830339" y="40519"/>
                </a:cubicBezTo>
                <a:cubicBezTo>
                  <a:pt x="838806" y="35076"/>
                  <a:pt x="840620" y="5443"/>
                  <a:pt x="848482" y="4234"/>
                </a:cubicBezTo>
                <a:cubicBezTo>
                  <a:pt x="856344" y="3025"/>
                  <a:pt x="889001" y="0"/>
                  <a:pt x="877510" y="33262"/>
                </a:cubicBezTo>
                <a:cubicBezTo>
                  <a:pt x="866019" y="66524"/>
                  <a:pt x="790425" y="174776"/>
                  <a:pt x="779539" y="203805"/>
                </a:cubicBezTo>
                <a:cubicBezTo>
                  <a:pt x="768653" y="232834"/>
                  <a:pt x="812196" y="207434"/>
                  <a:pt x="812196" y="207434"/>
                </a:cubicBezTo>
                <a:cubicBezTo>
                  <a:pt x="832758" y="209248"/>
                  <a:pt x="864205" y="204410"/>
                  <a:pt x="902910" y="214691"/>
                </a:cubicBezTo>
                <a:cubicBezTo>
                  <a:pt x="941615" y="224972"/>
                  <a:pt x="1011162" y="246138"/>
                  <a:pt x="1044424" y="269119"/>
                </a:cubicBezTo>
                <a:cubicBezTo>
                  <a:pt x="1077686" y="292100"/>
                  <a:pt x="1094620" y="333829"/>
                  <a:pt x="1102482" y="352577"/>
                </a:cubicBezTo>
                <a:cubicBezTo>
                  <a:pt x="1110344" y="371325"/>
                  <a:pt x="1091596" y="373138"/>
                  <a:pt x="1091596" y="381605"/>
                </a:cubicBezTo>
                <a:cubicBezTo>
                  <a:pt x="1091596" y="390072"/>
                  <a:pt x="1100668" y="394910"/>
                  <a:pt x="1102482" y="403377"/>
                </a:cubicBezTo>
                <a:cubicBezTo>
                  <a:pt x="1104296" y="411844"/>
                  <a:pt x="1096435" y="425148"/>
                  <a:pt x="1102482" y="432405"/>
                </a:cubicBezTo>
                <a:cubicBezTo>
                  <a:pt x="1108530" y="439662"/>
                  <a:pt x="1128486" y="442686"/>
                  <a:pt x="1138767" y="446919"/>
                </a:cubicBezTo>
                <a:cubicBezTo>
                  <a:pt x="1149048" y="451152"/>
                  <a:pt x="1158119" y="457805"/>
                  <a:pt x="1164167" y="457805"/>
                </a:cubicBezTo>
                <a:cubicBezTo>
                  <a:pt x="1170215" y="457805"/>
                  <a:pt x="1179286" y="454176"/>
                  <a:pt x="1175053" y="446919"/>
                </a:cubicBezTo>
                <a:cubicBezTo>
                  <a:pt x="1170820" y="439662"/>
                  <a:pt x="1140581" y="423333"/>
                  <a:pt x="1138767" y="414262"/>
                </a:cubicBezTo>
                <a:cubicBezTo>
                  <a:pt x="1136953" y="405191"/>
                  <a:pt x="1150862" y="390072"/>
                  <a:pt x="1164167" y="392491"/>
                </a:cubicBezTo>
                <a:cubicBezTo>
                  <a:pt x="1177472" y="394910"/>
                  <a:pt x="1207105" y="423334"/>
                  <a:pt x="1218596" y="428777"/>
                </a:cubicBezTo>
                <a:cubicBezTo>
                  <a:pt x="1230087" y="434220"/>
                  <a:pt x="1232505" y="431801"/>
                  <a:pt x="1233110" y="425148"/>
                </a:cubicBezTo>
                <a:cubicBezTo>
                  <a:pt x="1233715" y="418496"/>
                  <a:pt x="1212548" y="407610"/>
                  <a:pt x="1222224" y="388862"/>
                </a:cubicBezTo>
                <a:cubicBezTo>
                  <a:pt x="1231900" y="370114"/>
                  <a:pt x="1276048" y="322338"/>
                  <a:pt x="1291167" y="312662"/>
                </a:cubicBezTo>
                <a:cubicBezTo>
                  <a:pt x="1306286" y="302986"/>
                  <a:pt x="1305682" y="327781"/>
                  <a:pt x="1312939" y="330805"/>
                </a:cubicBezTo>
                <a:cubicBezTo>
                  <a:pt x="1320196" y="333829"/>
                  <a:pt x="1317777" y="324757"/>
                  <a:pt x="1334710" y="330805"/>
                </a:cubicBezTo>
                <a:cubicBezTo>
                  <a:pt x="1351643" y="336853"/>
                  <a:pt x="1369787" y="359229"/>
                  <a:pt x="1414539" y="367091"/>
                </a:cubicBezTo>
                <a:cubicBezTo>
                  <a:pt x="1459291" y="374953"/>
                  <a:pt x="1550610" y="380396"/>
                  <a:pt x="1603224" y="377977"/>
                </a:cubicBezTo>
                <a:cubicBezTo>
                  <a:pt x="1655838" y="375558"/>
                  <a:pt x="1684867" y="361044"/>
                  <a:pt x="1730224" y="352577"/>
                </a:cubicBezTo>
                <a:cubicBezTo>
                  <a:pt x="1775581" y="344110"/>
                  <a:pt x="1851177" y="332015"/>
                  <a:pt x="1875367" y="327177"/>
                </a:cubicBezTo>
                <a:cubicBezTo>
                  <a:pt x="1899557" y="322339"/>
                  <a:pt x="1856619" y="322943"/>
                  <a:pt x="1875367" y="323548"/>
                </a:cubicBezTo>
                <a:cubicBezTo>
                  <a:pt x="1894115" y="324153"/>
                  <a:pt x="1939472" y="324757"/>
                  <a:pt x="1987853" y="330805"/>
                </a:cubicBezTo>
                <a:cubicBezTo>
                  <a:pt x="2036234" y="336853"/>
                  <a:pt x="2118482" y="347739"/>
                  <a:pt x="2165653" y="359834"/>
                </a:cubicBezTo>
                <a:cubicBezTo>
                  <a:pt x="2212825" y="371929"/>
                  <a:pt x="2231573" y="388863"/>
                  <a:pt x="2270882" y="403377"/>
                </a:cubicBezTo>
                <a:cubicBezTo>
                  <a:pt x="2310191" y="417891"/>
                  <a:pt x="2383368" y="429986"/>
                  <a:pt x="2405139" y="44691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679575" y="3181351"/>
            <a:ext cx="177800" cy="228600"/>
          </a:xfrm>
          <a:custGeom>
            <a:avLst/>
            <a:gdLst>
              <a:gd name="connsiteX0" fmla="*/ 2705 w 176748"/>
              <a:gd name="connsiteY0" fmla="*/ 50950 h 228149"/>
              <a:gd name="connsiteX1" fmla="*/ 73044 w 176748"/>
              <a:gd name="connsiteY1" fmla="*/ 7665 h 228149"/>
              <a:gd name="connsiteX2" fmla="*/ 108213 w 176748"/>
              <a:gd name="connsiteY2" fmla="*/ 4959 h 228149"/>
              <a:gd name="connsiteX3" fmla="*/ 132561 w 176748"/>
              <a:gd name="connsiteY3" fmla="*/ 4959 h 228149"/>
              <a:gd name="connsiteX4" fmla="*/ 156909 w 176748"/>
              <a:gd name="connsiteY4" fmla="*/ 29307 h 228149"/>
              <a:gd name="connsiteX5" fmla="*/ 175846 w 176748"/>
              <a:gd name="connsiteY5" fmla="*/ 61771 h 228149"/>
              <a:gd name="connsiteX6" fmla="*/ 151498 w 176748"/>
              <a:gd name="connsiteY6" fmla="*/ 145636 h 228149"/>
              <a:gd name="connsiteX7" fmla="*/ 121740 w 176748"/>
              <a:gd name="connsiteY7" fmla="*/ 207859 h 228149"/>
              <a:gd name="connsiteX8" fmla="*/ 54107 w 176748"/>
              <a:gd name="connsiteY8" fmla="*/ 224091 h 228149"/>
              <a:gd name="connsiteX9" fmla="*/ 89276 w 176748"/>
              <a:gd name="connsiteY9" fmla="*/ 183511 h 228149"/>
              <a:gd name="connsiteX10" fmla="*/ 100097 w 176748"/>
              <a:gd name="connsiteY10" fmla="*/ 132110 h 228149"/>
              <a:gd name="connsiteX11" fmla="*/ 105508 w 176748"/>
              <a:gd name="connsiteY11" fmla="*/ 96940 h 228149"/>
              <a:gd name="connsiteX12" fmla="*/ 108213 w 176748"/>
              <a:gd name="connsiteY12" fmla="*/ 72592 h 228149"/>
              <a:gd name="connsiteX13" fmla="*/ 91981 w 176748"/>
              <a:gd name="connsiteY13" fmla="*/ 53655 h 228149"/>
              <a:gd name="connsiteX14" fmla="*/ 56812 w 176748"/>
              <a:gd name="connsiteY14" fmla="*/ 69887 h 228149"/>
              <a:gd name="connsiteX15" fmla="*/ 2705 w 176748"/>
              <a:gd name="connsiteY15" fmla="*/ 50950 h 22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6748" h="228149">
                <a:moveTo>
                  <a:pt x="2705" y="50950"/>
                </a:moveTo>
                <a:cubicBezTo>
                  <a:pt x="5410" y="40580"/>
                  <a:pt x="55459" y="15330"/>
                  <a:pt x="73044" y="7665"/>
                </a:cubicBezTo>
                <a:cubicBezTo>
                  <a:pt x="90629" y="0"/>
                  <a:pt x="98294" y="5410"/>
                  <a:pt x="108213" y="4959"/>
                </a:cubicBezTo>
                <a:cubicBezTo>
                  <a:pt x="118132" y="4508"/>
                  <a:pt x="124445" y="901"/>
                  <a:pt x="132561" y="4959"/>
                </a:cubicBezTo>
                <a:cubicBezTo>
                  <a:pt x="140677" y="9017"/>
                  <a:pt x="149695" y="19838"/>
                  <a:pt x="156909" y="29307"/>
                </a:cubicBezTo>
                <a:cubicBezTo>
                  <a:pt x="164123" y="38776"/>
                  <a:pt x="176748" y="42383"/>
                  <a:pt x="175846" y="61771"/>
                </a:cubicBezTo>
                <a:cubicBezTo>
                  <a:pt x="174944" y="81159"/>
                  <a:pt x="160516" y="121288"/>
                  <a:pt x="151498" y="145636"/>
                </a:cubicBezTo>
                <a:cubicBezTo>
                  <a:pt x="142480" y="169984"/>
                  <a:pt x="137972" y="194783"/>
                  <a:pt x="121740" y="207859"/>
                </a:cubicBezTo>
                <a:cubicBezTo>
                  <a:pt x="105508" y="220935"/>
                  <a:pt x="59518" y="228149"/>
                  <a:pt x="54107" y="224091"/>
                </a:cubicBezTo>
                <a:cubicBezTo>
                  <a:pt x="48696" y="220033"/>
                  <a:pt x="81611" y="198841"/>
                  <a:pt x="89276" y="183511"/>
                </a:cubicBezTo>
                <a:cubicBezTo>
                  <a:pt x="96941" y="168181"/>
                  <a:pt x="97392" y="146538"/>
                  <a:pt x="100097" y="132110"/>
                </a:cubicBezTo>
                <a:cubicBezTo>
                  <a:pt x="102802" y="117682"/>
                  <a:pt x="104155" y="106860"/>
                  <a:pt x="105508" y="96940"/>
                </a:cubicBezTo>
                <a:cubicBezTo>
                  <a:pt x="106861" y="87020"/>
                  <a:pt x="110467" y="79806"/>
                  <a:pt x="108213" y="72592"/>
                </a:cubicBezTo>
                <a:cubicBezTo>
                  <a:pt x="105959" y="65378"/>
                  <a:pt x="100548" y="54106"/>
                  <a:pt x="91981" y="53655"/>
                </a:cubicBezTo>
                <a:cubicBezTo>
                  <a:pt x="83414" y="53204"/>
                  <a:pt x="67182" y="66280"/>
                  <a:pt x="56812" y="69887"/>
                </a:cubicBezTo>
                <a:cubicBezTo>
                  <a:pt x="46442" y="73494"/>
                  <a:pt x="0" y="61320"/>
                  <a:pt x="2705" y="50950"/>
                </a:cubicBezTo>
                <a:close/>
              </a:path>
            </a:pathLst>
          </a:custGeom>
          <a:pattFill prst="pct50">
            <a:fgClr>
              <a:srgbClr val="47A4E3"/>
            </a:fgClr>
            <a:bgClr>
              <a:schemeClr val="tx2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12901" y="3394077"/>
            <a:ext cx="103188" cy="277813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82691" y="2519365"/>
            <a:ext cx="46037" cy="46037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614490" y="3395663"/>
            <a:ext cx="103187" cy="277812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pattFill prst="smCheck">
            <a:fgClr>
              <a:srgbClr val="645EE0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563816" y="2095503"/>
            <a:ext cx="2517775" cy="1595438"/>
            <a:chOff x="2563816" y="2095503"/>
            <a:chExt cx="2517775" cy="1595438"/>
          </a:xfrm>
          <a:pattFill prst="narVert">
            <a:fgClr>
              <a:srgbClr val="008000"/>
            </a:fgClr>
            <a:bgClr>
              <a:schemeClr val="bg1"/>
            </a:bgClr>
          </a:pattFill>
        </p:grpSpPr>
        <p:sp>
          <p:nvSpPr>
            <p:cNvPr id="23" name="Freeform 22"/>
            <p:cNvSpPr/>
            <p:nvPr/>
          </p:nvSpPr>
          <p:spPr>
            <a:xfrm>
              <a:off x="4351338" y="2586039"/>
              <a:ext cx="80963" cy="366712"/>
            </a:xfrm>
            <a:custGeom>
              <a:avLst/>
              <a:gdLst>
                <a:gd name="connsiteX0" fmla="*/ 23812 w 81359"/>
                <a:gd name="connsiteY0" fmla="*/ 5953 h 366712"/>
                <a:gd name="connsiteX1" fmla="*/ 42862 w 81359"/>
                <a:gd name="connsiteY1" fmla="*/ 115491 h 366712"/>
                <a:gd name="connsiteX2" fmla="*/ 57150 w 81359"/>
                <a:gd name="connsiteY2" fmla="*/ 191691 h 366712"/>
                <a:gd name="connsiteX3" fmla="*/ 80962 w 81359"/>
                <a:gd name="connsiteY3" fmla="*/ 234553 h 366712"/>
                <a:gd name="connsiteX4" fmla="*/ 59531 w 81359"/>
                <a:gd name="connsiteY4" fmla="*/ 251222 h 366712"/>
                <a:gd name="connsiteX5" fmla="*/ 40481 w 81359"/>
                <a:gd name="connsiteY5" fmla="*/ 217885 h 366712"/>
                <a:gd name="connsiteX6" fmla="*/ 26194 w 81359"/>
                <a:gd name="connsiteY6" fmla="*/ 282178 h 366712"/>
                <a:gd name="connsiteX7" fmla="*/ 59531 w 81359"/>
                <a:gd name="connsiteY7" fmla="*/ 320278 h 366712"/>
                <a:gd name="connsiteX8" fmla="*/ 35719 w 81359"/>
                <a:gd name="connsiteY8" fmla="*/ 360760 h 366712"/>
                <a:gd name="connsiteX9" fmla="*/ 26194 w 81359"/>
                <a:gd name="connsiteY9" fmla="*/ 334566 h 366712"/>
                <a:gd name="connsiteX10" fmla="*/ 4762 w 81359"/>
                <a:gd name="connsiteY10" fmla="*/ 358378 h 366712"/>
                <a:gd name="connsiteX11" fmla="*/ 0 w 81359"/>
                <a:gd name="connsiteY11" fmla="*/ 284560 h 366712"/>
                <a:gd name="connsiteX12" fmla="*/ 4762 w 81359"/>
                <a:gd name="connsiteY12" fmla="*/ 225028 h 366712"/>
                <a:gd name="connsiteX13" fmla="*/ 16669 w 81359"/>
                <a:gd name="connsiteY13" fmla="*/ 167878 h 366712"/>
                <a:gd name="connsiteX14" fmla="*/ 2381 w 81359"/>
                <a:gd name="connsiteY14" fmla="*/ 79772 h 366712"/>
                <a:gd name="connsiteX15" fmla="*/ 23812 w 81359"/>
                <a:gd name="connsiteY15" fmla="*/ 5953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1359" h="366712">
                  <a:moveTo>
                    <a:pt x="23812" y="5953"/>
                  </a:moveTo>
                  <a:cubicBezTo>
                    <a:pt x="30559" y="11906"/>
                    <a:pt x="37306" y="84535"/>
                    <a:pt x="42862" y="115491"/>
                  </a:cubicBezTo>
                  <a:cubicBezTo>
                    <a:pt x="48418" y="146447"/>
                    <a:pt x="50800" y="171847"/>
                    <a:pt x="57150" y="191691"/>
                  </a:cubicBezTo>
                  <a:cubicBezTo>
                    <a:pt x="63500" y="211535"/>
                    <a:pt x="80565" y="224631"/>
                    <a:pt x="80962" y="234553"/>
                  </a:cubicBezTo>
                  <a:cubicBezTo>
                    <a:pt x="81359" y="244475"/>
                    <a:pt x="66278" y="254000"/>
                    <a:pt x="59531" y="251222"/>
                  </a:cubicBezTo>
                  <a:cubicBezTo>
                    <a:pt x="52784" y="248444"/>
                    <a:pt x="46037" y="212726"/>
                    <a:pt x="40481" y="217885"/>
                  </a:cubicBezTo>
                  <a:cubicBezTo>
                    <a:pt x="34925" y="223044"/>
                    <a:pt x="23019" y="265113"/>
                    <a:pt x="26194" y="282178"/>
                  </a:cubicBezTo>
                  <a:cubicBezTo>
                    <a:pt x="29369" y="299244"/>
                    <a:pt x="57944" y="307181"/>
                    <a:pt x="59531" y="320278"/>
                  </a:cubicBezTo>
                  <a:cubicBezTo>
                    <a:pt x="61118" y="333375"/>
                    <a:pt x="41275" y="358379"/>
                    <a:pt x="35719" y="360760"/>
                  </a:cubicBezTo>
                  <a:cubicBezTo>
                    <a:pt x="30163" y="363141"/>
                    <a:pt x="31353" y="334963"/>
                    <a:pt x="26194" y="334566"/>
                  </a:cubicBezTo>
                  <a:cubicBezTo>
                    <a:pt x="21035" y="334169"/>
                    <a:pt x="9128" y="366712"/>
                    <a:pt x="4762" y="358378"/>
                  </a:cubicBezTo>
                  <a:cubicBezTo>
                    <a:pt x="396" y="350044"/>
                    <a:pt x="0" y="306785"/>
                    <a:pt x="0" y="284560"/>
                  </a:cubicBezTo>
                  <a:cubicBezTo>
                    <a:pt x="0" y="262335"/>
                    <a:pt x="1984" y="244475"/>
                    <a:pt x="4762" y="225028"/>
                  </a:cubicBezTo>
                  <a:cubicBezTo>
                    <a:pt x="7540" y="205581"/>
                    <a:pt x="17066" y="192087"/>
                    <a:pt x="16669" y="167878"/>
                  </a:cubicBezTo>
                  <a:cubicBezTo>
                    <a:pt x="16272" y="143669"/>
                    <a:pt x="2381" y="100806"/>
                    <a:pt x="2381" y="79772"/>
                  </a:cubicBezTo>
                  <a:cubicBezTo>
                    <a:pt x="2381" y="58738"/>
                    <a:pt x="17065" y="0"/>
                    <a:pt x="23812" y="595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276726" y="2965981"/>
              <a:ext cx="171451" cy="125412"/>
            </a:xfrm>
            <a:custGeom>
              <a:avLst/>
              <a:gdLst>
                <a:gd name="connsiteX0" fmla="*/ 74216 w 171054"/>
                <a:gd name="connsiteY0" fmla="*/ 3175 h 125810"/>
                <a:gd name="connsiteX1" fmla="*/ 117078 w 171054"/>
                <a:gd name="connsiteY1" fmla="*/ 41275 h 125810"/>
                <a:gd name="connsiteX2" fmla="*/ 143272 w 171054"/>
                <a:gd name="connsiteY2" fmla="*/ 29369 h 125810"/>
                <a:gd name="connsiteX3" fmla="*/ 164703 w 171054"/>
                <a:gd name="connsiteY3" fmla="*/ 34131 h 125810"/>
                <a:gd name="connsiteX4" fmla="*/ 167085 w 171054"/>
                <a:gd name="connsiteY4" fmla="*/ 65088 h 125810"/>
                <a:gd name="connsiteX5" fmla="*/ 140891 w 171054"/>
                <a:gd name="connsiteY5" fmla="*/ 84138 h 125810"/>
                <a:gd name="connsiteX6" fmla="*/ 98028 w 171054"/>
                <a:gd name="connsiteY6" fmla="*/ 117475 h 125810"/>
                <a:gd name="connsiteX7" fmla="*/ 64691 w 171054"/>
                <a:gd name="connsiteY7" fmla="*/ 91281 h 125810"/>
                <a:gd name="connsiteX8" fmla="*/ 21828 w 171054"/>
                <a:gd name="connsiteY8" fmla="*/ 122238 h 125810"/>
                <a:gd name="connsiteX9" fmla="*/ 2778 w 171054"/>
                <a:gd name="connsiteY9" fmla="*/ 112713 h 125810"/>
                <a:gd name="connsiteX10" fmla="*/ 38497 w 171054"/>
                <a:gd name="connsiteY10" fmla="*/ 60325 h 125810"/>
                <a:gd name="connsiteX11" fmla="*/ 74216 w 171054"/>
                <a:gd name="connsiteY11" fmla="*/ 3175 h 12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054" h="125810">
                  <a:moveTo>
                    <a:pt x="74216" y="3175"/>
                  </a:moveTo>
                  <a:cubicBezTo>
                    <a:pt x="87313" y="0"/>
                    <a:pt x="105569" y="36909"/>
                    <a:pt x="117078" y="41275"/>
                  </a:cubicBezTo>
                  <a:cubicBezTo>
                    <a:pt x="128587" y="45641"/>
                    <a:pt x="135334" y="30560"/>
                    <a:pt x="143272" y="29369"/>
                  </a:cubicBezTo>
                  <a:cubicBezTo>
                    <a:pt x="151210" y="28178"/>
                    <a:pt x="160734" y="28178"/>
                    <a:pt x="164703" y="34131"/>
                  </a:cubicBezTo>
                  <a:cubicBezTo>
                    <a:pt x="168672" y="40084"/>
                    <a:pt x="171054" y="56754"/>
                    <a:pt x="167085" y="65088"/>
                  </a:cubicBezTo>
                  <a:cubicBezTo>
                    <a:pt x="163116" y="73422"/>
                    <a:pt x="152401" y="75407"/>
                    <a:pt x="140891" y="84138"/>
                  </a:cubicBezTo>
                  <a:cubicBezTo>
                    <a:pt x="129382" y="92869"/>
                    <a:pt x="110728" y="116285"/>
                    <a:pt x="98028" y="117475"/>
                  </a:cubicBezTo>
                  <a:cubicBezTo>
                    <a:pt x="85328" y="118665"/>
                    <a:pt x="77391" y="90487"/>
                    <a:pt x="64691" y="91281"/>
                  </a:cubicBezTo>
                  <a:cubicBezTo>
                    <a:pt x="51991" y="92075"/>
                    <a:pt x="32147" y="118666"/>
                    <a:pt x="21828" y="122238"/>
                  </a:cubicBezTo>
                  <a:cubicBezTo>
                    <a:pt x="11509" y="125810"/>
                    <a:pt x="0" y="123032"/>
                    <a:pt x="2778" y="112713"/>
                  </a:cubicBezTo>
                  <a:cubicBezTo>
                    <a:pt x="5556" y="102394"/>
                    <a:pt x="28575" y="71437"/>
                    <a:pt x="38497" y="60325"/>
                  </a:cubicBezTo>
                  <a:cubicBezTo>
                    <a:pt x="48419" y="49213"/>
                    <a:pt x="61119" y="6350"/>
                    <a:pt x="74216" y="317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57651" y="3107270"/>
              <a:ext cx="280988" cy="239713"/>
            </a:xfrm>
            <a:custGeom>
              <a:avLst/>
              <a:gdLst>
                <a:gd name="connsiteX0" fmla="*/ 223441 w 280591"/>
                <a:gd name="connsiteY0" fmla="*/ 38100 h 239712"/>
                <a:gd name="connsiteX1" fmla="*/ 259159 w 280591"/>
                <a:gd name="connsiteY1" fmla="*/ 2381 h 239712"/>
                <a:gd name="connsiteX2" fmla="*/ 280591 w 280591"/>
                <a:gd name="connsiteY2" fmla="*/ 52387 h 239712"/>
                <a:gd name="connsiteX3" fmla="*/ 259159 w 280591"/>
                <a:gd name="connsiteY3" fmla="*/ 130968 h 239712"/>
                <a:gd name="connsiteX4" fmla="*/ 213916 w 280591"/>
                <a:gd name="connsiteY4" fmla="*/ 190500 h 239712"/>
                <a:gd name="connsiteX5" fmla="*/ 171053 w 280591"/>
                <a:gd name="connsiteY5" fmla="*/ 219075 h 239712"/>
                <a:gd name="connsiteX6" fmla="*/ 111522 w 280591"/>
                <a:gd name="connsiteY6" fmla="*/ 230981 h 239712"/>
                <a:gd name="connsiteX7" fmla="*/ 1984 w 280591"/>
                <a:gd name="connsiteY7" fmla="*/ 226218 h 239712"/>
                <a:gd name="connsiteX8" fmla="*/ 99616 w 280591"/>
                <a:gd name="connsiteY8" fmla="*/ 150018 h 239712"/>
                <a:gd name="connsiteX9" fmla="*/ 118666 w 280591"/>
                <a:gd name="connsiteY9" fmla="*/ 166687 h 239712"/>
                <a:gd name="connsiteX10" fmla="*/ 166291 w 280591"/>
                <a:gd name="connsiteY10" fmla="*/ 130968 h 239712"/>
                <a:gd name="connsiteX11" fmla="*/ 185341 w 280591"/>
                <a:gd name="connsiteY11" fmla="*/ 130968 h 239712"/>
                <a:gd name="connsiteX12" fmla="*/ 223441 w 280591"/>
                <a:gd name="connsiteY12" fmla="*/ 38100 h 23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591" h="239712">
                  <a:moveTo>
                    <a:pt x="223441" y="38100"/>
                  </a:moveTo>
                  <a:cubicBezTo>
                    <a:pt x="235744" y="16669"/>
                    <a:pt x="249634" y="0"/>
                    <a:pt x="259159" y="2381"/>
                  </a:cubicBezTo>
                  <a:cubicBezTo>
                    <a:pt x="268684" y="4762"/>
                    <a:pt x="280591" y="30956"/>
                    <a:pt x="280591" y="52387"/>
                  </a:cubicBezTo>
                  <a:cubicBezTo>
                    <a:pt x="280591" y="73818"/>
                    <a:pt x="270271" y="107949"/>
                    <a:pt x="259159" y="130968"/>
                  </a:cubicBezTo>
                  <a:cubicBezTo>
                    <a:pt x="248047" y="153987"/>
                    <a:pt x="228600" y="175816"/>
                    <a:pt x="213916" y="190500"/>
                  </a:cubicBezTo>
                  <a:cubicBezTo>
                    <a:pt x="199232" y="205185"/>
                    <a:pt x="188119" y="212328"/>
                    <a:pt x="171053" y="219075"/>
                  </a:cubicBezTo>
                  <a:cubicBezTo>
                    <a:pt x="153987" y="225822"/>
                    <a:pt x="139700" y="229791"/>
                    <a:pt x="111522" y="230981"/>
                  </a:cubicBezTo>
                  <a:cubicBezTo>
                    <a:pt x="83344" y="232171"/>
                    <a:pt x="3968" y="239712"/>
                    <a:pt x="1984" y="226218"/>
                  </a:cubicBezTo>
                  <a:cubicBezTo>
                    <a:pt x="0" y="212724"/>
                    <a:pt x="80169" y="159940"/>
                    <a:pt x="99616" y="150018"/>
                  </a:cubicBezTo>
                  <a:cubicBezTo>
                    <a:pt x="119063" y="140096"/>
                    <a:pt x="107553" y="169862"/>
                    <a:pt x="118666" y="166687"/>
                  </a:cubicBezTo>
                  <a:cubicBezTo>
                    <a:pt x="129779" y="163512"/>
                    <a:pt x="155179" y="136921"/>
                    <a:pt x="166291" y="130968"/>
                  </a:cubicBezTo>
                  <a:cubicBezTo>
                    <a:pt x="177403" y="125015"/>
                    <a:pt x="174626" y="139302"/>
                    <a:pt x="185341" y="130968"/>
                  </a:cubicBezTo>
                  <a:cubicBezTo>
                    <a:pt x="196056" y="122634"/>
                    <a:pt x="211138" y="59531"/>
                    <a:pt x="223441" y="3810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011615" y="3344336"/>
              <a:ext cx="82551" cy="82551"/>
            </a:xfrm>
            <a:custGeom>
              <a:avLst/>
              <a:gdLst>
                <a:gd name="connsiteX0" fmla="*/ 1587 w 83740"/>
                <a:gd name="connsiteY0" fmla="*/ 40481 h 82153"/>
                <a:gd name="connsiteX1" fmla="*/ 34925 w 83740"/>
                <a:gd name="connsiteY1" fmla="*/ 2381 h 82153"/>
                <a:gd name="connsiteX2" fmla="*/ 77787 w 83740"/>
                <a:gd name="connsiteY2" fmla="*/ 26194 h 82153"/>
                <a:gd name="connsiteX3" fmla="*/ 70643 w 83740"/>
                <a:gd name="connsiteY3" fmla="*/ 64294 h 82153"/>
                <a:gd name="connsiteX4" fmla="*/ 44450 w 83740"/>
                <a:gd name="connsiteY4" fmla="*/ 80962 h 82153"/>
                <a:gd name="connsiteX5" fmla="*/ 1587 w 83740"/>
                <a:gd name="connsiteY5" fmla="*/ 40481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40" h="82153">
                  <a:moveTo>
                    <a:pt x="1587" y="40481"/>
                  </a:moveTo>
                  <a:cubicBezTo>
                    <a:pt x="0" y="27384"/>
                    <a:pt x="22225" y="4762"/>
                    <a:pt x="34925" y="2381"/>
                  </a:cubicBezTo>
                  <a:cubicBezTo>
                    <a:pt x="47625" y="0"/>
                    <a:pt x="71834" y="15875"/>
                    <a:pt x="77787" y="26194"/>
                  </a:cubicBezTo>
                  <a:cubicBezTo>
                    <a:pt x="83740" y="36513"/>
                    <a:pt x="76199" y="55166"/>
                    <a:pt x="70643" y="64294"/>
                  </a:cubicBezTo>
                  <a:cubicBezTo>
                    <a:pt x="65087" y="73422"/>
                    <a:pt x="50800" y="82153"/>
                    <a:pt x="44450" y="80962"/>
                  </a:cubicBezTo>
                  <a:cubicBezTo>
                    <a:pt x="38100" y="79771"/>
                    <a:pt x="3174" y="53578"/>
                    <a:pt x="1587" y="4048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563816" y="2095503"/>
              <a:ext cx="2517775" cy="1484313"/>
            </a:xfrm>
            <a:custGeom>
              <a:avLst/>
              <a:gdLst>
                <a:gd name="connsiteX0" fmla="*/ 2154915 w 2517265"/>
                <a:gd name="connsiteY0" fmla="*/ 641572 h 1483502"/>
                <a:gd name="connsiteX1" fmla="*/ 2209268 w 2517265"/>
                <a:gd name="connsiteY1" fmla="*/ 558445 h 1483502"/>
                <a:gd name="connsiteX2" fmla="*/ 2225254 w 2517265"/>
                <a:gd name="connsiteY2" fmla="*/ 564839 h 1483502"/>
                <a:gd name="connsiteX3" fmla="*/ 2247634 w 2517265"/>
                <a:gd name="connsiteY3" fmla="*/ 507290 h 1483502"/>
                <a:gd name="connsiteX4" fmla="*/ 2282803 w 2517265"/>
                <a:gd name="connsiteY4" fmla="*/ 497698 h 1483502"/>
                <a:gd name="connsiteX5" fmla="*/ 2286001 w 2517265"/>
                <a:gd name="connsiteY5" fmla="*/ 433754 h 1483502"/>
                <a:gd name="connsiteX6" fmla="*/ 2301987 w 2517265"/>
                <a:gd name="connsiteY6" fmla="*/ 417768 h 1483502"/>
                <a:gd name="connsiteX7" fmla="*/ 2314775 w 2517265"/>
                <a:gd name="connsiteY7" fmla="*/ 369810 h 1483502"/>
                <a:gd name="connsiteX8" fmla="*/ 2327564 w 2517265"/>
                <a:gd name="connsiteY8" fmla="*/ 363415 h 1483502"/>
                <a:gd name="connsiteX9" fmla="*/ 2289198 w 2517265"/>
                <a:gd name="connsiteY9" fmla="*/ 347429 h 1483502"/>
                <a:gd name="connsiteX10" fmla="*/ 2337156 w 2517265"/>
                <a:gd name="connsiteY10" fmla="*/ 248316 h 1483502"/>
                <a:gd name="connsiteX11" fmla="*/ 2362734 w 2517265"/>
                <a:gd name="connsiteY11" fmla="*/ 248316 h 1483502"/>
                <a:gd name="connsiteX12" fmla="*/ 2378720 w 2517265"/>
                <a:gd name="connsiteY12" fmla="*/ 225936 h 1483502"/>
                <a:gd name="connsiteX13" fmla="*/ 2391508 w 2517265"/>
                <a:gd name="connsiteY13" fmla="*/ 238725 h 1483502"/>
                <a:gd name="connsiteX14" fmla="*/ 2385114 w 2517265"/>
                <a:gd name="connsiteY14" fmla="*/ 261105 h 1483502"/>
                <a:gd name="connsiteX15" fmla="*/ 2461847 w 2517265"/>
                <a:gd name="connsiteY15" fmla="*/ 213147 h 1483502"/>
                <a:gd name="connsiteX16" fmla="*/ 2487424 w 2517265"/>
                <a:gd name="connsiteY16" fmla="*/ 245119 h 1483502"/>
                <a:gd name="connsiteX17" fmla="*/ 2513002 w 2517265"/>
                <a:gd name="connsiteY17" fmla="*/ 225936 h 1483502"/>
                <a:gd name="connsiteX18" fmla="*/ 2461847 w 2517265"/>
                <a:gd name="connsiteY18" fmla="*/ 104442 h 1483502"/>
                <a:gd name="connsiteX19" fmla="*/ 2407494 w 2517265"/>
                <a:gd name="connsiteY19" fmla="*/ 50090 h 1483502"/>
                <a:gd name="connsiteX20" fmla="*/ 2241240 w 2517265"/>
                <a:gd name="connsiteY20" fmla="*/ 5329 h 1483502"/>
                <a:gd name="connsiteX21" fmla="*/ 2065394 w 2517265"/>
                <a:gd name="connsiteY21" fmla="*/ 18118 h 1483502"/>
                <a:gd name="connsiteX22" fmla="*/ 1905534 w 2517265"/>
                <a:gd name="connsiteY22" fmla="*/ 78864 h 1483502"/>
                <a:gd name="connsiteX23" fmla="*/ 1755265 w 2517265"/>
                <a:gd name="connsiteY23" fmla="*/ 197161 h 1483502"/>
                <a:gd name="connsiteX24" fmla="*/ 1448334 w 2517265"/>
                <a:gd name="connsiteY24" fmla="*/ 481712 h 1483502"/>
                <a:gd name="connsiteX25" fmla="*/ 1224529 w 2517265"/>
                <a:gd name="connsiteY25" fmla="*/ 622389 h 1483502"/>
                <a:gd name="connsiteX26" fmla="*/ 866443 w 2517265"/>
                <a:gd name="connsiteY26" fmla="*/ 708713 h 1483502"/>
                <a:gd name="connsiteX27" fmla="*/ 776921 w 2517265"/>
                <a:gd name="connsiteY27" fmla="*/ 708713 h 1483502"/>
                <a:gd name="connsiteX28" fmla="*/ 639441 w 2517265"/>
                <a:gd name="connsiteY28" fmla="*/ 743883 h 1483502"/>
                <a:gd name="connsiteX29" fmla="*/ 613864 w 2517265"/>
                <a:gd name="connsiteY29" fmla="*/ 894151 h 1483502"/>
                <a:gd name="connsiteX30" fmla="*/ 725766 w 2517265"/>
                <a:gd name="connsiteY30" fmla="*/ 1012448 h 1483502"/>
                <a:gd name="connsiteX31" fmla="*/ 687399 w 2517265"/>
                <a:gd name="connsiteY31" fmla="*/ 1101969 h 1483502"/>
                <a:gd name="connsiteX32" fmla="*/ 489173 w 2517265"/>
                <a:gd name="connsiteY32" fmla="*/ 1191491 h 1483502"/>
                <a:gd name="connsiteX33" fmla="*/ 252580 w 2517265"/>
                <a:gd name="connsiteY33" fmla="*/ 1245843 h 1483502"/>
                <a:gd name="connsiteX34" fmla="*/ 54353 w 2517265"/>
                <a:gd name="connsiteY34" fmla="*/ 1344957 h 1483502"/>
                <a:gd name="connsiteX35" fmla="*/ 25578 w 2517265"/>
                <a:gd name="connsiteY35" fmla="*/ 1463253 h 1483502"/>
                <a:gd name="connsiteX36" fmla="*/ 207819 w 2517265"/>
                <a:gd name="connsiteY36" fmla="*/ 1466450 h 1483502"/>
                <a:gd name="connsiteX37" fmla="*/ 709780 w 2517265"/>
                <a:gd name="connsiteY37" fmla="*/ 1405704 h 1483502"/>
                <a:gd name="connsiteX38" fmla="*/ 876034 w 2517265"/>
                <a:gd name="connsiteY38" fmla="*/ 1396112 h 1483502"/>
                <a:gd name="connsiteX39" fmla="*/ 997528 w 2517265"/>
                <a:gd name="connsiteY39" fmla="*/ 1428084 h 1483502"/>
                <a:gd name="connsiteX40" fmla="*/ 1150994 w 2517265"/>
                <a:gd name="connsiteY40" fmla="*/ 1431281 h 1483502"/>
                <a:gd name="connsiteX41" fmla="*/ 1266093 w 2517265"/>
                <a:gd name="connsiteY41" fmla="*/ 1386520 h 1483502"/>
                <a:gd name="connsiteX42" fmla="*/ 1285276 w 2517265"/>
                <a:gd name="connsiteY42" fmla="*/ 1322576 h 1483502"/>
                <a:gd name="connsiteX43" fmla="*/ 1250107 w 2517265"/>
                <a:gd name="connsiteY43" fmla="*/ 1213871 h 1483502"/>
                <a:gd name="connsiteX44" fmla="*/ 1230924 w 2517265"/>
                <a:gd name="connsiteY44" fmla="*/ 1172308 h 1483502"/>
                <a:gd name="connsiteX45" fmla="*/ 1282079 w 2517265"/>
                <a:gd name="connsiteY45" fmla="*/ 1137139 h 1483502"/>
                <a:gd name="connsiteX46" fmla="*/ 1278882 w 2517265"/>
                <a:gd name="connsiteY46" fmla="*/ 1101969 h 1483502"/>
                <a:gd name="connsiteX47" fmla="*/ 1230924 w 2517265"/>
                <a:gd name="connsiteY47" fmla="*/ 1121153 h 1483502"/>
                <a:gd name="connsiteX48" fmla="*/ 1205346 w 2517265"/>
                <a:gd name="connsiteY48" fmla="*/ 1098772 h 1483502"/>
                <a:gd name="connsiteX49" fmla="*/ 1182966 w 2517265"/>
                <a:gd name="connsiteY49" fmla="*/ 1063603 h 1483502"/>
                <a:gd name="connsiteX50" fmla="*/ 1227727 w 2517265"/>
                <a:gd name="connsiteY50" fmla="*/ 1038025 h 1483502"/>
                <a:gd name="connsiteX51" fmla="*/ 1250107 w 2517265"/>
                <a:gd name="connsiteY51" fmla="*/ 1022039 h 1483502"/>
                <a:gd name="connsiteX52" fmla="*/ 1266093 w 2517265"/>
                <a:gd name="connsiteY52" fmla="*/ 993264 h 1483502"/>
                <a:gd name="connsiteX53" fmla="*/ 1294868 w 2517265"/>
                <a:gd name="connsiteY53" fmla="*/ 999659 h 1483502"/>
                <a:gd name="connsiteX54" fmla="*/ 1275685 w 2517265"/>
                <a:gd name="connsiteY54" fmla="*/ 1031631 h 1483502"/>
                <a:gd name="connsiteX55" fmla="*/ 1285276 w 2517265"/>
                <a:gd name="connsiteY55" fmla="*/ 1047617 h 1483502"/>
                <a:gd name="connsiteX56" fmla="*/ 1346023 w 2517265"/>
                <a:gd name="connsiteY56" fmla="*/ 1028434 h 1483502"/>
                <a:gd name="connsiteX57" fmla="*/ 1368403 w 2517265"/>
                <a:gd name="connsiteY57" fmla="*/ 1054011 h 1483502"/>
                <a:gd name="connsiteX58" fmla="*/ 1355615 w 2517265"/>
                <a:gd name="connsiteY58" fmla="*/ 1085983 h 1483502"/>
                <a:gd name="connsiteX59" fmla="*/ 1390784 w 2517265"/>
                <a:gd name="connsiteY59" fmla="*/ 1089180 h 1483502"/>
                <a:gd name="connsiteX60" fmla="*/ 1400375 w 2517265"/>
                <a:gd name="connsiteY60" fmla="*/ 1130744 h 1483502"/>
                <a:gd name="connsiteX61" fmla="*/ 1397178 w 2517265"/>
                <a:gd name="connsiteY61" fmla="*/ 1197885 h 1483502"/>
                <a:gd name="connsiteX62" fmla="*/ 1435545 w 2517265"/>
                <a:gd name="connsiteY62" fmla="*/ 1197885 h 1483502"/>
                <a:gd name="connsiteX63" fmla="*/ 1473911 w 2517265"/>
                <a:gd name="connsiteY63" fmla="*/ 1175505 h 1483502"/>
                <a:gd name="connsiteX64" fmla="*/ 1461122 w 2517265"/>
                <a:gd name="connsiteY64" fmla="*/ 1095575 h 1483502"/>
                <a:gd name="connsiteX65" fmla="*/ 1432347 w 2517265"/>
                <a:gd name="connsiteY65" fmla="*/ 1085983 h 1483502"/>
                <a:gd name="connsiteX66" fmla="*/ 1441939 w 2517265"/>
                <a:gd name="connsiteY66" fmla="*/ 1038025 h 1483502"/>
                <a:gd name="connsiteX67" fmla="*/ 1534658 w 2517265"/>
                <a:gd name="connsiteY67" fmla="*/ 926123 h 1483502"/>
                <a:gd name="connsiteX68" fmla="*/ 1557038 w 2517265"/>
                <a:gd name="connsiteY68" fmla="*/ 945306 h 1483502"/>
                <a:gd name="connsiteX69" fmla="*/ 1608194 w 2517265"/>
                <a:gd name="connsiteY69" fmla="*/ 926123 h 1483502"/>
                <a:gd name="connsiteX70" fmla="*/ 1704110 w 2517265"/>
                <a:gd name="connsiteY70" fmla="*/ 782249 h 1483502"/>
                <a:gd name="connsiteX71" fmla="*/ 1752068 w 2517265"/>
                <a:gd name="connsiteY71" fmla="*/ 718305 h 1483502"/>
                <a:gd name="connsiteX72" fmla="*/ 1752068 w 2517265"/>
                <a:gd name="connsiteY72" fmla="*/ 660755 h 1483502"/>
                <a:gd name="connsiteX73" fmla="*/ 1758462 w 2517265"/>
                <a:gd name="connsiteY73" fmla="*/ 638375 h 1483502"/>
                <a:gd name="connsiteX74" fmla="*/ 1777645 w 2517265"/>
                <a:gd name="connsiteY74" fmla="*/ 584022 h 1483502"/>
                <a:gd name="connsiteX75" fmla="*/ 1774448 w 2517265"/>
                <a:gd name="connsiteY75" fmla="*/ 539262 h 1483502"/>
                <a:gd name="connsiteX76" fmla="*/ 1729687 w 2517265"/>
                <a:gd name="connsiteY76" fmla="*/ 488106 h 1483502"/>
                <a:gd name="connsiteX77" fmla="*/ 1694518 w 2517265"/>
                <a:gd name="connsiteY77" fmla="*/ 523276 h 1483502"/>
                <a:gd name="connsiteX78" fmla="*/ 1633771 w 2517265"/>
                <a:gd name="connsiteY78" fmla="*/ 475318 h 1483502"/>
                <a:gd name="connsiteX79" fmla="*/ 1713701 w 2517265"/>
                <a:gd name="connsiteY79" fmla="*/ 382599 h 1483502"/>
                <a:gd name="connsiteX80" fmla="*/ 1806420 w 2517265"/>
                <a:gd name="connsiteY80" fmla="*/ 273894 h 1483502"/>
                <a:gd name="connsiteX81" fmla="*/ 1879956 w 2517265"/>
                <a:gd name="connsiteY81" fmla="*/ 273894 h 1483502"/>
                <a:gd name="connsiteX82" fmla="*/ 1918322 w 2517265"/>
                <a:gd name="connsiteY82" fmla="*/ 267499 h 1483502"/>
                <a:gd name="connsiteX83" fmla="*/ 1953492 w 2517265"/>
                <a:gd name="connsiteY83" fmla="*/ 283485 h 1483502"/>
                <a:gd name="connsiteX84" fmla="*/ 1975872 w 2517265"/>
                <a:gd name="connsiteY84" fmla="*/ 257908 h 1483502"/>
                <a:gd name="connsiteX85" fmla="*/ 2030224 w 2517265"/>
                <a:gd name="connsiteY85" fmla="*/ 261105 h 1483502"/>
                <a:gd name="connsiteX86" fmla="*/ 2055802 w 2517265"/>
                <a:gd name="connsiteY86" fmla="*/ 299471 h 1483502"/>
                <a:gd name="connsiteX87" fmla="*/ 2074985 w 2517265"/>
                <a:gd name="connsiteY87" fmla="*/ 302669 h 1483502"/>
                <a:gd name="connsiteX88" fmla="*/ 2094168 w 2517265"/>
                <a:gd name="connsiteY88" fmla="*/ 280288 h 1483502"/>
                <a:gd name="connsiteX89" fmla="*/ 2119746 w 2517265"/>
                <a:gd name="connsiteY89" fmla="*/ 280288 h 1483502"/>
                <a:gd name="connsiteX90" fmla="*/ 2122943 w 2517265"/>
                <a:gd name="connsiteY90" fmla="*/ 261105 h 1483502"/>
                <a:gd name="connsiteX91" fmla="*/ 2103760 w 2517265"/>
                <a:gd name="connsiteY91" fmla="*/ 241922 h 1483502"/>
                <a:gd name="connsiteX92" fmla="*/ 2170901 w 2517265"/>
                <a:gd name="connsiteY92" fmla="*/ 155597 h 1483502"/>
                <a:gd name="connsiteX93" fmla="*/ 2199676 w 2517265"/>
                <a:gd name="connsiteY93" fmla="*/ 158794 h 1483502"/>
                <a:gd name="connsiteX94" fmla="*/ 2244437 w 2517265"/>
                <a:gd name="connsiteY94" fmla="*/ 155597 h 1483502"/>
                <a:gd name="connsiteX95" fmla="*/ 2234845 w 2517265"/>
                <a:gd name="connsiteY95" fmla="*/ 184372 h 1483502"/>
                <a:gd name="connsiteX96" fmla="*/ 2263620 w 2517265"/>
                <a:gd name="connsiteY96" fmla="*/ 203555 h 1483502"/>
                <a:gd name="connsiteX97" fmla="*/ 2324367 w 2517265"/>
                <a:gd name="connsiteY97" fmla="*/ 146006 h 1483502"/>
                <a:gd name="connsiteX98" fmla="*/ 2317973 w 2517265"/>
                <a:gd name="connsiteY98" fmla="*/ 123625 h 1483502"/>
                <a:gd name="connsiteX99" fmla="*/ 2356339 w 2517265"/>
                <a:gd name="connsiteY99" fmla="*/ 126822 h 1483502"/>
                <a:gd name="connsiteX100" fmla="*/ 2333959 w 2517265"/>
                <a:gd name="connsiteY100" fmla="*/ 187569 h 1483502"/>
                <a:gd name="connsiteX101" fmla="*/ 2292395 w 2517265"/>
                <a:gd name="connsiteY101" fmla="*/ 222739 h 1483502"/>
                <a:gd name="connsiteX102" fmla="*/ 2190085 w 2517265"/>
                <a:gd name="connsiteY102" fmla="*/ 350627 h 1483502"/>
                <a:gd name="connsiteX103" fmla="*/ 2170901 w 2517265"/>
                <a:gd name="connsiteY103" fmla="*/ 331443 h 1483502"/>
                <a:gd name="connsiteX104" fmla="*/ 2135732 w 2517265"/>
                <a:gd name="connsiteY104" fmla="*/ 452937 h 1483502"/>
                <a:gd name="connsiteX105" fmla="*/ 2148521 w 2517265"/>
                <a:gd name="connsiteY105" fmla="*/ 529670 h 1483502"/>
                <a:gd name="connsiteX106" fmla="*/ 2161310 w 2517265"/>
                <a:gd name="connsiteY106" fmla="*/ 568036 h 1483502"/>
                <a:gd name="connsiteX107" fmla="*/ 2154915 w 2517265"/>
                <a:gd name="connsiteY107" fmla="*/ 641572 h 148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517265" h="1483502">
                  <a:moveTo>
                    <a:pt x="2154915" y="641572"/>
                  </a:moveTo>
                  <a:cubicBezTo>
                    <a:pt x="2162908" y="639974"/>
                    <a:pt x="2197545" y="571234"/>
                    <a:pt x="2209268" y="558445"/>
                  </a:cubicBezTo>
                  <a:cubicBezTo>
                    <a:pt x="2220991" y="545656"/>
                    <a:pt x="2218860" y="573365"/>
                    <a:pt x="2225254" y="564839"/>
                  </a:cubicBezTo>
                  <a:cubicBezTo>
                    <a:pt x="2231648" y="556313"/>
                    <a:pt x="2238043" y="518480"/>
                    <a:pt x="2247634" y="507290"/>
                  </a:cubicBezTo>
                  <a:cubicBezTo>
                    <a:pt x="2257226" y="496100"/>
                    <a:pt x="2276409" y="509954"/>
                    <a:pt x="2282803" y="497698"/>
                  </a:cubicBezTo>
                  <a:cubicBezTo>
                    <a:pt x="2289198" y="485442"/>
                    <a:pt x="2282804" y="447076"/>
                    <a:pt x="2286001" y="433754"/>
                  </a:cubicBezTo>
                  <a:cubicBezTo>
                    <a:pt x="2289198" y="420432"/>
                    <a:pt x="2297191" y="428425"/>
                    <a:pt x="2301987" y="417768"/>
                  </a:cubicBezTo>
                  <a:cubicBezTo>
                    <a:pt x="2306783" y="407111"/>
                    <a:pt x="2310512" y="378869"/>
                    <a:pt x="2314775" y="369810"/>
                  </a:cubicBezTo>
                  <a:cubicBezTo>
                    <a:pt x="2319038" y="360751"/>
                    <a:pt x="2331827" y="367145"/>
                    <a:pt x="2327564" y="363415"/>
                  </a:cubicBezTo>
                  <a:cubicBezTo>
                    <a:pt x="2323301" y="359685"/>
                    <a:pt x="2287599" y="366612"/>
                    <a:pt x="2289198" y="347429"/>
                  </a:cubicBezTo>
                  <a:cubicBezTo>
                    <a:pt x="2290797" y="328246"/>
                    <a:pt x="2324900" y="264835"/>
                    <a:pt x="2337156" y="248316"/>
                  </a:cubicBezTo>
                  <a:cubicBezTo>
                    <a:pt x="2349412" y="231797"/>
                    <a:pt x="2355807" y="252046"/>
                    <a:pt x="2362734" y="248316"/>
                  </a:cubicBezTo>
                  <a:cubicBezTo>
                    <a:pt x="2369661" y="244586"/>
                    <a:pt x="2373924" y="227535"/>
                    <a:pt x="2378720" y="225936"/>
                  </a:cubicBezTo>
                  <a:cubicBezTo>
                    <a:pt x="2383516" y="224337"/>
                    <a:pt x="2390442" y="232864"/>
                    <a:pt x="2391508" y="238725"/>
                  </a:cubicBezTo>
                  <a:cubicBezTo>
                    <a:pt x="2392574" y="244587"/>
                    <a:pt x="2373391" y="265368"/>
                    <a:pt x="2385114" y="261105"/>
                  </a:cubicBezTo>
                  <a:cubicBezTo>
                    <a:pt x="2396837" y="256842"/>
                    <a:pt x="2444795" y="215811"/>
                    <a:pt x="2461847" y="213147"/>
                  </a:cubicBezTo>
                  <a:cubicBezTo>
                    <a:pt x="2478899" y="210483"/>
                    <a:pt x="2478898" y="242988"/>
                    <a:pt x="2487424" y="245119"/>
                  </a:cubicBezTo>
                  <a:cubicBezTo>
                    <a:pt x="2495950" y="247251"/>
                    <a:pt x="2517265" y="249382"/>
                    <a:pt x="2513002" y="225936"/>
                  </a:cubicBezTo>
                  <a:cubicBezTo>
                    <a:pt x="2508739" y="202490"/>
                    <a:pt x="2479432" y="133750"/>
                    <a:pt x="2461847" y="104442"/>
                  </a:cubicBezTo>
                  <a:cubicBezTo>
                    <a:pt x="2444262" y="75134"/>
                    <a:pt x="2444262" y="66609"/>
                    <a:pt x="2407494" y="50090"/>
                  </a:cubicBezTo>
                  <a:cubicBezTo>
                    <a:pt x="2370726" y="33571"/>
                    <a:pt x="2298257" y="10658"/>
                    <a:pt x="2241240" y="5329"/>
                  </a:cubicBezTo>
                  <a:cubicBezTo>
                    <a:pt x="2184223" y="0"/>
                    <a:pt x="2121345" y="5862"/>
                    <a:pt x="2065394" y="18118"/>
                  </a:cubicBezTo>
                  <a:cubicBezTo>
                    <a:pt x="2009443" y="30374"/>
                    <a:pt x="1957222" y="49024"/>
                    <a:pt x="1905534" y="78864"/>
                  </a:cubicBezTo>
                  <a:cubicBezTo>
                    <a:pt x="1853846" y="108705"/>
                    <a:pt x="1831465" y="130020"/>
                    <a:pt x="1755265" y="197161"/>
                  </a:cubicBezTo>
                  <a:cubicBezTo>
                    <a:pt x="1679065" y="264302"/>
                    <a:pt x="1536790" y="410841"/>
                    <a:pt x="1448334" y="481712"/>
                  </a:cubicBezTo>
                  <a:cubicBezTo>
                    <a:pt x="1359878" y="552583"/>
                    <a:pt x="1321511" y="584556"/>
                    <a:pt x="1224529" y="622389"/>
                  </a:cubicBezTo>
                  <a:cubicBezTo>
                    <a:pt x="1127547" y="660222"/>
                    <a:pt x="941044" y="694326"/>
                    <a:pt x="866443" y="708713"/>
                  </a:cubicBezTo>
                  <a:cubicBezTo>
                    <a:pt x="791842" y="723100"/>
                    <a:pt x="814755" y="702851"/>
                    <a:pt x="776921" y="708713"/>
                  </a:cubicBezTo>
                  <a:cubicBezTo>
                    <a:pt x="739087" y="714575"/>
                    <a:pt x="666617" y="712977"/>
                    <a:pt x="639441" y="743883"/>
                  </a:cubicBezTo>
                  <a:cubicBezTo>
                    <a:pt x="612265" y="774789"/>
                    <a:pt x="599477" y="849390"/>
                    <a:pt x="613864" y="894151"/>
                  </a:cubicBezTo>
                  <a:cubicBezTo>
                    <a:pt x="628251" y="938912"/>
                    <a:pt x="713510" y="977812"/>
                    <a:pt x="725766" y="1012448"/>
                  </a:cubicBezTo>
                  <a:cubicBezTo>
                    <a:pt x="738022" y="1047084"/>
                    <a:pt x="726831" y="1072128"/>
                    <a:pt x="687399" y="1101969"/>
                  </a:cubicBezTo>
                  <a:cubicBezTo>
                    <a:pt x="647967" y="1131810"/>
                    <a:pt x="561643" y="1167512"/>
                    <a:pt x="489173" y="1191491"/>
                  </a:cubicBezTo>
                  <a:cubicBezTo>
                    <a:pt x="416703" y="1215470"/>
                    <a:pt x="325050" y="1220265"/>
                    <a:pt x="252580" y="1245843"/>
                  </a:cubicBezTo>
                  <a:cubicBezTo>
                    <a:pt x="180110" y="1271421"/>
                    <a:pt x="92187" y="1308722"/>
                    <a:pt x="54353" y="1344957"/>
                  </a:cubicBezTo>
                  <a:cubicBezTo>
                    <a:pt x="16519" y="1381192"/>
                    <a:pt x="0" y="1443004"/>
                    <a:pt x="25578" y="1463253"/>
                  </a:cubicBezTo>
                  <a:cubicBezTo>
                    <a:pt x="51156" y="1483502"/>
                    <a:pt x="93785" y="1476041"/>
                    <a:pt x="207819" y="1466450"/>
                  </a:cubicBezTo>
                  <a:cubicBezTo>
                    <a:pt x="321853" y="1456859"/>
                    <a:pt x="598411" y="1417427"/>
                    <a:pt x="709780" y="1405704"/>
                  </a:cubicBezTo>
                  <a:cubicBezTo>
                    <a:pt x="821149" y="1393981"/>
                    <a:pt x="828076" y="1392382"/>
                    <a:pt x="876034" y="1396112"/>
                  </a:cubicBezTo>
                  <a:cubicBezTo>
                    <a:pt x="923992" y="1399842"/>
                    <a:pt x="951701" y="1422223"/>
                    <a:pt x="997528" y="1428084"/>
                  </a:cubicBezTo>
                  <a:cubicBezTo>
                    <a:pt x="1043355" y="1433945"/>
                    <a:pt x="1106233" y="1438208"/>
                    <a:pt x="1150994" y="1431281"/>
                  </a:cubicBezTo>
                  <a:cubicBezTo>
                    <a:pt x="1195755" y="1424354"/>
                    <a:pt x="1243713" y="1404637"/>
                    <a:pt x="1266093" y="1386520"/>
                  </a:cubicBezTo>
                  <a:cubicBezTo>
                    <a:pt x="1288473" y="1368403"/>
                    <a:pt x="1287940" y="1351351"/>
                    <a:pt x="1285276" y="1322576"/>
                  </a:cubicBezTo>
                  <a:cubicBezTo>
                    <a:pt x="1282612" y="1293801"/>
                    <a:pt x="1259166" y="1238916"/>
                    <a:pt x="1250107" y="1213871"/>
                  </a:cubicBezTo>
                  <a:cubicBezTo>
                    <a:pt x="1241048" y="1188826"/>
                    <a:pt x="1225595" y="1185097"/>
                    <a:pt x="1230924" y="1172308"/>
                  </a:cubicBezTo>
                  <a:cubicBezTo>
                    <a:pt x="1236253" y="1159519"/>
                    <a:pt x="1274086" y="1148862"/>
                    <a:pt x="1282079" y="1137139"/>
                  </a:cubicBezTo>
                  <a:cubicBezTo>
                    <a:pt x="1290072" y="1125416"/>
                    <a:pt x="1287408" y="1104633"/>
                    <a:pt x="1278882" y="1101969"/>
                  </a:cubicBezTo>
                  <a:cubicBezTo>
                    <a:pt x="1270356" y="1099305"/>
                    <a:pt x="1243180" y="1121686"/>
                    <a:pt x="1230924" y="1121153"/>
                  </a:cubicBezTo>
                  <a:cubicBezTo>
                    <a:pt x="1218668" y="1120620"/>
                    <a:pt x="1213339" y="1108364"/>
                    <a:pt x="1205346" y="1098772"/>
                  </a:cubicBezTo>
                  <a:cubicBezTo>
                    <a:pt x="1197353" y="1089180"/>
                    <a:pt x="1179236" y="1073727"/>
                    <a:pt x="1182966" y="1063603"/>
                  </a:cubicBezTo>
                  <a:cubicBezTo>
                    <a:pt x="1186696" y="1053479"/>
                    <a:pt x="1216537" y="1044952"/>
                    <a:pt x="1227727" y="1038025"/>
                  </a:cubicBezTo>
                  <a:cubicBezTo>
                    <a:pt x="1238917" y="1031098"/>
                    <a:pt x="1243713" y="1029499"/>
                    <a:pt x="1250107" y="1022039"/>
                  </a:cubicBezTo>
                  <a:cubicBezTo>
                    <a:pt x="1256501" y="1014579"/>
                    <a:pt x="1258633" y="996994"/>
                    <a:pt x="1266093" y="993264"/>
                  </a:cubicBezTo>
                  <a:cubicBezTo>
                    <a:pt x="1273553" y="989534"/>
                    <a:pt x="1293269" y="993265"/>
                    <a:pt x="1294868" y="999659"/>
                  </a:cubicBezTo>
                  <a:cubicBezTo>
                    <a:pt x="1296467" y="1006053"/>
                    <a:pt x="1277284" y="1023638"/>
                    <a:pt x="1275685" y="1031631"/>
                  </a:cubicBezTo>
                  <a:cubicBezTo>
                    <a:pt x="1274086" y="1039624"/>
                    <a:pt x="1273553" y="1048150"/>
                    <a:pt x="1285276" y="1047617"/>
                  </a:cubicBezTo>
                  <a:cubicBezTo>
                    <a:pt x="1296999" y="1047084"/>
                    <a:pt x="1332169" y="1027368"/>
                    <a:pt x="1346023" y="1028434"/>
                  </a:cubicBezTo>
                  <a:cubicBezTo>
                    <a:pt x="1359878" y="1029500"/>
                    <a:pt x="1366804" y="1044420"/>
                    <a:pt x="1368403" y="1054011"/>
                  </a:cubicBezTo>
                  <a:cubicBezTo>
                    <a:pt x="1370002" y="1063602"/>
                    <a:pt x="1351885" y="1080122"/>
                    <a:pt x="1355615" y="1085983"/>
                  </a:cubicBezTo>
                  <a:cubicBezTo>
                    <a:pt x="1359345" y="1091845"/>
                    <a:pt x="1383324" y="1081720"/>
                    <a:pt x="1390784" y="1089180"/>
                  </a:cubicBezTo>
                  <a:cubicBezTo>
                    <a:pt x="1398244" y="1096640"/>
                    <a:pt x="1399309" y="1112627"/>
                    <a:pt x="1400375" y="1130744"/>
                  </a:cubicBezTo>
                  <a:cubicBezTo>
                    <a:pt x="1401441" y="1148861"/>
                    <a:pt x="1391316" y="1186695"/>
                    <a:pt x="1397178" y="1197885"/>
                  </a:cubicBezTo>
                  <a:cubicBezTo>
                    <a:pt x="1403040" y="1209075"/>
                    <a:pt x="1422756" y="1201615"/>
                    <a:pt x="1435545" y="1197885"/>
                  </a:cubicBezTo>
                  <a:cubicBezTo>
                    <a:pt x="1448334" y="1194155"/>
                    <a:pt x="1469648" y="1192557"/>
                    <a:pt x="1473911" y="1175505"/>
                  </a:cubicBezTo>
                  <a:cubicBezTo>
                    <a:pt x="1478174" y="1158453"/>
                    <a:pt x="1468049" y="1110495"/>
                    <a:pt x="1461122" y="1095575"/>
                  </a:cubicBezTo>
                  <a:cubicBezTo>
                    <a:pt x="1454195" y="1080655"/>
                    <a:pt x="1435544" y="1095575"/>
                    <a:pt x="1432347" y="1085983"/>
                  </a:cubicBezTo>
                  <a:cubicBezTo>
                    <a:pt x="1429150" y="1076391"/>
                    <a:pt x="1424887" y="1064668"/>
                    <a:pt x="1441939" y="1038025"/>
                  </a:cubicBezTo>
                  <a:cubicBezTo>
                    <a:pt x="1458991" y="1011382"/>
                    <a:pt x="1515475" y="941576"/>
                    <a:pt x="1534658" y="926123"/>
                  </a:cubicBezTo>
                  <a:cubicBezTo>
                    <a:pt x="1553841" y="910670"/>
                    <a:pt x="1544782" y="945306"/>
                    <a:pt x="1557038" y="945306"/>
                  </a:cubicBezTo>
                  <a:cubicBezTo>
                    <a:pt x="1569294" y="945306"/>
                    <a:pt x="1583682" y="953299"/>
                    <a:pt x="1608194" y="926123"/>
                  </a:cubicBezTo>
                  <a:cubicBezTo>
                    <a:pt x="1632706" y="898947"/>
                    <a:pt x="1680131" y="816885"/>
                    <a:pt x="1704110" y="782249"/>
                  </a:cubicBezTo>
                  <a:cubicBezTo>
                    <a:pt x="1728089" y="747613"/>
                    <a:pt x="1744075" y="738554"/>
                    <a:pt x="1752068" y="718305"/>
                  </a:cubicBezTo>
                  <a:cubicBezTo>
                    <a:pt x="1760061" y="698056"/>
                    <a:pt x="1751002" y="674077"/>
                    <a:pt x="1752068" y="660755"/>
                  </a:cubicBezTo>
                  <a:cubicBezTo>
                    <a:pt x="1753134" y="647433"/>
                    <a:pt x="1754199" y="651164"/>
                    <a:pt x="1758462" y="638375"/>
                  </a:cubicBezTo>
                  <a:cubicBezTo>
                    <a:pt x="1762725" y="625586"/>
                    <a:pt x="1774981" y="600541"/>
                    <a:pt x="1777645" y="584022"/>
                  </a:cubicBezTo>
                  <a:cubicBezTo>
                    <a:pt x="1780309" y="567503"/>
                    <a:pt x="1782441" y="555248"/>
                    <a:pt x="1774448" y="539262"/>
                  </a:cubicBezTo>
                  <a:cubicBezTo>
                    <a:pt x="1766455" y="523276"/>
                    <a:pt x="1743009" y="490770"/>
                    <a:pt x="1729687" y="488106"/>
                  </a:cubicBezTo>
                  <a:cubicBezTo>
                    <a:pt x="1716365" y="485442"/>
                    <a:pt x="1710504" y="525407"/>
                    <a:pt x="1694518" y="523276"/>
                  </a:cubicBezTo>
                  <a:cubicBezTo>
                    <a:pt x="1678532" y="521145"/>
                    <a:pt x="1630574" y="498764"/>
                    <a:pt x="1633771" y="475318"/>
                  </a:cubicBezTo>
                  <a:cubicBezTo>
                    <a:pt x="1636968" y="451872"/>
                    <a:pt x="1713701" y="382599"/>
                    <a:pt x="1713701" y="382599"/>
                  </a:cubicBezTo>
                  <a:cubicBezTo>
                    <a:pt x="1742476" y="349028"/>
                    <a:pt x="1778711" y="292011"/>
                    <a:pt x="1806420" y="273894"/>
                  </a:cubicBezTo>
                  <a:cubicBezTo>
                    <a:pt x="1834129" y="255777"/>
                    <a:pt x="1861306" y="274960"/>
                    <a:pt x="1879956" y="273894"/>
                  </a:cubicBezTo>
                  <a:cubicBezTo>
                    <a:pt x="1898606" y="272828"/>
                    <a:pt x="1906066" y="265901"/>
                    <a:pt x="1918322" y="267499"/>
                  </a:cubicBezTo>
                  <a:cubicBezTo>
                    <a:pt x="1930578" y="269097"/>
                    <a:pt x="1943900" y="285083"/>
                    <a:pt x="1953492" y="283485"/>
                  </a:cubicBezTo>
                  <a:cubicBezTo>
                    <a:pt x="1963084" y="281887"/>
                    <a:pt x="1963083" y="261638"/>
                    <a:pt x="1975872" y="257908"/>
                  </a:cubicBezTo>
                  <a:cubicBezTo>
                    <a:pt x="1988661" y="254178"/>
                    <a:pt x="2016902" y="254178"/>
                    <a:pt x="2030224" y="261105"/>
                  </a:cubicBezTo>
                  <a:cubicBezTo>
                    <a:pt x="2043546" y="268032"/>
                    <a:pt x="2048342" y="292544"/>
                    <a:pt x="2055802" y="299471"/>
                  </a:cubicBezTo>
                  <a:cubicBezTo>
                    <a:pt x="2063262" y="306398"/>
                    <a:pt x="2068591" y="305866"/>
                    <a:pt x="2074985" y="302669"/>
                  </a:cubicBezTo>
                  <a:cubicBezTo>
                    <a:pt x="2081379" y="299472"/>
                    <a:pt x="2086708" y="284018"/>
                    <a:pt x="2094168" y="280288"/>
                  </a:cubicBezTo>
                  <a:cubicBezTo>
                    <a:pt x="2101628" y="276558"/>
                    <a:pt x="2114950" y="283485"/>
                    <a:pt x="2119746" y="280288"/>
                  </a:cubicBezTo>
                  <a:cubicBezTo>
                    <a:pt x="2124542" y="277091"/>
                    <a:pt x="2125607" y="267499"/>
                    <a:pt x="2122943" y="261105"/>
                  </a:cubicBezTo>
                  <a:cubicBezTo>
                    <a:pt x="2120279" y="254711"/>
                    <a:pt x="2095767" y="259507"/>
                    <a:pt x="2103760" y="241922"/>
                  </a:cubicBezTo>
                  <a:cubicBezTo>
                    <a:pt x="2111753" y="224337"/>
                    <a:pt x="2154915" y="169452"/>
                    <a:pt x="2170901" y="155597"/>
                  </a:cubicBezTo>
                  <a:cubicBezTo>
                    <a:pt x="2186887" y="141742"/>
                    <a:pt x="2187420" y="158794"/>
                    <a:pt x="2199676" y="158794"/>
                  </a:cubicBezTo>
                  <a:cubicBezTo>
                    <a:pt x="2211932" y="158794"/>
                    <a:pt x="2238576" y="151334"/>
                    <a:pt x="2244437" y="155597"/>
                  </a:cubicBezTo>
                  <a:cubicBezTo>
                    <a:pt x="2250298" y="159860"/>
                    <a:pt x="2231648" y="176379"/>
                    <a:pt x="2234845" y="184372"/>
                  </a:cubicBezTo>
                  <a:cubicBezTo>
                    <a:pt x="2238042" y="192365"/>
                    <a:pt x="2248700" y="209949"/>
                    <a:pt x="2263620" y="203555"/>
                  </a:cubicBezTo>
                  <a:cubicBezTo>
                    <a:pt x="2278540" y="197161"/>
                    <a:pt x="2315308" y="159328"/>
                    <a:pt x="2324367" y="146006"/>
                  </a:cubicBezTo>
                  <a:cubicBezTo>
                    <a:pt x="2333426" y="132684"/>
                    <a:pt x="2312644" y="126822"/>
                    <a:pt x="2317973" y="123625"/>
                  </a:cubicBezTo>
                  <a:cubicBezTo>
                    <a:pt x="2323302" y="120428"/>
                    <a:pt x="2353675" y="116165"/>
                    <a:pt x="2356339" y="126822"/>
                  </a:cubicBezTo>
                  <a:cubicBezTo>
                    <a:pt x="2359003" y="137479"/>
                    <a:pt x="2344616" y="171583"/>
                    <a:pt x="2333959" y="187569"/>
                  </a:cubicBezTo>
                  <a:cubicBezTo>
                    <a:pt x="2323302" y="203555"/>
                    <a:pt x="2316374" y="195563"/>
                    <a:pt x="2292395" y="222739"/>
                  </a:cubicBezTo>
                  <a:cubicBezTo>
                    <a:pt x="2268416" y="249915"/>
                    <a:pt x="2210334" y="332510"/>
                    <a:pt x="2190085" y="350627"/>
                  </a:cubicBezTo>
                  <a:cubicBezTo>
                    <a:pt x="2169836" y="368744"/>
                    <a:pt x="2179960" y="314391"/>
                    <a:pt x="2170901" y="331443"/>
                  </a:cubicBezTo>
                  <a:cubicBezTo>
                    <a:pt x="2161842" y="348495"/>
                    <a:pt x="2139462" y="419899"/>
                    <a:pt x="2135732" y="452937"/>
                  </a:cubicBezTo>
                  <a:cubicBezTo>
                    <a:pt x="2132002" y="485975"/>
                    <a:pt x="2144258" y="510487"/>
                    <a:pt x="2148521" y="529670"/>
                  </a:cubicBezTo>
                  <a:cubicBezTo>
                    <a:pt x="2152784" y="548853"/>
                    <a:pt x="2160777" y="550451"/>
                    <a:pt x="2161310" y="568036"/>
                  </a:cubicBezTo>
                  <a:cubicBezTo>
                    <a:pt x="2161843" y="585621"/>
                    <a:pt x="2146922" y="643170"/>
                    <a:pt x="2154915" y="64157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398839" y="2811463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184" name="Freeform 50183"/>
            <p:cNvSpPr/>
            <p:nvPr/>
          </p:nvSpPr>
          <p:spPr>
            <a:xfrm>
              <a:off x="3779047" y="3585950"/>
              <a:ext cx="85725" cy="104991"/>
            </a:xfrm>
            <a:custGeom>
              <a:avLst/>
              <a:gdLst>
                <a:gd name="connsiteX0" fmla="*/ 73819 w 85725"/>
                <a:gd name="connsiteY0" fmla="*/ 215 h 104990"/>
                <a:gd name="connsiteX1" fmla="*/ 61912 w 85725"/>
                <a:gd name="connsiteY1" fmla="*/ 4977 h 104990"/>
                <a:gd name="connsiteX2" fmla="*/ 54769 w 85725"/>
                <a:gd name="connsiteY2" fmla="*/ 9740 h 104990"/>
                <a:gd name="connsiteX3" fmla="*/ 47625 w 85725"/>
                <a:gd name="connsiteY3" fmla="*/ 12121 h 104990"/>
                <a:gd name="connsiteX4" fmla="*/ 26194 w 85725"/>
                <a:gd name="connsiteY4" fmla="*/ 24027 h 104990"/>
                <a:gd name="connsiteX5" fmla="*/ 9525 w 85725"/>
                <a:gd name="connsiteY5" fmla="*/ 40696 h 104990"/>
                <a:gd name="connsiteX6" fmla="*/ 4762 w 85725"/>
                <a:gd name="connsiteY6" fmla="*/ 71652 h 104990"/>
                <a:gd name="connsiteX7" fmla="*/ 0 w 85725"/>
                <a:gd name="connsiteY7" fmla="*/ 85940 h 104990"/>
                <a:gd name="connsiteX8" fmla="*/ 2381 w 85725"/>
                <a:gd name="connsiteY8" fmla="*/ 100227 h 104990"/>
                <a:gd name="connsiteX9" fmla="*/ 16669 w 85725"/>
                <a:gd name="connsiteY9" fmla="*/ 104990 h 104990"/>
                <a:gd name="connsiteX10" fmla="*/ 40481 w 85725"/>
                <a:gd name="connsiteY10" fmla="*/ 102608 h 104990"/>
                <a:gd name="connsiteX11" fmla="*/ 54769 w 85725"/>
                <a:gd name="connsiteY11" fmla="*/ 97846 h 104990"/>
                <a:gd name="connsiteX12" fmla="*/ 61912 w 85725"/>
                <a:gd name="connsiteY12" fmla="*/ 95465 h 104990"/>
                <a:gd name="connsiteX13" fmla="*/ 69056 w 85725"/>
                <a:gd name="connsiteY13" fmla="*/ 90702 h 104990"/>
                <a:gd name="connsiteX14" fmla="*/ 78581 w 85725"/>
                <a:gd name="connsiteY14" fmla="*/ 76415 h 104990"/>
                <a:gd name="connsiteX15" fmla="*/ 85725 w 85725"/>
                <a:gd name="connsiteY15" fmla="*/ 47840 h 104990"/>
                <a:gd name="connsiteX16" fmla="*/ 78581 w 85725"/>
                <a:gd name="connsiteY16" fmla="*/ 12121 h 104990"/>
                <a:gd name="connsiteX17" fmla="*/ 73819 w 85725"/>
                <a:gd name="connsiteY17" fmla="*/ 215 h 10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725" h="104990">
                  <a:moveTo>
                    <a:pt x="73819" y="215"/>
                  </a:moveTo>
                  <a:cubicBezTo>
                    <a:pt x="71041" y="-976"/>
                    <a:pt x="65735" y="3065"/>
                    <a:pt x="61912" y="4977"/>
                  </a:cubicBezTo>
                  <a:cubicBezTo>
                    <a:pt x="59352" y="6257"/>
                    <a:pt x="57329" y="8460"/>
                    <a:pt x="54769" y="9740"/>
                  </a:cubicBezTo>
                  <a:cubicBezTo>
                    <a:pt x="52524" y="10863"/>
                    <a:pt x="49819" y="10902"/>
                    <a:pt x="47625" y="12121"/>
                  </a:cubicBezTo>
                  <a:cubicBezTo>
                    <a:pt x="23059" y="25768"/>
                    <a:pt x="42358" y="18639"/>
                    <a:pt x="26194" y="24027"/>
                  </a:cubicBezTo>
                  <a:cubicBezTo>
                    <a:pt x="9817" y="34944"/>
                    <a:pt x="13716" y="28122"/>
                    <a:pt x="9525" y="40696"/>
                  </a:cubicBezTo>
                  <a:cubicBezTo>
                    <a:pt x="9019" y="44236"/>
                    <a:pt x="5867" y="67234"/>
                    <a:pt x="4762" y="71652"/>
                  </a:cubicBezTo>
                  <a:cubicBezTo>
                    <a:pt x="3544" y="76522"/>
                    <a:pt x="0" y="85940"/>
                    <a:pt x="0" y="85940"/>
                  </a:cubicBezTo>
                  <a:cubicBezTo>
                    <a:pt x="794" y="90702"/>
                    <a:pt x="-798" y="96594"/>
                    <a:pt x="2381" y="100227"/>
                  </a:cubicBezTo>
                  <a:cubicBezTo>
                    <a:pt x="5687" y="104005"/>
                    <a:pt x="16669" y="104990"/>
                    <a:pt x="16669" y="104990"/>
                  </a:cubicBezTo>
                  <a:cubicBezTo>
                    <a:pt x="24606" y="104196"/>
                    <a:pt x="32641" y="104078"/>
                    <a:pt x="40481" y="102608"/>
                  </a:cubicBezTo>
                  <a:cubicBezTo>
                    <a:pt x="45415" y="101683"/>
                    <a:pt x="50006" y="99433"/>
                    <a:pt x="54769" y="97846"/>
                  </a:cubicBezTo>
                  <a:lnTo>
                    <a:pt x="61912" y="95465"/>
                  </a:lnTo>
                  <a:cubicBezTo>
                    <a:pt x="64293" y="93877"/>
                    <a:pt x="67171" y="92856"/>
                    <a:pt x="69056" y="90702"/>
                  </a:cubicBezTo>
                  <a:cubicBezTo>
                    <a:pt x="72825" y="86395"/>
                    <a:pt x="78581" y="76415"/>
                    <a:pt x="78581" y="76415"/>
                  </a:cubicBezTo>
                  <a:cubicBezTo>
                    <a:pt x="84871" y="57547"/>
                    <a:pt x="82519" y="67079"/>
                    <a:pt x="85725" y="47840"/>
                  </a:cubicBezTo>
                  <a:cubicBezTo>
                    <a:pt x="84634" y="34743"/>
                    <a:pt x="88189" y="21729"/>
                    <a:pt x="78581" y="12121"/>
                  </a:cubicBezTo>
                  <a:cubicBezTo>
                    <a:pt x="73378" y="6918"/>
                    <a:pt x="76597" y="1406"/>
                    <a:pt x="73819" y="2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0205" name="Group 31"/>
          <p:cNvGrpSpPr>
            <a:grpSpLocks/>
          </p:cNvGrpSpPr>
          <p:nvPr/>
        </p:nvGrpSpPr>
        <p:grpSpPr bwMode="auto">
          <a:xfrm>
            <a:off x="1574803" y="2881317"/>
            <a:ext cx="677863" cy="388937"/>
            <a:chOff x="1582994" y="2770239"/>
            <a:chExt cx="678003" cy="389283"/>
          </a:xfrm>
        </p:grpSpPr>
        <p:sp>
          <p:nvSpPr>
            <p:cNvPr id="5" name="Freeform 4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0206" name="Oval 44"/>
          <p:cNvSpPr>
            <a:spLocks noChangeArrowheads="1"/>
          </p:cNvSpPr>
          <p:nvPr/>
        </p:nvSpPr>
        <p:spPr bwMode="auto">
          <a:xfrm>
            <a:off x="8108953" y="5181602"/>
            <a:ext cx="142875" cy="142875"/>
          </a:xfrm>
          <a:prstGeom prst="ellipse">
            <a:avLst/>
          </a:pr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57189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851970" y="2815315"/>
            <a:ext cx="3811591" cy="2825810"/>
            <a:chOff x="3854450" y="2817815"/>
            <a:chExt cx="3811591" cy="2825810"/>
          </a:xfrm>
        </p:grpSpPr>
        <p:grpSp>
          <p:nvGrpSpPr>
            <p:cNvPr id="77" name="Group 76"/>
            <p:cNvGrpSpPr/>
            <p:nvPr/>
          </p:nvGrpSpPr>
          <p:grpSpPr>
            <a:xfrm>
              <a:off x="3854450" y="2817815"/>
              <a:ext cx="3811591" cy="2825810"/>
              <a:chOff x="3854450" y="2817815"/>
              <a:chExt cx="3811591" cy="2825810"/>
            </a:xfrm>
          </p:grpSpPr>
          <p:pic>
            <p:nvPicPr>
              <p:cNvPr id="79" name="Picture 47" descr="erythrogaster.t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377" y="3852866"/>
                <a:ext cx="811213" cy="139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48" descr="gutturalis.t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8338" y="2817815"/>
                <a:ext cx="639763" cy="1352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TextBox 52"/>
              <p:cNvSpPr txBox="1">
                <a:spLocks noChangeArrowheads="1"/>
              </p:cNvSpPr>
              <p:nvPr/>
            </p:nvSpPr>
            <p:spPr bwMode="auto">
              <a:xfrm>
                <a:off x="5638802" y="5243515"/>
                <a:ext cx="2027239" cy="400110"/>
              </a:xfrm>
              <a:prstGeom prst="rect">
                <a:avLst/>
              </a:prstGeom>
              <a:solidFill>
                <a:srgbClr val="FFFFFF">
                  <a:alpha val="9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erythrogaster</a:t>
                </a:r>
              </a:p>
            </p:txBody>
          </p:sp>
          <p:sp>
            <p:nvSpPr>
              <p:cNvPr id="84" name="TextBox 53"/>
              <p:cNvSpPr txBox="1">
                <a:spLocks noChangeArrowheads="1"/>
              </p:cNvSpPr>
              <p:nvPr/>
            </p:nvSpPr>
            <p:spPr bwMode="auto">
              <a:xfrm>
                <a:off x="4500563" y="3817940"/>
                <a:ext cx="1928812" cy="40011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gutturalis</a:t>
                </a:r>
              </a:p>
            </p:txBody>
          </p:sp>
          <p:cxnSp>
            <p:nvCxnSpPr>
              <p:cNvPr id="89" name="Straight Arrow Connector 68"/>
              <p:cNvCxnSpPr>
                <a:cxnSpLocks noChangeShapeType="1"/>
              </p:cNvCxnSpPr>
              <p:nvPr/>
            </p:nvCxnSpPr>
            <p:spPr bwMode="auto">
              <a:xfrm rot="10800000">
                <a:off x="3854450" y="2967039"/>
                <a:ext cx="642939" cy="4191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78" name="Straight Arrow Connector 72"/>
            <p:cNvCxnSpPr>
              <a:cxnSpLocks noChangeShapeType="1"/>
            </p:cNvCxnSpPr>
            <p:nvPr/>
          </p:nvCxnSpPr>
          <p:spPr bwMode="auto">
            <a:xfrm rot="5400000" flipH="1" flipV="1">
              <a:off x="6858001" y="3467102"/>
              <a:ext cx="571500" cy="2857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0225" name="Rectangle 69"/>
          <p:cNvSpPr>
            <a:spLocks noChangeArrowheads="1"/>
          </p:cNvSpPr>
          <p:nvPr/>
        </p:nvSpPr>
        <p:spPr bwMode="auto">
          <a:xfrm>
            <a:off x="5334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4400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5430" y="426304"/>
            <a:ext cx="7200611" cy="5337972"/>
            <a:chOff x="465430" y="426304"/>
            <a:chExt cx="7200611" cy="5337972"/>
          </a:xfrm>
        </p:grpSpPr>
        <p:sp>
          <p:nvSpPr>
            <p:cNvPr id="50210" name="TextBox 57"/>
            <p:cNvSpPr txBox="1">
              <a:spLocks noChangeArrowheads="1"/>
            </p:cNvSpPr>
            <p:nvPr/>
          </p:nvSpPr>
          <p:spPr bwMode="auto">
            <a:xfrm>
              <a:off x="2406639" y="5364166"/>
              <a:ext cx="1473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transitiva</a:t>
              </a:r>
            </a:p>
          </p:txBody>
        </p:sp>
        <p:cxnSp>
          <p:nvCxnSpPr>
            <p:cNvPr id="50211" name="Straight Arrow Connector 58"/>
            <p:cNvCxnSpPr>
              <a:cxnSpLocks noChangeShapeType="1"/>
            </p:cNvCxnSpPr>
            <p:nvPr/>
          </p:nvCxnSpPr>
          <p:spPr bwMode="auto">
            <a:xfrm flipH="1" flipV="1">
              <a:off x="1905002" y="3378201"/>
              <a:ext cx="658815" cy="58780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61" name="Picture 46" descr="rustica.tif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30" y="426304"/>
              <a:ext cx="792163" cy="1414463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pic>
          <p:nvPicPr>
            <p:cNvPr id="63" name="Picture 50" descr="transitiva.tif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817" y="3852866"/>
              <a:ext cx="693737" cy="15113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grpSp>
          <p:nvGrpSpPr>
            <p:cNvPr id="74" name="Group 73"/>
            <p:cNvGrpSpPr/>
            <p:nvPr/>
          </p:nvGrpSpPr>
          <p:grpSpPr>
            <a:xfrm>
              <a:off x="3854450" y="2817815"/>
              <a:ext cx="3811591" cy="2825810"/>
              <a:chOff x="3854450" y="2817815"/>
              <a:chExt cx="3811591" cy="2825810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3854450" y="2817815"/>
                <a:ext cx="3811591" cy="2825810"/>
                <a:chOff x="3854450" y="2817815"/>
                <a:chExt cx="3811591" cy="2825810"/>
              </a:xfrm>
            </p:grpSpPr>
            <p:pic>
              <p:nvPicPr>
                <p:cNvPr id="91" name="Picture 47" descr="erythrogaster.ti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377" y="3852866"/>
                  <a:ext cx="811213" cy="13985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48" descr="gutturalis.ti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8338" y="2817815"/>
                  <a:ext cx="639763" cy="13525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TextBox 52"/>
                <p:cNvSpPr txBox="1">
                  <a:spLocks noChangeArrowheads="1"/>
                </p:cNvSpPr>
                <p:nvPr/>
              </p:nvSpPr>
              <p:spPr bwMode="auto">
                <a:xfrm>
                  <a:off x="5638802" y="5243515"/>
                  <a:ext cx="202723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b="1" dirty="0">
                      <a:solidFill>
                        <a:srgbClr val="000000"/>
                      </a:solidFill>
                      <a:latin typeface="Century Gothic" panose="020B0502020202020204" pitchFamily="34" charset="0"/>
                    </a:rPr>
                    <a:t>erythrogaster</a:t>
                  </a:r>
                </a:p>
              </p:txBody>
            </p:sp>
            <p:sp>
              <p:nvSpPr>
                <p:cNvPr id="96" name="TextBox 53"/>
                <p:cNvSpPr txBox="1">
                  <a:spLocks noChangeArrowheads="1"/>
                </p:cNvSpPr>
                <p:nvPr/>
              </p:nvSpPr>
              <p:spPr bwMode="auto">
                <a:xfrm>
                  <a:off x="4500563" y="3817940"/>
                  <a:ext cx="192881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b="1" dirty="0">
                      <a:solidFill>
                        <a:srgbClr val="000000"/>
                      </a:solidFill>
                      <a:latin typeface="Century Gothic" panose="020B0502020202020204" pitchFamily="34" charset="0"/>
                    </a:rPr>
                    <a:t>gutturalis</a:t>
                  </a:r>
                </a:p>
              </p:txBody>
            </p:sp>
            <p:cxnSp>
              <p:nvCxnSpPr>
                <p:cNvPr id="101" name="Straight Arrow Connector 68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3854450" y="2967039"/>
                  <a:ext cx="642939" cy="419100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90" name="Straight Arrow Connector 7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858001" y="3467102"/>
                <a:ext cx="571500" cy="285751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0212" name="Straight Arrow Connector 66"/>
            <p:cNvCxnSpPr>
              <a:cxnSpLocks noChangeShapeType="1"/>
            </p:cNvCxnSpPr>
            <p:nvPr/>
          </p:nvCxnSpPr>
          <p:spPr bwMode="auto">
            <a:xfrm>
              <a:off x="1189182" y="1500909"/>
              <a:ext cx="747573" cy="112323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9" name="TextBox 55"/>
            <p:cNvSpPr txBox="1">
              <a:spLocks noChangeArrowheads="1"/>
            </p:cNvSpPr>
            <p:nvPr/>
          </p:nvSpPr>
          <p:spPr bwMode="auto">
            <a:xfrm>
              <a:off x="1108231" y="844522"/>
              <a:ext cx="10654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rustica</a:t>
              </a:r>
            </a:p>
          </p:txBody>
        </p:sp>
      </p:grpSp>
      <p:sp>
        <p:nvSpPr>
          <p:cNvPr id="7" name="Left Bracket 6"/>
          <p:cNvSpPr/>
          <p:nvPr/>
        </p:nvSpPr>
        <p:spPr>
          <a:xfrm>
            <a:off x="4329545" y="3798455"/>
            <a:ext cx="196273" cy="31172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68" name="Left Bracket 67"/>
          <p:cNvSpPr/>
          <p:nvPr/>
        </p:nvSpPr>
        <p:spPr>
          <a:xfrm>
            <a:off x="6283036" y="4920673"/>
            <a:ext cx="196273" cy="31172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545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2"/>
          <p:cNvGrpSpPr>
            <a:grpSpLocks/>
          </p:cNvGrpSpPr>
          <p:nvPr/>
        </p:nvGrpSpPr>
        <p:grpSpPr bwMode="auto">
          <a:xfrm>
            <a:off x="0" y="1044578"/>
            <a:ext cx="9067800" cy="5280025"/>
            <a:chOff x="76200" y="1600200"/>
            <a:chExt cx="8763000" cy="4984355"/>
          </a:xfrm>
        </p:grpSpPr>
        <p:grpSp>
          <p:nvGrpSpPr>
            <p:cNvPr id="50230" name="Group 11"/>
            <p:cNvGrpSpPr>
              <a:grpSpLocks/>
            </p:cNvGrpSpPr>
            <p:nvPr/>
          </p:nvGrpSpPr>
          <p:grpSpPr bwMode="auto">
            <a:xfrm>
              <a:off x="381000" y="1676400"/>
              <a:ext cx="8458200" cy="4908155"/>
              <a:chOff x="381000" y="1676400"/>
              <a:chExt cx="8458200" cy="4908155"/>
            </a:xfrm>
          </p:grpSpPr>
          <p:grpSp>
            <p:nvGrpSpPr>
              <p:cNvPr id="50232" name="Group 10"/>
              <p:cNvGrpSpPr>
                <a:grpSpLocks/>
              </p:cNvGrpSpPr>
              <p:nvPr/>
            </p:nvGrpSpPr>
            <p:grpSpPr bwMode="auto">
              <a:xfrm>
                <a:off x="381000" y="1676400"/>
                <a:ext cx="8305799" cy="4908155"/>
                <a:chOff x="381000" y="1676400"/>
                <a:chExt cx="8305799" cy="4908155"/>
              </a:xfrm>
            </p:grpSpPr>
            <p:grpSp>
              <p:nvGrpSpPr>
                <p:cNvPr id="50234" name="Group 9"/>
                <p:cNvGrpSpPr>
                  <a:grpSpLocks/>
                </p:cNvGrpSpPr>
                <p:nvPr/>
              </p:nvGrpSpPr>
              <p:grpSpPr bwMode="auto">
                <a:xfrm>
                  <a:off x="381000" y="1676400"/>
                  <a:ext cx="8305799" cy="4800600"/>
                  <a:chOff x="381000" y="1676400"/>
                  <a:chExt cx="8305799" cy="4800600"/>
                </a:xfrm>
              </p:grpSpPr>
              <p:pic>
                <p:nvPicPr>
                  <p:cNvPr id="50237" name="Picture 3" descr="IMG1_rot.ti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199" y="1676400"/>
                    <a:ext cx="8229600" cy="4648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" name="Rectangle 4"/>
                  <p:cNvSpPr/>
                  <p:nvPr/>
                </p:nvSpPr>
                <p:spPr>
                  <a:xfrm>
                    <a:off x="381494" y="5866723"/>
                    <a:ext cx="3580680" cy="6099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18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dirty="0">
                      <a:solidFill>
                        <a:srgbClr val="FFFFFF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p:grpSp>
            <p:sp>
              <p:nvSpPr>
                <p:cNvPr id="41" name="Rectangle 6"/>
                <p:cNvSpPr/>
                <p:nvPr/>
              </p:nvSpPr>
              <p:spPr>
                <a:xfrm>
                  <a:off x="3575571" y="5967130"/>
                  <a:ext cx="3580680" cy="609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0236" name="Rectangle 41"/>
                <p:cNvSpPr>
                  <a:spLocks noChangeArrowheads="1"/>
                </p:cNvSpPr>
                <p:nvPr/>
              </p:nvSpPr>
              <p:spPr bwMode="auto">
                <a:xfrm rot="-5400000">
                  <a:off x="5040521" y="4896851"/>
                  <a:ext cx="2057583" cy="1317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6324747" y="6274344"/>
                <a:ext cx="2514453" cy="1393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0231" name="Rectangle 36"/>
            <p:cNvSpPr>
              <a:spLocks noChangeArrowheads="1"/>
            </p:cNvSpPr>
            <p:nvPr/>
          </p:nvSpPr>
          <p:spPr bwMode="auto">
            <a:xfrm rot="-5400000">
              <a:off x="-76697" y="1753097"/>
              <a:ext cx="1143434" cy="83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>
            <a:off x="3057529" y="2014541"/>
            <a:ext cx="1927225" cy="796925"/>
          </a:xfrm>
          <a:custGeom>
            <a:avLst/>
            <a:gdLst>
              <a:gd name="connsiteX0" fmla="*/ 33867 w 1927013"/>
              <a:gd name="connsiteY0" fmla="*/ 94342 h 796349"/>
              <a:gd name="connsiteX1" fmla="*/ 295124 w 1927013"/>
              <a:gd name="connsiteY1" fmla="*/ 152399 h 796349"/>
              <a:gd name="connsiteX2" fmla="*/ 402530 w 1927013"/>
              <a:gd name="connsiteY2" fmla="*/ 158205 h 796349"/>
              <a:gd name="connsiteX3" fmla="*/ 591215 w 1927013"/>
              <a:gd name="connsiteY3" fmla="*/ 158205 h 796349"/>
              <a:gd name="connsiteX4" fmla="*/ 716038 w 1927013"/>
              <a:gd name="connsiteY4" fmla="*/ 149497 h 796349"/>
              <a:gd name="connsiteX5" fmla="*/ 840861 w 1927013"/>
              <a:gd name="connsiteY5" fmla="*/ 132079 h 796349"/>
              <a:gd name="connsiteX6" fmla="*/ 956975 w 1927013"/>
              <a:gd name="connsiteY6" fmla="*/ 105954 h 796349"/>
              <a:gd name="connsiteX7" fmla="*/ 1331444 w 1927013"/>
              <a:gd name="connsiteY7" fmla="*/ 21771 h 796349"/>
              <a:gd name="connsiteX8" fmla="*/ 1528838 w 1927013"/>
              <a:gd name="connsiteY8" fmla="*/ 1451 h 796349"/>
              <a:gd name="connsiteX9" fmla="*/ 1720427 w 1927013"/>
              <a:gd name="connsiteY9" fmla="*/ 30479 h 796349"/>
              <a:gd name="connsiteX10" fmla="*/ 1914918 w 1927013"/>
              <a:gd name="connsiteY10" fmla="*/ 123371 h 796349"/>
              <a:gd name="connsiteX11" fmla="*/ 1792998 w 1927013"/>
              <a:gd name="connsiteY11" fmla="*/ 91439 h 796349"/>
              <a:gd name="connsiteX12" fmla="*/ 1691398 w 1927013"/>
              <a:gd name="connsiteY12" fmla="*/ 79828 h 796349"/>
              <a:gd name="connsiteX13" fmla="*/ 1546255 w 1927013"/>
              <a:gd name="connsiteY13" fmla="*/ 103051 h 796349"/>
              <a:gd name="connsiteX14" fmla="*/ 1380793 w 1927013"/>
              <a:gd name="connsiteY14" fmla="*/ 175622 h 796349"/>
              <a:gd name="connsiteX15" fmla="*/ 1212427 w 1927013"/>
              <a:gd name="connsiteY15" fmla="*/ 317862 h 796349"/>
              <a:gd name="connsiteX16" fmla="*/ 997615 w 1927013"/>
              <a:gd name="connsiteY16" fmla="*/ 518159 h 796349"/>
              <a:gd name="connsiteX17" fmla="*/ 788610 w 1927013"/>
              <a:gd name="connsiteY17" fmla="*/ 672011 h 796349"/>
              <a:gd name="connsiteX18" fmla="*/ 576701 w 1927013"/>
              <a:gd name="connsiteY18" fmla="*/ 750388 h 796349"/>
              <a:gd name="connsiteX19" fmla="*/ 388015 w 1927013"/>
              <a:gd name="connsiteY19" fmla="*/ 785222 h 796349"/>
              <a:gd name="connsiteX20" fmla="*/ 382210 w 1927013"/>
              <a:gd name="connsiteY20" fmla="*/ 782319 h 796349"/>
              <a:gd name="connsiteX21" fmla="*/ 329958 w 1927013"/>
              <a:gd name="connsiteY21" fmla="*/ 701039 h 796349"/>
              <a:gd name="connsiteX22" fmla="*/ 225455 w 1927013"/>
              <a:gd name="connsiteY22" fmla="*/ 541382 h 796349"/>
              <a:gd name="connsiteX23" fmla="*/ 190621 w 1927013"/>
              <a:gd name="connsiteY23" fmla="*/ 445588 h 796349"/>
              <a:gd name="connsiteX24" fmla="*/ 91924 w 1927013"/>
              <a:gd name="connsiteY24" fmla="*/ 288834 h 796349"/>
              <a:gd name="connsiteX25" fmla="*/ 33867 w 1927013"/>
              <a:gd name="connsiteY25" fmla="*/ 94342 h 79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27013" h="796349">
                <a:moveTo>
                  <a:pt x="33867" y="94342"/>
                </a:moveTo>
                <a:cubicBezTo>
                  <a:pt x="67734" y="71603"/>
                  <a:pt x="233680" y="141755"/>
                  <a:pt x="295124" y="152399"/>
                </a:cubicBezTo>
                <a:cubicBezTo>
                  <a:pt x="356568" y="163043"/>
                  <a:pt x="353182" y="157237"/>
                  <a:pt x="402530" y="158205"/>
                </a:cubicBezTo>
                <a:cubicBezTo>
                  <a:pt x="451878" y="159173"/>
                  <a:pt x="538964" y="159656"/>
                  <a:pt x="591215" y="158205"/>
                </a:cubicBezTo>
                <a:cubicBezTo>
                  <a:pt x="643466" y="156754"/>
                  <a:pt x="674430" y="153851"/>
                  <a:pt x="716038" y="149497"/>
                </a:cubicBezTo>
                <a:cubicBezTo>
                  <a:pt x="757646" y="145143"/>
                  <a:pt x="800705" y="139336"/>
                  <a:pt x="840861" y="132079"/>
                </a:cubicBezTo>
                <a:cubicBezTo>
                  <a:pt x="881017" y="124822"/>
                  <a:pt x="956975" y="105954"/>
                  <a:pt x="956975" y="105954"/>
                </a:cubicBezTo>
                <a:cubicBezTo>
                  <a:pt x="1038739" y="87569"/>
                  <a:pt x="1236134" y="39188"/>
                  <a:pt x="1331444" y="21771"/>
                </a:cubicBezTo>
                <a:cubicBezTo>
                  <a:pt x="1426754" y="4354"/>
                  <a:pt x="1464008" y="0"/>
                  <a:pt x="1528838" y="1451"/>
                </a:cubicBezTo>
                <a:cubicBezTo>
                  <a:pt x="1593668" y="2902"/>
                  <a:pt x="1656080" y="10159"/>
                  <a:pt x="1720427" y="30479"/>
                </a:cubicBezTo>
                <a:cubicBezTo>
                  <a:pt x="1784774" y="50799"/>
                  <a:pt x="1902823" y="113211"/>
                  <a:pt x="1914918" y="123371"/>
                </a:cubicBezTo>
                <a:cubicBezTo>
                  <a:pt x="1927013" y="133531"/>
                  <a:pt x="1830251" y="98696"/>
                  <a:pt x="1792998" y="91439"/>
                </a:cubicBezTo>
                <a:cubicBezTo>
                  <a:pt x="1755745" y="84182"/>
                  <a:pt x="1732522" y="77893"/>
                  <a:pt x="1691398" y="79828"/>
                </a:cubicBezTo>
                <a:cubicBezTo>
                  <a:pt x="1650274" y="81763"/>
                  <a:pt x="1598023" y="87085"/>
                  <a:pt x="1546255" y="103051"/>
                </a:cubicBezTo>
                <a:cubicBezTo>
                  <a:pt x="1494488" y="119017"/>
                  <a:pt x="1436431" y="139820"/>
                  <a:pt x="1380793" y="175622"/>
                </a:cubicBezTo>
                <a:cubicBezTo>
                  <a:pt x="1325155" y="211424"/>
                  <a:pt x="1276290" y="260773"/>
                  <a:pt x="1212427" y="317862"/>
                </a:cubicBezTo>
                <a:cubicBezTo>
                  <a:pt x="1148564" y="374952"/>
                  <a:pt x="1068251" y="459134"/>
                  <a:pt x="997615" y="518159"/>
                </a:cubicBezTo>
                <a:cubicBezTo>
                  <a:pt x="926979" y="577184"/>
                  <a:pt x="858762" y="633306"/>
                  <a:pt x="788610" y="672011"/>
                </a:cubicBezTo>
                <a:cubicBezTo>
                  <a:pt x="718458" y="710716"/>
                  <a:pt x="643467" y="731520"/>
                  <a:pt x="576701" y="750388"/>
                </a:cubicBezTo>
                <a:cubicBezTo>
                  <a:pt x="509935" y="769256"/>
                  <a:pt x="420430" y="779900"/>
                  <a:pt x="388015" y="785222"/>
                </a:cubicBezTo>
                <a:cubicBezTo>
                  <a:pt x="355600" y="790544"/>
                  <a:pt x="391886" y="796349"/>
                  <a:pt x="382210" y="782319"/>
                </a:cubicBezTo>
                <a:cubicBezTo>
                  <a:pt x="372534" y="768289"/>
                  <a:pt x="329958" y="701039"/>
                  <a:pt x="329958" y="701039"/>
                </a:cubicBezTo>
                <a:cubicBezTo>
                  <a:pt x="303832" y="660883"/>
                  <a:pt x="248678" y="583957"/>
                  <a:pt x="225455" y="541382"/>
                </a:cubicBezTo>
                <a:cubicBezTo>
                  <a:pt x="202232" y="498807"/>
                  <a:pt x="212876" y="487679"/>
                  <a:pt x="190621" y="445588"/>
                </a:cubicBezTo>
                <a:cubicBezTo>
                  <a:pt x="168366" y="403497"/>
                  <a:pt x="119017" y="347859"/>
                  <a:pt x="91924" y="288834"/>
                </a:cubicBezTo>
                <a:cubicBezTo>
                  <a:pt x="64831" y="229809"/>
                  <a:pt x="0" y="117081"/>
                  <a:pt x="33867" y="94342"/>
                </a:cubicBezTo>
                <a:close/>
              </a:path>
            </a:pathLst>
          </a:custGeom>
          <a:pattFill prst="pct75">
            <a:fgClr>
              <a:schemeClr val="accent1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119813" y="2260600"/>
            <a:ext cx="2119312" cy="1549400"/>
          </a:xfrm>
          <a:custGeom>
            <a:avLst/>
            <a:gdLst>
              <a:gd name="connsiteX0" fmla="*/ 13629 w 2119351"/>
              <a:gd name="connsiteY0" fmla="*/ 72482 h 1548779"/>
              <a:gd name="connsiteX1" fmla="*/ 292409 w 2119351"/>
              <a:gd name="connsiteY1" fmla="*/ 16726 h 1548779"/>
              <a:gd name="connsiteX2" fmla="*/ 467112 w 2119351"/>
              <a:gd name="connsiteY2" fmla="*/ 1858 h 1548779"/>
              <a:gd name="connsiteX3" fmla="*/ 667834 w 2119351"/>
              <a:gd name="connsiteY3" fmla="*/ 27877 h 1548779"/>
              <a:gd name="connsiteX4" fmla="*/ 875990 w 2119351"/>
              <a:gd name="connsiteY4" fmla="*/ 98501 h 1548779"/>
              <a:gd name="connsiteX5" fmla="*/ 1203092 w 2119351"/>
              <a:gd name="connsiteY5" fmla="*/ 258336 h 1548779"/>
              <a:gd name="connsiteX6" fmla="*/ 1533912 w 2119351"/>
              <a:gd name="connsiteY6" fmla="*/ 477643 h 1548779"/>
              <a:gd name="connsiteX7" fmla="*/ 1760653 w 2119351"/>
              <a:gd name="connsiteY7" fmla="*/ 574287 h 1548779"/>
              <a:gd name="connsiteX8" fmla="*/ 1953941 w 2119351"/>
              <a:gd name="connsiteY8" fmla="*/ 607740 h 1548779"/>
              <a:gd name="connsiteX9" fmla="*/ 2005980 w 2119351"/>
              <a:gd name="connsiteY9" fmla="*/ 626326 h 1548779"/>
              <a:gd name="connsiteX10" fmla="*/ 1994829 w 2119351"/>
              <a:gd name="connsiteY10" fmla="*/ 674648 h 1548779"/>
              <a:gd name="connsiteX11" fmla="*/ 2005980 w 2119351"/>
              <a:gd name="connsiteY11" fmla="*/ 715536 h 1548779"/>
              <a:gd name="connsiteX12" fmla="*/ 2072887 w 2119351"/>
              <a:gd name="connsiteY12" fmla="*/ 722970 h 1548779"/>
              <a:gd name="connsiteX13" fmla="*/ 2095190 w 2119351"/>
              <a:gd name="connsiteY13" fmla="*/ 689516 h 1548779"/>
              <a:gd name="connsiteX14" fmla="*/ 2098907 w 2119351"/>
              <a:gd name="connsiteY14" fmla="*/ 696950 h 1548779"/>
              <a:gd name="connsiteX15" fmla="*/ 2113775 w 2119351"/>
              <a:gd name="connsiteY15" fmla="*/ 711818 h 1548779"/>
              <a:gd name="connsiteX16" fmla="*/ 2065453 w 2119351"/>
              <a:gd name="connsiteY16" fmla="*/ 771292 h 1548779"/>
              <a:gd name="connsiteX17" fmla="*/ 2028282 w 2119351"/>
              <a:gd name="connsiteY17" fmla="*/ 786160 h 1548779"/>
              <a:gd name="connsiteX18" fmla="*/ 1998546 w 2119351"/>
              <a:gd name="connsiteY18" fmla="*/ 819614 h 1548779"/>
              <a:gd name="connsiteX19" fmla="*/ 1961375 w 2119351"/>
              <a:gd name="connsiteY19" fmla="*/ 815897 h 1548779"/>
              <a:gd name="connsiteX20" fmla="*/ 1946507 w 2119351"/>
              <a:gd name="connsiteY20" fmla="*/ 786160 h 1548779"/>
              <a:gd name="connsiteX21" fmla="*/ 1991112 w 2119351"/>
              <a:gd name="connsiteY21" fmla="*/ 756423 h 1548779"/>
              <a:gd name="connsiteX22" fmla="*/ 1994829 w 2119351"/>
              <a:gd name="connsiteY22" fmla="*/ 745272 h 1548779"/>
              <a:gd name="connsiteX23" fmla="*/ 1950224 w 2119351"/>
              <a:gd name="connsiteY23" fmla="*/ 767575 h 1548779"/>
              <a:gd name="connsiteX24" fmla="*/ 1864731 w 2119351"/>
              <a:gd name="connsiteY24" fmla="*/ 812179 h 1548779"/>
              <a:gd name="connsiteX25" fmla="*/ 1846146 w 2119351"/>
              <a:gd name="connsiteY25" fmla="*/ 841916 h 1548779"/>
              <a:gd name="connsiteX26" fmla="*/ 1857297 w 2119351"/>
              <a:gd name="connsiteY26" fmla="*/ 871653 h 1548779"/>
              <a:gd name="connsiteX27" fmla="*/ 1805258 w 2119351"/>
              <a:gd name="connsiteY27" fmla="*/ 908823 h 1548779"/>
              <a:gd name="connsiteX28" fmla="*/ 1768087 w 2119351"/>
              <a:gd name="connsiteY28" fmla="*/ 919975 h 1548779"/>
              <a:gd name="connsiteX29" fmla="*/ 1734634 w 2119351"/>
              <a:gd name="connsiteY29" fmla="*/ 1005467 h 1548779"/>
              <a:gd name="connsiteX30" fmla="*/ 1716048 w 2119351"/>
              <a:gd name="connsiteY30" fmla="*/ 972014 h 1548779"/>
              <a:gd name="connsiteX31" fmla="*/ 1716048 w 2119351"/>
              <a:gd name="connsiteY31" fmla="*/ 960862 h 1548779"/>
              <a:gd name="connsiteX32" fmla="*/ 1701180 w 2119351"/>
              <a:gd name="connsiteY32" fmla="*/ 1027770 h 1548779"/>
              <a:gd name="connsiteX33" fmla="*/ 1701180 w 2119351"/>
              <a:gd name="connsiteY33" fmla="*/ 1053789 h 1548779"/>
              <a:gd name="connsiteX34" fmla="*/ 1693746 w 2119351"/>
              <a:gd name="connsiteY34" fmla="*/ 1090960 h 1548779"/>
              <a:gd name="connsiteX35" fmla="*/ 1593385 w 2119351"/>
              <a:gd name="connsiteY35" fmla="*/ 1169018 h 1548779"/>
              <a:gd name="connsiteX36" fmla="*/ 1623121 w 2119351"/>
              <a:gd name="connsiteY36" fmla="*/ 1317701 h 1548779"/>
              <a:gd name="connsiteX37" fmla="*/ 1600819 w 2119351"/>
              <a:gd name="connsiteY37" fmla="*/ 1384609 h 1548779"/>
              <a:gd name="connsiteX38" fmla="*/ 1556214 w 2119351"/>
              <a:gd name="connsiteY38" fmla="*/ 1302833 h 1548779"/>
              <a:gd name="connsiteX39" fmla="*/ 1522760 w 2119351"/>
              <a:gd name="connsiteY39" fmla="*/ 1239643 h 1548779"/>
              <a:gd name="connsiteX40" fmla="*/ 1470721 w 2119351"/>
              <a:gd name="connsiteY40" fmla="*/ 1243360 h 1548779"/>
              <a:gd name="connsiteX41" fmla="*/ 1396380 w 2119351"/>
              <a:gd name="connsiteY41" fmla="*/ 1232209 h 1548779"/>
              <a:gd name="connsiteX42" fmla="*/ 1377795 w 2119351"/>
              <a:gd name="connsiteY42" fmla="*/ 1261945 h 1548779"/>
              <a:gd name="connsiteX43" fmla="*/ 1273717 w 2119351"/>
              <a:gd name="connsiteY43" fmla="*/ 1235926 h 1548779"/>
              <a:gd name="connsiteX44" fmla="*/ 1191941 w 2119351"/>
              <a:gd name="connsiteY44" fmla="*/ 1299116 h 1548779"/>
              <a:gd name="connsiteX45" fmla="*/ 1206809 w 2119351"/>
              <a:gd name="connsiteY45" fmla="*/ 1340004 h 1548779"/>
              <a:gd name="connsiteX46" fmla="*/ 1173356 w 2119351"/>
              <a:gd name="connsiteY46" fmla="*/ 1366023 h 1548779"/>
              <a:gd name="connsiteX47" fmla="*/ 1199375 w 2119351"/>
              <a:gd name="connsiteY47" fmla="*/ 1507272 h 1548779"/>
              <a:gd name="connsiteX48" fmla="*/ 1243980 w 2119351"/>
              <a:gd name="connsiteY48" fmla="*/ 1548160 h 1548779"/>
              <a:gd name="connsiteX49" fmla="*/ 1139902 w 2119351"/>
              <a:gd name="connsiteY49" fmla="*/ 1510989 h 1548779"/>
              <a:gd name="connsiteX50" fmla="*/ 916878 w 2119351"/>
              <a:gd name="connsiteY50" fmla="*/ 1366023 h 1548779"/>
              <a:gd name="connsiteX51" fmla="*/ 790497 w 2119351"/>
              <a:gd name="connsiteY51" fmla="*/ 1176453 h 1548779"/>
              <a:gd name="connsiteX52" fmla="*/ 768195 w 2119351"/>
              <a:gd name="connsiteY52" fmla="*/ 1195038 h 1548779"/>
              <a:gd name="connsiteX53" fmla="*/ 875990 w 2119351"/>
              <a:gd name="connsiteY53" fmla="*/ 1369740 h 1548779"/>
              <a:gd name="connsiteX54" fmla="*/ 872273 w 2119351"/>
              <a:gd name="connsiteY54" fmla="*/ 1425497 h 1548779"/>
              <a:gd name="connsiteX55" fmla="*/ 835102 w 2119351"/>
              <a:gd name="connsiteY55" fmla="*/ 1388326 h 1548779"/>
              <a:gd name="connsiteX56" fmla="*/ 812799 w 2119351"/>
              <a:gd name="connsiteY56" fmla="*/ 1377175 h 1548779"/>
              <a:gd name="connsiteX57" fmla="*/ 816517 w 2119351"/>
              <a:gd name="connsiteY57" fmla="*/ 1351155 h 1548779"/>
              <a:gd name="connsiteX58" fmla="*/ 757043 w 2119351"/>
              <a:gd name="connsiteY58" fmla="*/ 1287965 h 1548779"/>
              <a:gd name="connsiteX59" fmla="*/ 768195 w 2119351"/>
              <a:gd name="connsiteY59" fmla="*/ 1273097 h 1548779"/>
              <a:gd name="connsiteX60" fmla="*/ 660399 w 2119351"/>
              <a:gd name="connsiteY60" fmla="*/ 1098394 h 1548779"/>
              <a:gd name="connsiteX61" fmla="*/ 612078 w 2119351"/>
              <a:gd name="connsiteY61" fmla="*/ 1090960 h 1548779"/>
              <a:gd name="connsiteX62" fmla="*/ 530302 w 2119351"/>
              <a:gd name="connsiteY62" fmla="*/ 905106 h 1548779"/>
              <a:gd name="connsiteX63" fmla="*/ 548887 w 2119351"/>
              <a:gd name="connsiteY63" fmla="*/ 867936 h 1548779"/>
              <a:gd name="connsiteX64" fmla="*/ 515434 w 2119351"/>
              <a:gd name="connsiteY64" fmla="*/ 812179 h 1548779"/>
              <a:gd name="connsiteX65" fmla="*/ 541453 w 2119351"/>
              <a:gd name="connsiteY65" fmla="*/ 771292 h 1548779"/>
              <a:gd name="connsiteX66" fmla="*/ 515434 w 2119351"/>
              <a:gd name="connsiteY66" fmla="*/ 611458 h 1548779"/>
              <a:gd name="connsiteX67" fmla="*/ 433658 w 2119351"/>
              <a:gd name="connsiteY67" fmla="*/ 544550 h 1548779"/>
              <a:gd name="connsiteX68" fmla="*/ 470829 w 2119351"/>
              <a:gd name="connsiteY68" fmla="*/ 525965 h 1548779"/>
              <a:gd name="connsiteX69" fmla="*/ 392770 w 2119351"/>
              <a:gd name="connsiteY69" fmla="*/ 384716 h 1548779"/>
              <a:gd name="connsiteX70" fmla="*/ 292409 w 2119351"/>
              <a:gd name="connsiteY70" fmla="*/ 288072 h 1548779"/>
              <a:gd name="connsiteX71" fmla="*/ 210634 w 2119351"/>
              <a:gd name="connsiteY71" fmla="*/ 172843 h 1548779"/>
              <a:gd name="connsiteX72" fmla="*/ 13629 w 2119351"/>
              <a:gd name="connsiteY72" fmla="*/ 72482 h 15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119351" h="1548779">
                <a:moveTo>
                  <a:pt x="13629" y="72482"/>
                </a:moveTo>
                <a:cubicBezTo>
                  <a:pt x="27258" y="46463"/>
                  <a:pt x="216829" y="28497"/>
                  <a:pt x="292409" y="16726"/>
                </a:cubicBezTo>
                <a:cubicBezTo>
                  <a:pt x="367989" y="4955"/>
                  <a:pt x="404541" y="0"/>
                  <a:pt x="467112" y="1858"/>
                </a:cubicBezTo>
                <a:cubicBezTo>
                  <a:pt x="529683" y="3716"/>
                  <a:pt x="599688" y="11770"/>
                  <a:pt x="667834" y="27877"/>
                </a:cubicBezTo>
                <a:cubicBezTo>
                  <a:pt x="735980" y="43984"/>
                  <a:pt x="786780" y="60091"/>
                  <a:pt x="875990" y="98501"/>
                </a:cubicBezTo>
                <a:cubicBezTo>
                  <a:pt x="965200" y="136911"/>
                  <a:pt x="1093438" y="195146"/>
                  <a:pt x="1203092" y="258336"/>
                </a:cubicBezTo>
                <a:cubicBezTo>
                  <a:pt x="1312746" y="321526"/>
                  <a:pt x="1440985" y="424985"/>
                  <a:pt x="1533912" y="477643"/>
                </a:cubicBezTo>
                <a:cubicBezTo>
                  <a:pt x="1626839" y="530301"/>
                  <a:pt x="1690648" y="552604"/>
                  <a:pt x="1760653" y="574287"/>
                </a:cubicBezTo>
                <a:cubicBezTo>
                  <a:pt x="1830658" y="595970"/>
                  <a:pt x="1913053" y="599067"/>
                  <a:pt x="1953941" y="607740"/>
                </a:cubicBezTo>
                <a:cubicBezTo>
                  <a:pt x="1994829" y="616413"/>
                  <a:pt x="1999165" y="615175"/>
                  <a:pt x="2005980" y="626326"/>
                </a:cubicBezTo>
                <a:cubicBezTo>
                  <a:pt x="2012795" y="637477"/>
                  <a:pt x="1994829" y="659780"/>
                  <a:pt x="1994829" y="674648"/>
                </a:cubicBezTo>
                <a:cubicBezTo>
                  <a:pt x="1994829" y="689516"/>
                  <a:pt x="1992970" y="707482"/>
                  <a:pt x="2005980" y="715536"/>
                </a:cubicBezTo>
                <a:cubicBezTo>
                  <a:pt x="2018990" y="723590"/>
                  <a:pt x="2058019" y="727307"/>
                  <a:pt x="2072887" y="722970"/>
                </a:cubicBezTo>
                <a:cubicBezTo>
                  <a:pt x="2087755" y="718633"/>
                  <a:pt x="2090853" y="693853"/>
                  <a:pt x="2095190" y="689516"/>
                </a:cubicBezTo>
                <a:cubicBezTo>
                  <a:pt x="2099527" y="685179"/>
                  <a:pt x="2095809" y="693233"/>
                  <a:pt x="2098907" y="696950"/>
                </a:cubicBezTo>
                <a:cubicBezTo>
                  <a:pt x="2102005" y="700667"/>
                  <a:pt x="2119351" y="699428"/>
                  <a:pt x="2113775" y="711818"/>
                </a:cubicBezTo>
                <a:cubicBezTo>
                  <a:pt x="2108199" y="724208"/>
                  <a:pt x="2079702" y="758902"/>
                  <a:pt x="2065453" y="771292"/>
                </a:cubicBezTo>
                <a:cubicBezTo>
                  <a:pt x="2051204" y="783682"/>
                  <a:pt x="2039433" y="778106"/>
                  <a:pt x="2028282" y="786160"/>
                </a:cubicBezTo>
                <a:cubicBezTo>
                  <a:pt x="2017131" y="794214"/>
                  <a:pt x="2009697" y="814658"/>
                  <a:pt x="1998546" y="819614"/>
                </a:cubicBezTo>
                <a:cubicBezTo>
                  <a:pt x="1987395" y="824570"/>
                  <a:pt x="1970048" y="821473"/>
                  <a:pt x="1961375" y="815897"/>
                </a:cubicBezTo>
                <a:cubicBezTo>
                  <a:pt x="1952702" y="810321"/>
                  <a:pt x="1941551" y="796072"/>
                  <a:pt x="1946507" y="786160"/>
                </a:cubicBezTo>
                <a:cubicBezTo>
                  <a:pt x="1951463" y="776248"/>
                  <a:pt x="1983058" y="763238"/>
                  <a:pt x="1991112" y="756423"/>
                </a:cubicBezTo>
                <a:cubicBezTo>
                  <a:pt x="1999166" y="749608"/>
                  <a:pt x="2001644" y="743413"/>
                  <a:pt x="1994829" y="745272"/>
                </a:cubicBezTo>
                <a:cubicBezTo>
                  <a:pt x="1988014" y="747131"/>
                  <a:pt x="1950224" y="767575"/>
                  <a:pt x="1950224" y="767575"/>
                </a:cubicBezTo>
                <a:cubicBezTo>
                  <a:pt x="1928541" y="778726"/>
                  <a:pt x="1882077" y="799789"/>
                  <a:pt x="1864731" y="812179"/>
                </a:cubicBezTo>
                <a:cubicBezTo>
                  <a:pt x="1847385" y="824569"/>
                  <a:pt x="1847385" y="832004"/>
                  <a:pt x="1846146" y="841916"/>
                </a:cubicBezTo>
                <a:cubicBezTo>
                  <a:pt x="1844907" y="851828"/>
                  <a:pt x="1864112" y="860502"/>
                  <a:pt x="1857297" y="871653"/>
                </a:cubicBezTo>
                <a:cubicBezTo>
                  <a:pt x="1850482" y="882804"/>
                  <a:pt x="1820126" y="900769"/>
                  <a:pt x="1805258" y="908823"/>
                </a:cubicBezTo>
                <a:cubicBezTo>
                  <a:pt x="1790390" y="916877"/>
                  <a:pt x="1779858" y="903868"/>
                  <a:pt x="1768087" y="919975"/>
                </a:cubicBezTo>
                <a:cubicBezTo>
                  <a:pt x="1756316" y="936082"/>
                  <a:pt x="1743307" y="996794"/>
                  <a:pt x="1734634" y="1005467"/>
                </a:cubicBezTo>
                <a:cubicBezTo>
                  <a:pt x="1725961" y="1014140"/>
                  <a:pt x="1719146" y="979448"/>
                  <a:pt x="1716048" y="972014"/>
                </a:cubicBezTo>
                <a:cubicBezTo>
                  <a:pt x="1712950" y="964580"/>
                  <a:pt x="1718526" y="951569"/>
                  <a:pt x="1716048" y="960862"/>
                </a:cubicBezTo>
                <a:cubicBezTo>
                  <a:pt x="1713570" y="970155"/>
                  <a:pt x="1703658" y="1012282"/>
                  <a:pt x="1701180" y="1027770"/>
                </a:cubicBezTo>
                <a:cubicBezTo>
                  <a:pt x="1698702" y="1043258"/>
                  <a:pt x="1702419" y="1043257"/>
                  <a:pt x="1701180" y="1053789"/>
                </a:cubicBezTo>
                <a:cubicBezTo>
                  <a:pt x="1699941" y="1064321"/>
                  <a:pt x="1711712" y="1071755"/>
                  <a:pt x="1693746" y="1090960"/>
                </a:cubicBezTo>
                <a:cubicBezTo>
                  <a:pt x="1675780" y="1110165"/>
                  <a:pt x="1605156" y="1131228"/>
                  <a:pt x="1593385" y="1169018"/>
                </a:cubicBezTo>
                <a:cubicBezTo>
                  <a:pt x="1581614" y="1206808"/>
                  <a:pt x="1621882" y="1281769"/>
                  <a:pt x="1623121" y="1317701"/>
                </a:cubicBezTo>
                <a:cubicBezTo>
                  <a:pt x="1624360" y="1353633"/>
                  <a:pt x="1611970" y="1387087"/>
                  <a:pt x="1600819" y="1384609"/>
                </a:cubicBezTo>
                <a:cubicBezTo>
                  <a:pt x="1589668" y="1382131"/>
                  <a:pt x="1569224" y="1326994"/>
                  <a:pt x="1556214" y="1302833"/>
                </a:cubicBezTo>
                <a:cubicBezTo>
                  <a:pt x="1543204" y="1278672"/>
                  <a:pt x="1537009" y="1249555"/>
                  <a:pt x="1522760" y="1239643"/>
                </a:cubicBezTo>
                <a:cubicBezTo>
                  <a:pt x="1508511" y="1229731"/>
                  <a:pt x="1491784" y="1244599"/>
                  <a:pt x="1470721" y="1243360"/>
                </a:cubicBezTo>
                <a:cubicBezTo>
                  <a:pt x="1449658" y="1242121"/>
                  <a:pt x="1411868" y="1229112"/>
                  <a:pt x="1396380" y="1232209"/>
                </a:cubicBezTo>
                <a:cubicBezTo>
                  <a:pt x="1380892" y="1235307"/>
                  <a:pt x="1398239" y="1261326"/>
                  <a:pt x="1377795" y="1261945"/>
                </a:cubicBezTo>
                <a:cubicBezTo>
                  <a:pt x="1357351" y="1262564"/>
                  <a:pt x="1304693" y="1229731"/>
                  <a:pt x="1273717" y="1235926"/>
                </a:cubicBezTo>
                <a:cubicBezTo>
                  <a:pt x="1242741" y="1242121"/>
                  <a:pt x="1203092" y="1281770"/>
                  <a:pt x="1191941" y="1299116"/>
                </a:cubicBezTo>
                <a:cubicBezTo>
                  <a:pt x="1180790" y="1316462"/>
                  <a:pt x="1209906" y="1328853"/>
                  <a:pt x="1206809" y="1340004"/>
                </a:cubicBezTo>
                <a:cubicBezTo>
                  <a:pt x="1203712" y="1351155"/>
                  <a:pt x="1174595" y="1338145"/>
                  <a:pt x="1173356" y="1366023"/>
                </a:cubicBezTo>
                <a:cubicBezTo>
                  <a:pt x="1172117" y="1393901"/>
                  <a:pt x="1187604" y="1476916"/>
                  <a:pt x="1199375" y="1507272"/>
                </a:cubicBezTo>
                <a:cubicBezTo>
                  <a:pt x="1211146" y="1537628"/>
                  <a:pt x="1253892" y="1547541"/>
                  <a:pt x="1243980" y="1548160"/>
                </a:cubicBezTo>
                <a:cubicBezTo>
                  <a:pt x="1234068" y="1548779"/>
                  <a:pt x="1194419" y="1541345"/>
                  <a:pt x="1139902" y="1510989"/>
                </a:cubicBezTo>
                <a:cubicBezTo>
                  <a:pt x="1085385" y="1480633"/>
                  <a:pt x="975112" y="1421779"/>
                  <a:pt x="916878" y="1366023"/>
                </a:cubicBezTo>
                <a:cubicBezTo>
                  <a:pt x="858644" y="1310267"/>
                  <a:pt x="815278" y="1204951"/>
                  <a:pt x="790497" y="1176453"/>
                </a:cubicBezTo>
                <a:cubicBezTo>
                  <a:pt x="765717" y="1147956"/>
                  <a:pt x="753946" y="1162824"/>
                  <a:pt x="768195" y="1195038"/>
                </a:cubicBezTo>
                <a:cubicBezTo>
                  <a:pt x="782444" y="1227252"/>
                  <a:pt x="858644" y="1331330"/>
                  <a:pt x="875990" y="1369740"/>
                </a:cubicBezTo>
                <a:cubicBezTo>
                  <a:pt x="893336" y="1408150"/>
                  <a:pt x="879088" y="1422399"/>
                  <a:pt x="872273" y="1425497"/>
                </a:cubicBezTo>
                <a:cubicBezTo>
                  <a:pt x="865458" y="1428595"/>
                  <a:pt x="845014" y="1396380"/>
                  <a:pt x="835102" y="1388326"/>
                </a:cubicBezTo>
                <a:cubicBezTo>
                  <a:pt x="825190" y="1380272"/>
                  <a:pt x="815897" y="1383370"/>
                  <a:pt x="812799" y="1377175"/>
                </a:cubicBezTo>
                <a:cubicBezTo>
                  <a:pt x="809702" y="1370980"/>
                  <a:pt x="825810" y="1366023"/>
                  <a:pt x="816517" y="1351155"/>
                </a:cubicBezTo>
                <a:cubicBezTo>
                  <a:pt x="807224" y="1336287"/>
                  <a:pt x="765097" y="1300975"/>
                  <a:pt x="757043" y="1287965"/>
                </a:cubicBezTo>
                <a:cubicBezTo>
                  <a:pt x="748989" y="1274955"/>
                  <a:pt x="784302" y="1304692"/>
                  <a:pt x="768195" y="1273097"/>
                </a:cubicBezTo>
                <a:cubicBezTo>
                  <a:pt x="752088" y="1241502"/>
                  <a:pt x="686418" y="1128750"/>
                  <a:pt x="660399" y="1098394"/>
                </a:cubicBezTo>
                <a:cubicBezTo>
                  <a:pt x="634380" y="1068038"/>
                  <a:pt x="633761" y="1123175"/>
                  <a:pt x="612078" y="1090960"/>
                </a:cubicBezTo>
                <a:cubicBezTo>
                  <a:pt x="590395" y="1058745"/>
                  <a:pt x="540834" y="942277"/>
                  <a:pt x="530302" y="905106"/>
                </a:cubicBezTo>
                <a:cubicBezTo>
                  <a:pt x="519770" y="867935"/>
                  <a:pt x="551365" y="883424"/>
                  <a:pt x="548887" y="867936"/>
                </a:cubicBezTo>
                <a:cubicBezTo>
                  <a:pt x="546409" y="852448"/>
                  <a:pt x="516673" y="828286"/>
                  <a:pt x="515434" y="812179"/>
                </a:cubicBezTo>
                <a:cubicBezTo>
                  <a:pt x="514195" y="796072"/>
                  <a:pt x="541453" y="804745"/>
                  <a:pt x="541453" y="771292"/>
                </a:cubicBezTo>
                <a:cubicBezTo>
                  <a:pt x="541453" y="737839"/>
                  <a:pt x="533400" y="649248"/>
                  <a:pt x="515434" y="611458"/>
                </a:cubicBezTo>
                <a:cubicBezTo>
                  <a:pt x="497468" y="573668"/>
                  <a:pt x="441092" y="558799"/>
                  <a:pt x="433658" y="544550"/>
                </a:cubicBezTo>
                <a:cubicBezTo>
                  <a:pt x="426224" y="530301"/>
                  <a:pt x="477644" y="552604"/>
                  <a:pt x="470829" y="525965"/>
                </a:cubicBezTo>
                <a:cubicBezTo>
                  <a:pt x="464014" y="499326"/>
                  <a:pt x="422507" y="424365"/>
                  <a:pt x="392770" y="384716"/>
                </a:cubicBezTo>
                <a:cubicBezTo>
                  <a:pt x="363033" y="345067"/>
                  <a:pt x="322765" y="323384"/>
                  <a:pt x="292409" y="288072"/>
                </a:cubicBezTo>
                <a:cubicBezTo>
                  <a:pt x="262053" y="252760"/>
                  <a:pt x="258956" y="208775"/>
                  <a:pt x="210634" y="172843"/>
                </a:cubicBezTo>
                <a:cubicBezTo>
                  <a:pt x="162312" y="136911"/>
                  <a:pt x="0" y="98501"/>
                  <a:pt x="13629" y="72482"/>
                </a:cubicBezTo>
                <a:close/>
              </a:path>
            </a:pathLst>
          </a:cu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0186" name="Group 31"/>
          <p:cNvGrpSpPr>
            <a:grpSpLocks/>
          </p:cNvGrpSpPr>
          <p:nvPr/>
        </p:nvGrpSpPr>
        <p:grpSpPr bwMode="auto">
          <a:xfrm>
            <a:off x="1582739" y="2873376"/>
            <a:ext cx="677863" cy="388939"/>
            <a:chOff x="1582994" y="2770239"/>
            <a:chExt cx="678003" cy="389283"/>
          </a:xfrm>
        </p:grpSpPr>
        <p:sp>
          <p:nvSpPr>
            <p:cNvPr id="34" name="Freeform 33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9" name="Freeform 28"/>
          <p:cNvSpPr/>
          <p:nvPr/>
        </p:nvSpPr>
        <p:spPr>
          <a:xfrm>
            <a:off x="766763" y="2387601"/>
            <a:ext cx="201612" cy="382588"/>
          </a:xfrm>
          <a:custGeom>
            <a:avLst/>
            <a:gdLst>
              <a:gd name="connsiteX0" fmla="*/ 5425 w 200734"/>
              <a:gd name="connsiteY0" fmla="*/ 47347 h 382232"/>
              <a:gd name="connsiteX1" fmla="*/ 46854 w 200734"/>
              <a:gd name="connsiteY1" fmla="*/ 5918 h 382232"/>
              <a:gd name="connsiteX2" fmla="*/ 79406 w 200734"/>
              <a:gd name="connsiteY2" fmla="*/ 11836 h 382232"/>
              <a:gd name="connsiteX3" fmla="*/ 64610 w 200734"/>
              <a:gd name="connsiteY3" fmla="*/ 38469 h 382232"/>
              <a:gd name="connsiteX4" fmla="*/ 103080 w 200734"/>
              <a:gd name="connsiteY4" fmla="*/ 53265 h 382232"/>
              <a:gd name="connsiteX5" fmla="*/ 61651 w 200734"/>
              <a:gd name="connsiteY5" fmla="*/ 124287 h 382232"/>
              <a:gd name="connsiteX6" fmla="*/ 108998 w 200734"/>
              <a:gd name="connsiteY6" fmla="*/ 136124 h 382232"/>
              <a:gd name="connsiteX7" fmla="*/ 123794 w 200734"/>
              <a:gd name="connsiteY7" fmla="*/ 189390 h 382232"/>
              <a:gd name="connsiteX8" fmla="*/ 147468 w 200734"/>
              <a:gd name="connsiteY8" fmla="*/ 204186 h 382232"/>
              <a:gd name="connsiteX9" fmla="*/ 159305 w 200734"/>
              <a:gd name="connsiteY9" fmla="*/ 257452 h 382232"/>
              <a:gd name="connsiteX10" fmla="*/ 197775 w 200734"/>
              <a:gd name="connsiteY10" fmla="*/ 278166 h 382232"/>
              <a:gd name="connsiteX11" fmla="*/ 177060 w 200734"/>
              <a:gd name="connsiteY11" fmla="*/ 316636 h 382232"/>
              <a:gd name="connsiteX12" fmla="*/ 177060 w 200734"/>
              <a:gd name="connsiteY12" fmla="*/ 340310 h 382232"/>
              <a:gd name="connsiteX13" fmla="*/ 76447 w 200734"/>
              <a:gd name="connsiteY13" fmla="*/ 355106 h 382232"/>
              <a:gd name="connsiteX14" fmla="*/ 23181 w 200734"/>
              <a:gd name="connsiteY14" fmla="*/ 381739 h 382232"/>
              <a:gd name="connsiteX15" fmla="*/ 14303 w 200734"/>
              <a:gd name="connsiteY15" fmla="*/ 352147 h 382232"/>
              <a:gd name="connsiteX16" fmla="*/ 35018 w 200734"/>
              <a:gd name="connsiteY16" fmla="*/ 319596 h 382232"/>
              <a:gd name="connsiteX17" fmla="*/ 23181 w 200734"/>
              <a:gd name="connsiteY17" fmla="*/ 287044 h 382232"/>
              <a:gd name="connsiteX18" fmla="*/ 58691 w 200734"/>
              <a:gd name="connsiteY18" fmla="*/ 278166 h 382232"/>
              <a:gd name="connsiteX19" fmla="*/ 40936 w 200734"/>
              <a:gd name="connsiteY19" fmla="*/ 251533 h 382232"/>
              <a:gd name="connsiteX20" fmla="*/ 58691 w 200734"/>
              <a:gd name="connsiteY20" fmla="*/ 227860 h 382232"/>
              <a:gd name="connsiteX21" fmla="*/ 37977 w 200734"/>
              <a:gd name="connsiteY21" fmla="*/ 168675 h 382232"/>
              <a:gd name="connsiteX22" fmla="*/ 40936 w 200734"/>
              <a:gd name="connsiteY22" fmla="*/ 124287 h 382232"/>
              <a:gd name="connsiteX23" fmla="*/ 14303 w 200734"/>
              <a:gd name="connsiteY23" fmla="*/ 109491 h 382232"/>
              <a:gd name="connsiteX24" fmla="*/ 5425 w 200734"/>
              <a:gd name="connsiteY24" fmla="*/ 47347 h 38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0734" h="382232">
                <a:moveTo>
                  <a:pt x="5425" y="47347"/>
                </a:moveTo>
                <a:cubicBezTo>
                  <a:pt x="10850" y="30085"/>
                  <a:pt x="34524" y="11837"/>
                  <a:pt x="46854" y="5918"/>
                </a:cubicBezTo>
                <a:cubicBezTo>
                  <a:pt x="59184" y="0"/>
                  <a:pt x="76447" y="6411"/>
                  <a:pt x="79406" y="11836"/>
                </a:cubicBezTo>
                <a:cubicBezTo>
                  <a:pt x="82365" y="17261"/>
                  <a:pt x="60664" y="31564"/>
                  <a:pt x="64610" y="38469"/>
                </a:cubicBezTo>
                <a:cubicBezTo>
                  <a:pt x="68556" y="45374"/>
                  <a:pt x="103573" y="38962"/>
                  <a:pt x="103080" y="53265"/>
                </a:cubicBezTo>
                <a:cubicBezTo>
                  <a:pt x="102587" y="67568"/>
                  <a:pt x="60665" y="110477"/>
                  <a:pt x="61651" y="124287"/>
                </a:cubicBezTo>
                <a:cubicBezTo>
                  <a:pt x="62637" y="138097"/>
                  <a:pt x="98641" y="125274"/>
                  <a:pt x="108998" y="136124"/>
                </a:cubicBezTo>
                <a:cubicBezTo>
                  <a:pt x="119355" y="146974"/>
                  <a:pt x="117382" y="178046"/>
                  <a:pt x="123794" y="189390"/>
                </a:cubicBezTo>
                <a:cubicBezTo>
                  <a:pt x="130206" y="200734"/>
                  <a:pt x="141549" y="192842"/>
                  <a:pt x="147468" y="204186"/>
                </a:cubicBezTo>
                <a:cubicBezTo>
                  <a:pt x="153387" y="215530"/>
                  <a:pt x="150921" y="245122"/>
                  <a:pt x="159305" y="257452"/>
                </a:cubicBezTo>
                <a:cubicBezTo>
                  <a:pt x="167690" y="269782"/>
                  <a:pt x="194816" y="268302"/>
                  <a:pt x="197775" y="278166"/>
                </a:cubicBezTo>
                <a:cubicBezTo>
                  <a:pt x="200734" y="288030"/>
                  <a:pt x="180513" y="306279"/>
                  <a:pt x="177060" y="316636"/>
                </a:cubicBezTo>
                <a:cubicBezTo>
                  <a:pt x="173607" y="326993"/>
                  <a:pt x="193829" y="333898"/>
                  <a:pt x="177060" y="340310"/>
                </a:cubicBezTo>
                <a:cubicBezTo>
                  <a:pt x="160291" y="346722"/>
                  <a:pt x="102093" y="348201"/>
                  <a:pt x="76447" y="355106"/>
                </a:cubicBezTo>
                <a:cubicBezTo>
                  <a:pt x="50801" y="362011"/>
                  <a:pt x="33538" y="382232"/>
                  <a:pt x="23181" y="381739"/>
                </a:cubicBezTo>
                <a:cubicBezTo>
                  <a:pt x="12824" y="381246"/>
                  <a:pt x="12330" y="362504"/>
                  <a:pt x="14303" y="352147"/>
                </a:cubicBezTo>
                <a:cubicBezTo>
                  <a:pt x="16276" y="341790"/>
                  <a:pt x="33538" y="330447"/>
                  <a:pt x="35018" y="319596"/>
                </a:cubicBezTo>
                <a:cubicBezTo>
                  <a:pt x="36498" y="308746"/>
                  <a:pt x="19236" y="293949"/>
                  <a:pt x="23181" y="287044"/>
                </a:cubicBezTo>
                <a:cubicBezTo>
                  <a:pt x="27126" y="280139"/>
                  <a:pt x="55732" y="284084"/>
                  <a:pt x="58691" y="278166"/>
                </a:cubicBezTo>
                <a:cubicBezTo>
                  <a:pt x="61650" y="272248"/>
                  <a:pt x="40936" y="259917"/>
                  <a:pt x="40936" y="251533"/>
                </a:cubicBezTo>
                <a:cubicBezTo>
                  <a:pt x="40936" y="243149"/>
                  <a:pt x="59184" y="241670"/>
                  <a:pt x="58691" y="227860"/>
                </a:cubicBezTo>
                <a:cubicBezTo>
                  <a:pt x="58198" y="214050"/>
                  <a:pt x="40936" y="185937"/>
                  <a:pt x="37977" y="168675"/>
                </a:cubicBezTo>
                <a:cubicBezTo>
                  <a:pt x="35018" y="151413"/>
                  <a:pt x="44882" y="134151"/>
                  <a:pt x="40936" y="124287"/>
                </a:cubicBezTo>
                <a:cubicBezTo>
                  <a:pt x="36990" y="114423"/>
                  <a:pt x="20715" y="122807"/>
                  <a:pt x="14303" y="109491"/>
                </a:cubicBezTo>
                <a:cubicBezTo>
                  <a:pt x="7891" y="96175"/>
                  <a:pt x="0" y="64609"/>
                  <a:pt x="5425" y="47347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54053" y="2538414"/>
            <a:ext cx="136525" cy="171451"/>
          </a:xfrm>
          <a:custGeom>
            <a:avLst/>
            <a:gdLst>
              <a:gd name="connsiteX0" fmla="*/ 46854 w 136124"/>
              <a:gd name="connsiteY0" fmla="*/ 30579 h 172129"/>
              <a:gd name="connsiteX1" fmla="*/ 5425 w 136124"/>
              <a:gd name="connsiteY1" fmla="*/ 63131 h 172129"/>
              <a:gd name="connsiteX2" fmla="*/ 26140 w 136124"/>
              <a:gd name="connsiteY2" fmla="*/ 98641 h 172129"/>
              <a:gd name="connsiteX3" fmla="*/ 2466 w 136124"/>
              <a:gd name="connsiteY3" fmla="*/ 128234 h 172129"/>
              <a:gd name="connsiteX4" fmla="*/ 11343 w 136124"/>
              <a:gd name="connsiteY4" fmla="*/ 154867 h 172129"/>
              <a:gd name="connsiteX5" fmla="*/ 37976 w 136124"/>
              <a:gd name="connsiteY5" fmla="*/ 169663 h 172129"/>
              <a:gd name="connsiteX6" fmla="*/ 103079 w 136124"/>
              <a:gd name="connsiteY6" fmla="*/ 140070 h 172129"/>
              <a:gd name="connsiteX7" fmla="*/ 135631 w 136124"/>
              <a:gd name="connsiteY7" fmla="*/ 119356 h 172129"/>
              <a:gd name="connsiteX8" fmla="*/ 100120 w 136124"/>
              <a:gd name="connsiteY8" fmla="*/ 74968 h 172129"/>
              <a:gd name="connsiteX9" fmla="*/ 108998 w 136124"/>
              <a:gd name="connsiteY9" fmla="*/ 54253 h 172129"/>
              <a:gd name="connsiteX10" fmla="*/ 120835 w 136124"/>
              <a:gd name="connsiteY10" fmla="*/ 24661 h 172129"/>
              <a:gd name="connsiteX11" fmla="*/ 117876 w 136124"/>
              <a:gd name="connsiteY11" fmla="*/ 3946 h 172129"/>
              <a:gd name="connsiteX12" fmla="*/ 46854 w 136124"/>
              <a:gd name="connsiteY12" fmla="*/ 30579 h 17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6124" h="172129">
                <a:moveTo>
                  <a:pt x="46854" y="30579"/>
                </a:moveTo>
                <a:cubicBezTo>
                  <a:pt x="28112" y="40443"/>
                  <a:pt x="8877" y="51787"/>
                  <a:pt x="5425" y="63131"/>
                </a:cubicBezTo>
                <a:cubicBezTo>
                  <a:pt x="1973" y="74475"/>
                  <a:pt x="26633" y="87791"/>
                  <a:pt x="26140" y="98641"/>
                </a:cubicBezTo>
                <a:cubicBezTo>
                  <a:pt x="25647" y="109491"/>
                  <a:pt x="4932" y="118863"/>
                  <a:pt x="2466" y="128234"/>
                </a:cubicBezTo>
                <a:cubicBezTo>
                  <a:pt x="0" y="137605"/>
                  <a:pt x="5425" y="147962"/>
                  <a:pt x="11343" y="154867"/>
                </a:cubicBezTo>
                <a:cubicBezTo>
                  <a:pt x="17261" y="161772"/>
                  <a:pt x="22687" y="172129"/>
                  <a:pt x="37976" y="169663"/>
                </a:cubicBezTo>
                <a:cubicBezTo>
                  <a:pt x="53265" y="167197"/>
                  <a:pt x="86803" y="148455"/>
                  <a:pt x="103079" y="140070"/>
                </a:cubicBezTo>
                <a:cubicBezTo>
                  <a:pt x="119355" y="131685"/>
                  <a:pt x="136124" y="130206"/>
                  <a:pt x="135631" y="119356"/>
                </a:cubicBezTo>
                <a:cubicBezTo>
                  <a:pt x="135138" y="108506"/>
                  <a:pt x="104559" y="85818"/>
                  <a:pt x="100120" y="74968"/>
                </a:cubicBezTo>
                <a:cubicBezTo>
                  <a:pt x="95681" y="64118"/>
                  <a:pt x="105546" y="62637"/>
                  <a:pt x="108998" y="54253"/>
                </a:cubicBezTo>
                <a:cubicBezTo>
                  <a:pt x="112450" y="45869"/>
                  <a:pt x="119355" y="33045"/>
                  <a:pt x="120835" y="24661"/>
                </a:cubicBezTo>
                <a:cubicBezTo>
                  <a:pt x="122315" y="16277"/>
                  <a:pt x="127247" y="7892"/>
                  <a:pt x="117876" y="3946"/>
                </a:cubicBezTo>
                <a:cubicBezTo>
                  <a:pt x="108505" y="0"/>
                  <a:pt x="65596" y="20715"/>
                  <a:pt x="46854" y="3057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730253" y="3206750"/>
            <a:ext cx="481013" cy="109539"/>
          </a:xfrm>
          <a:custGeom>
            <a:avLst/>
            <a:gdLst>
              <a:gd name="connsiteX0" fmla="*/ 17755 w 480380"/>
              <a:gd name="connsiteY0" fmla="*/ 101600 h 109491"/>
              <a:gd name="connsiteX1" fmla="*/ 41429 w 480380"/>
              <a:gd name="connsiteY1" fmla="*/ 57211 h 109491"/>
              <a:gd name="connsiteX2" fmla="*/ 76940 w 480380"/>
              <a:gd name="connsiteY2" fmla="*/ 69048 h 109491"/>
              <a:gd name="connsiteX3" fmla="*/ 133165 w 480380"/>
              <a:gd name="connsiteY3" fmla="*/ 69048 h 109491"/>
              <a:gd name="connsiteX4" fmla="*/ 207146 w 480380"/>
              <a:gd name="connsiteY4" fmla="*/ 24660 h 109491"/>
              <a:gd name="connsiteX5" fmla="*/ 440924 w 480380"/>
              <a:gd name="connsiteY5" fmla="*/ 986 h 109491"/>
              <a:gd name="connsiteX6" fmla="*/ 443884 w 480380"/>
              <a:gd name="connsiteY6" fmla="*/ 30578 h 109491"/>
              <a:gd name="connsiteX7" fmla="*/ 458680 w 480380"/>
              <a:gd name="connsiteY7" fmla="*/ 69048 h 109491"/>
              <a:gd name="connsiteX8" fmla="*/ 437965 w 480380"/>
              <a:gd name="connsiteY8" fmla="*/ 104559 h 109491"/>
              <a:gd name="connsiteX9" fmla="*/ 349189 w 480380"/>
              <a:gd name="connsiteY9" fmla="*/ 89763 h 109491"/>
              <a:gd name="connsiteX10" fmla="*/ 147961 w 480380"/>
              <a:gd name="connsiteY10" fmla="*/ 104559 h 109491"/>
              <a:gd name="connsiteX11" fmla="*/ 17755 w 480380"/>
              <a:gd name="connsiteY11" fmla="*/ 101600 h 10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380" h="109491">
                <a:moveTo>
                  <a:pt x="17755" y="101600"/>
                </a:moveTo>
                <a:cubicBezTo>
                  <a:pt x="0" y="93709"/>
                  <a:pt x="31565" y="62636"/>
                  <a:pt x="41429" y="57211"/>
                </a:cubicBezTo>
                <a:cubicBezTo>
                  <a:pt x="51293" y="51786"/>
                  <a:pt x="61651" y="67075"/>
                  <a:pt x="76940" y="69048"/>
                </a:cubicBezTo>
                <a:cubicBezTo>
                  <a:pt x="92229" y="71021"/>
                  <a:pt x="111464" y="76446"/>
                  <a:pt x="133165" y="69048"/>
                </a:cubicBezTo>
                <a:cubicBezTo>
                  <a:pt x="154866" y="61650"/>
                  <a:pt x="155853" y="36004"/>
                  <a:pt x="207146" y="24660"/>
                </a:cubicBezTo>
                <a:cubicBezTo>
                  <a:pt x="258439" y="13316"/>
                  <a:pt x="401468" y="0"/>
                  <a:pt x="440924" y="986"/>
                </a:cubicBezTo>
                <a:cubicBezTo>
                  <a:pt x="480380" y="1972"/>
                  <a:pt x="440925" y="19234"/>
                  <a:pt x="443884" y="30578"/>
                </a:cubicBezTo>
                <a:cubicBezTo>
                  <a:pt x="446843" y="41922"/>
                  <a:pt x="459667" y="56718"/>
                  <a:pt x="458680" y="69048"/>
                </a:cubicBezTo>
                <a:cubicBezTo>
                  <a:pt x="457694" y="81378"/>
                  <a:pt x="456213" y="101107"/>
                  <a:pt x="437965" y="104559"/>
                </a:cubicBezTo>
                <a:cubicBezTo>
                  <a:pt x="419717" y="108011"/>
                  <a:pt x="397523" y="89763"/>
                  <a:pt x="349189" y="89763"/>
                </a:cubicBezTo>
                <a:cubicBezTo>
                  <a:pt x="300855" y="89763"/>
                  <a:pt x="203693" y="102586"/>
                  <a:pt x="147961" y="104559"/>
                </a:cubicBezTo>
                <a:cubicBezTo>
                  <a:pt x="92229" y="106532"/>
                  <a:pt x="35510" y="109491"/>
                  <a:pt x="17755" y="101600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108076" y="3081339"/>
            <a:ext cx="46039" cy="76200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119191" y="3025776"/>
            <a:ext cx="46037" cy="46039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79451" y="1658938"/>
            <a:ext cx="2774951" cy="1909763"/>
          </a:xfrm>
          <a:custGeom>
            <a:avLst/>
            <a:gdLst>
              <a:gd name="connsiteX0" fmla="*/ 2405139 w 2775858"/>
              <a:gd name="connsiteY0" fmla="*/ 446919 h 1908629"/>
              <a:gd name="connsiteX1" fmla="*/ 2401510 w 2775858"/>
              <a:gd name="connsiteY1" fmla="*/ 504977 h 1908629"/>
              <a:gd name="connsiteX2" fmla="*/ 2488596 w 2775858"/>
              <a:gd name="connsiteY2" fmla="*/ 693662 h 1908629"/>
              <a:gd name="connsiteX3" fmla="*/ 2557539 w 2775858"/>
              <a:gd name="connsiteY3" fmla="*/ 791634 h 1908629"/>
              <a:gd name="connsiteX4" fmla="*/ 2579310 w 2775858"/>
              <a:gd name="connsiteY4" fmla="*/ 838805 h 1908629"/>
              <a:gd name="connsiteX5" fmla="*/ 2593824 w 2775858"/>
              <a:gd name="connsiteY5" fmla="*/ 893234 h 1908629"/>
              <a:gd name="connsiteX6" fmla="*/ 2757110 w 2775858"/>
              <a:gd name="connsiteY6" fmla="*/ 1139977 h 1908629"/>
              <a:gd name="connsiteX7" fmla="*/ 2706310 w 2775858"/>
              <a:gd name="connsiteY7" fmla="*/ 1136348 h 1908629"/>
              <a:gd name="connsiteX8" fmla="*/ 2557539 w 2775858"/>
              <a:gd name="connsiteY8" fmla="*/ 1154491 h 1908629"/>
              <a:gd name="connsiteX9" fmla="*/ 2488596 w 2775858"/>
              <a:gd name="connsiteY9" fmla="*/ 1245205 h 1908629"/>
              <a:gd name="connsiteX10" fmla="*/ 2506739 w 2775858"/>
              <a:gd name="connsiteY10" fmla="*/ 1368577 h 1908629"/>
              <a:gd name="connsiteX11" fmla="*/ 2524882 w 2775858"/>
              <a:gd name="connsiteY11" fmla="*/ 1372205 h 1908629"/>
              <a:gd name="connsiteX12" fmla="*/ 2611967 w 2775858"/>
              <a:gd name="connsiteY12" fmla="*/ 1448405 h 1908629"/>
              <a:gd name="connsiteX13" fmla="*/ 2590196 w 2775858"/>
              <a:gd name="connsiteY13" fmla="*/ 1524605 h 1908629"/>
              <a:gd name="connsiteX14" fmla="*/ 2484967 w 2775858"/>
              <a:gd name="connsiteY14" fmla="*/ 1582662 h 1908629"/>
              <a:gd name="connsiteX15" fmla="*/ 2343453 w 2775858"/>
              <a:gd name="connsiteY15" fmla="*/ 1637091 h 1908629"/>
              <a:gd name="connsiteX16" fmla="*/ 2176539 w 2775858"/>
              <a:gd name="connsiteY16" fmla="*/ 1669748 h 1908629"/>
              <a:gd name="connsiteX17" fmla="*/ 1947939 w 2775858"/>
              <a:gd name="connsiteY17" fmla="*/ 1767719 h 1908629"/>
              <a:gd name="connsiteX18" fmla="*/ 1897139 w 2775858"/>
              <a:gd name="connsiteY18" fmla="*/ 1891091 h 1908629"/>
              <a:gd name="connsiteX19" fmla="*/ 1846339 w 2775858"/>
              <a:gd name="connsiteY19" fmla="*/ 1872948 h 1908629"/>
              <a:gd name="connsiteX20" fmla="*/ 1741110 w 2775858"/>
              <a:gd name="connsiteY20" fmla="*/ 1843919 h 1908629"/>
              <a:gd name="connsiteX21" fmla="*/ 1646767 w 2775858"/>
              <a:gd name="connsiteY21" fmla="*/ 1843919 h 1908629"/>
              <a:gd name="connsiteX22" fmla="*/ 1563310 w 2775858"/>
              <a:gd name="connsiteY22" fmla="*/ 1876577 h 1908629"/>
              <a:gd name="connsiteX23" fmla="*/ 1465339 w 2775858"/>
              <a:gd name="connsiteY23" fmla="*/ 1789491 h 1908629"/>
              <a:gd name="connsiteX24" fmla="*/ 1414539 w 2775858"/>
              <a:gd name="connsiteY24" fmla="*/ 1804005 h 1908629"/>
              <a:gd name="connsiteX25" fmla="*/ 1352853 w 2775858"/>
              <a:gd name="connsiteY25" fmla="*/ 1702405 h 1908629"/>
              <a:gd name="connsiteX26" fmla="*/ 1352853 w 2775858"/>
              <a:gd name="connsiteY26" fmla="*/ 1626205 h 1908629"/>
              <a:gd name="connsiteX27" fmla="*/ 1338339 w 2775858"/>
              <a:gd name="connsiteY27" fmla="*/ 1568148 h 1908629"/>
              <a:gd name="connsiteX28" fmla="*/ 1175053 w 2775858"/>
              <a:gd name="connsiteY28" fmla="*/ 1550005 h 1908629"/>
              <a:gd name="connsiteX29" fmla="*/ 1138767 w 2775858"/>
              <a:gd name="connsiteY29" fmla="*/ 1520977 h 1908629"/>
              <a:gd name="connsiteX30" fmla="*/ 1073453 w 2775858"/>
              <a:gd name="connsiteY30" fmla="*/ 1528234 h 1908629"/>
              <a:gd name="connsiteX31" fmla="*/ 1000882 w 2775858"/>
              <a:gd name="connsiteY31" fmla="*/ 1575405 h 1908629"/>
              <a:gd name="connsiteX32" fmla="*/ 979110 w 2775858"/>
              <a:gd name="connsiteY32" fmla="*/ 1571777 h 1908629"/>
              <a:gd name="connsiteX33" fmla="*/ 964596 w 2775858"/>
              <a:gd name="connsiteY33" fmla="*/ 1593548 h 1908629"/>
              <a:gd name="connsiteX34" fmla="*/ 921053 w 2775858"/>
              <a:gd name="connsiteY34" fmla="*/ 1579034 h 1908629"/>
              <a:gd name="connsiteX35" fmla="*/ 902910 w 2775858"/>
              <a:gd name="connsiteY35" fmla="*/ 1542748 h 1908629"/>
              <a:gd name="connsiteX36" fmla="*/ 884767 w 2775858"/>
              <a:gd name="connsiteY36" fmla="*/ 1452034 h 1908629"/>
              <a:gd name="connsiteX37" fmla="*/ 812196 w 2775858"/>
              <a:gd name="connsiteY37" fmla="*/ 1502834 h 1908629"/>
              <a:gd name="connsiteX38" fmla="*/ 808567 w 2775858"/>
              <a:gd name="connsiteY38" fmla="*/ 1535491 h 1908629"/>
              <a:gd name="connsiteX39" fmla="*/ 786796 w 2775858"/>
              <a:gd name="connsiteY39" fmla="*/ 1589919 h 1908629"/>
              <a:gd name="connsiteX40" fmla="*/ 710596 w 2775858"/>
              <a:gd name="connsiteY40" fmla="*/ 1412119 h 1908629"/>
              <a:gd name="connsiteX41" fmla="*/ 681567 w 2775858"/>
              <a:gd name="connsiteY41" fmla="*/ 1390348 h 1908629"/>
              <a:gd name="connsiteX42" fmla="*/ 598110 w 2775858"/>
              <a:gd name="connsiteY42" fmla="*/ 1306891 h 1908629"/>
              <a:gd name="connsiteX43" fmla="*/ 540053 w 2775858"/>
              <a:gd name="connsiteY43" fmla="*/ 1285119 h 1908629"/>
              <a:gd name="connsiteX44" fmla="*/ 594482 w 2775858"/>
              <a:gd name="connsiteY44" fmla="*/ 1379462 h 1908629"/>
              <a:gd name="connsiteX45" fmla="*/ 645282 w 2775858"/>
              <a:gd name="connsiteY45" fmla="*/ 1412119 h 1908629"/>
              <a:gd name="connsiteX46" fmla="*/ 685196 w 2775858"/>
              <a:gd name="connsiteY46" fmla="*/ 1444777 h 1908629"/>
              <a:gd name="connsiteX47" fmla="*/ 652539 w 2775858"/>
              <a:gd name="connsiteY47" fmla="*/ 1459291 h 1908629"/>
              <a:gd name="connsiteX48" fmla="*/ 663424 w 2775858"/>
              <a:gd name="connsiteY48" fmla="*/ 1477434 h 1908629"/>
              <a:gd name="connsiteX49" fmla="*/ 645282 w 2775858"/>
              <a:gd name="connsiteY49" fmla="*/ 1524605 h 1908629"/>
              <a:gd name="connsiteX50" fmla="*/ 612624 w 2775858"/>
              <a:gd name="connsiteY50" fmla="*/ 1535491 h 1908629"/>
              <a:gd name="connsiteX51" fmla="*/ 627139 w 2775858"/>
              <a:gd name="connsiteY51" fmla="*/ 1484691 h 1908629"/>
              <a:gd name="connsiteX52" fmla="*/ 579967 w 2775858"/>
              <a:gd name="connsiteY52" fmla="*/ 1433891 h 1908629"/>
              <a:gd name="connsiteX53" fmla="*/ 496510 w 2775858"/>
              <a:gd name="connsiteY53" fmla="*/ 1361319 h 1908629"/>
              <a:gd name="connsiteX54" fmla="*/ 492882 w 2775858"/>
              <a:gd name="connsiteY54" fmla="*/ 1339548 h 1908629"/>
              <a:gd name="connsiteX55" fmla="*/ 452967 w 2775858"/>
              <a:gd name="connsiteY55" fmla="*/ 1310519 h 1908629"/>
              <a:gd name="connsiteX56" fmla="*/ 365882 w 2775858"/>
              <a:gd name="connsiteY56" fmla="*/ 1357691 h 1908629"/>
              <a:gd name="connsiteX57" fmla="*/ 329596 w 2775858"/>
              <a:gd name="connsiteY57" fmla="*/ 1343177 h 1908629"/>
              <a:gd name="connsiteX58" fmla="*/ 311453 w 2775858"/>
              <a:gd name="connsiteY58" fmla="*/ 1412119 h 1908629"/>
              <a:gd name="connsiteX59" fmla="*/ 271539 w 2775858"/>
              <a:gd name="connsiteY59" fmla="*/ 1430262 h 1908629"/>
              <a:gd name="connsiteX60" fmla="*/ 227996 w 2775858"/>
              <a:gd name="connsiteY60" fmla="*/ 1459291 h 1908629"/>
              <a:gd name="connsiteX61" fmla="*/ 246139 w 2775858"/>
              <a:gd name="connsiteY61" fmla="*/ 1502834 h 1908629"/>
              <a:gd name="connsiteX62" fmla="*/ 188082 w 2775858"/>
              <a:gd name="connsiteY62" fmla="*/ 1553634 h 1908629"/>
              <a:gd name="connsiteX63" fmla="*/ 130024 w 2775858"/>
              <a:gd name="connsiteY63" fmla="*/ 1568148 h 1908629"/>
              <a:gd name="connsiteX64" fmla="*/ 86482 w 2775858"/>
              <a:gd name="connsiteY64" fmla="*/ 1593548 h 1908629"/>
              <a:gd name="connsiteX65" fmla="*/ 68339 w 2775858"/>
              <a:gd name="connsiteY65" fmla="*/ 1597177 h 1908629"/>
              <a:gd name="connsiteX66" fmla="*/ 68339 w 2775858"/>
              <a:gd name="connsiteY66" fmla="*/ 1564519 h 1908629"/>
              <a:gd name="connsiteX67" fmla="*/ 21167 w 2775858"/>
              <a:gd name="connsiteY67" fmla="*/ 1553634 h 1908629"/>
              <a:gd name="connsiteX68" fmla="*/ 21167 w 2775858"/>
              <a:gd name="connsiteY68" fmla="*/ 1531862 h 1908629"/>
              <a:gd name="connsiteX69" fmla="*/ 6653 w 2775858"/>
              <a:gd name="connsiteY69" fmla="*/ 1488319 h 1908629"/>
              <a:gd name="connsiteX70" fmla="*/ 35682 w 2775858"/>
              <a:gd name="connsiteY70" fmla="*/ 1444777 h 1908629"/>
              <a:gd name="connsiteX71" fmla="*/ 3024 w 2775858"/>
              <a:gd name="connsiteY71" fmla="*/ 1343177 h 1908629"/>
              <a:gd name="connsiteX72" fmla="*/ 53824 w 2775858"/>
              <a:gd name="connsiteY72" fmla="*/ 1335919 h 1908629"/>
              <a:gd name="connsiteX73" fmla="*/ 188082 w 2775858"/>
              <a:gd name="connsiteY73" fmla="*/ 1350434 h 1908629"/>
              <a:gd name="connsiteX74" fmla="*/ 206224 w 2775858"/>
              <a:gd name="connsiteY74" fmla="*/ 1237948 h 1908629"/>
              <a:gd name="connsiteX75" fmla="*/ 126396 w 2775858"/>
              <a:gd name="connsiteY75" fmla="*/ 1176262 h 1908629"/>
              <a:gd name="connsiteX76" fmla="*/ 177196 w 2775858"/>
              <a:gd name="connsiteY76" fmla="*/ 1139977 h 1908629"/>
              <a:gd name="connsiteX77" fmla="*/ 188082 w 2775858"/>
              <a:gd name="connsiteY77" fmla="*/ 1147234 h 1908629"/>
              <a:gd name="connsiteX78" fmla="*/ 220739 w 2775858"/>
              <a:gd name="connsiteY78" fmla="*/ 1125462 h 1908629"/>
              <a:gd name="connsiteX79" fmla="*/ 246139 w 2775858"/>
              <a:gd name="connsiteY79" fmla="*/ 1121834 h 1908629"/>
              <a:gd name="connsiteX80" fmla="*/ 322339 w 2775858"/>
              <a:gd name="connsiteY80" fmla="*/ 1034748 h 1908629"/>
              <a:gd name="connsiteX81" fmla="*/ 322339 w 2775858"/>
              <a:gd name="connsiteY81" fmla="*/ 998462 h 1908629"/>
              <a:gd name="connsiteX82" fmla="*/ 369510 w 2775858"/>
              <a:gd name="connsiteY82" fmla="*/ 987577 h 1908629"/>
              <a:gd name="connsiteX83" fmla="*/ 409424 w 2775858"/>
              <a:gd name="connsiteY83" fmla="*/ 958548 h 1908629"/>
              <a:gd name="connsiteX84" fmla="*/ 442082 w 2775858"/>
              <a:gd name="connsiteY84" fmla="*/ 940405 h 1908629"/>
              <a:gd name="connsiteX85" fmla="*/ 442082 w 2775858"/>
              <a:gd name="connsiteY85" fmla="*/ 893234 h 1908629"/>
              <a:gd name="connsiteX86" fmla="*/ 442082 w 2775858"/>
              <a:gd name="connsiteY86" fmla="*/ 813405 h 1908629"/>
              <a:gd name="connsiteX87" fmla="*/ 500139 w 2775858"/>
              <a:gd name="connsiteY87" fmla="*/ 773491 h 1908629"/>
              <a:gd name="connsiteX88" fmla="*/ 496510 w 2775858"/>
              <a:gd name="connsiteY88" fmla="*/ 817034 h 1908629"/>
              <a:gd name="connsiteX89" fmla="*/ 496510 w 2775858"/>
              <a:gd name="connsiteY89" fmla="*/ 860577 h 1908629"/>
              <a:gd name="connsiteX90" fmla="*/ 496510 w 2775858"/>
              <a:gd name="connsiteY90" fmla="*/ 907748 h 1908629"/>
              <a:gd name="connsiteX91" fmla="*/ 525539 w 2775858"/>
              <a:gd name="connsiteY91" fmla="*/ 936777 h 1908629"/>
              <a:gd name="connsiteX92" fmla="*/ 583596 w 2775858"/>
              <a:gd name="connsiteY92" fmla="*/ 925891 h 1908629"/>
              <a:gd name="connsiteX93" fmla="*/ 601739 w 2775858"/>
              <a:gd name="connsiteY93" fmla="*/ 933148 h 1908629"/>
              <a:gd name="connsiteX94" fmla="*/ 677939 w 2775858"/>
              <a:gd name="connsiteY94" fmla="*/ 911377 h 1908629"/>
              <a:gd name="connsiteX95" fmla="*/ 703339 w 2775858"/>
              <a:gd name="connsiteY95" fmla="*/ 925891 h 1908629"/>
              <a:gd name="connsiteX96" fmla="*/ 768653 w 2775858"/>
              <a:gd name="connsiteY96" fmla="*/ 867834 h 1908629"/>
              <a:gd name="connsiteX97" fmla="*/ 750510 w 2775858"/>
              <a:gd name="connsiteY97" fmla="*/ 817034 h 1908629"/>
              <a:gd name="connsiteX98" fmla="*/ 786796 w 2775858"/>
              <a:gd name="connsiteY98" fmla="*/ 791634 h 1908629"/>
              <a:gd name="connsiteX99" fmla="*/ 830339 w 2775858"/>
              <a:gd name="connsiteY99" fmla="*/ 824291 h 1908629"/>
              <a:gd name="connsiteX100" fmla="*/ 841224 w 2775858"/>
              <a:gd name="connsiteY100" fmla="*/ 758977 h 1908629"/>
              <a:gd name="connsiteX101" fmla="*/ 823082 w 2775858"/>
              <a:gd name="connsiteY101" fmla="*/ 733577 h 1908629"/>
              <a:gd name="connsiteX102" fmla="*/ 852110 w 2775858"/>
              <a:gd name="connsiteY102" fmla="*/ 700919 h 1908629"/>
              <a:gd name="connsiteX103" fmla="*/ 917424 w 2775858"/>
              <a:gd name="connsiteY103" fmla="*/ 711805 h 1908629"/>
              <a:gd name="connsiteX104" fmla="*/ 946453 w 2775858"/>
              <a:gd name="connsiteY104" fmla="*/ 679148 h 1908629"/>
              <a:gd name="connsiteX105" fmla="*/ 979110 w 2775858"/>
              <a:gd name="connsiteY105" fmla="*/ 671891 h 1908629"/>
              <a:gd name="connsiteX106" fmla="*/ 946453 w 2775858"/>
              <a:gd name="connsiteY106" fmla="*/ 631977 h 1908629"/>
              <a:gd name="connsiteX107" fmla="*/ 906539 w 2775858"/>
              <a:gd name="connsiteY107" fmla="*/ 646491 h 1908629"/>
              <a:gd name="connsiteX108" fmla="*/ 812196 w 2775858"/>
              <a:gd name="connsiteY108" fmla="*/ 668262 h 1908629"/>
              <a:gd name="connsiteX109" fmla="*/ 765024 w 2775858"/>
              <a:gd name="connsiteY109" fmla="*/ 566662 h 1908629"/>
              <a:gd name="connsiteX110" fmla="*/ 783167 w 2775858"/>
              <a:gd name="connsiteY110" fmla="*/ 494091 h 1908629"/>
              <a:gd name="connsiteX111" fmla="*/ 830339 w 2775858"/>
              <a:gd name="connsiteY111" fmla="*/ 454177 h 1908629"/>
              <a:gd name="connsiteX112" fmla="*/ 855739 w 2775858"/>
              <a:gd name="connsiteY112" fmla="*/ 399748 h 1908629"/>
              <a:gd name="connsiteX113" fmla="*/ 848482 w 2775858"/>
              <a:gd name="connsiteY113" fmla="*/ 330805 h 1908629"/>
              <a:gd name="connsiteX114" fmla="*/ 801310 w 2775858"/>
              <a:gd name="connsiteY114" fmla="*/ 352577 h 1908629"/>
              <a:gd name="connsiteX115" fmla="*/ 765024 w 2775858"/>
              <a:gd name="connsiteY115" fmla="*/ 403377 h 1908629"/>
              <a:gd name="connsiteX116" fmla="*/ 779539 w 2775858"/>
              <a:gd name="connsiteY116" fmla="*/ 417891 h 1908629"/>
              <a:gd name="connsiteX117" fmla="*/ 710596 w 2775858"/>
              <a:gd name="connsiteY117" fmla="*/ 501348 h 1908629"/>
              <a:gd name="connsiteX118" fmla="*/ 667053 w 2775858"/>
              <a:gd name="connsiteY118" fmla="*/ 588434 h 1908629"/>
              <a:gd name="connsiteX119" fmla="*/ 681567 w 2775858"/>
              <a:gd name="connsiteY119" fmla="*/ 646491 h 1908629"/>
              <a:gd name="connsiteX120" fmla="*/ 710596 w 2775858"/>
              <a:gd name="connsiteY120" fmla="*/ 657377 h 1908629"/>
              <a:gd name="connsiteX121" fmla="*/ 692453 w 2775858"/>
              <a:gd name="connsiteY121" fmla="*/ 719062 h 1908629"/>
              <a:gd name="connsiteX122" fmla="*/ 677939 w 2775858"/>
              <a:gd name="connsiteY122" fmla="*/ 722691 h 1908629"/>
              <a:gd name="connsiteX123" fmla="*/ 645282 w 2775858"/>
              <a:gd name="connsiteY123" fmla="*/ 824291 h 1908629"/>
              <a:gd name="connsiteX124" fmla="*/ 598110 w 2775858"/>
              <a:gd name="connsiteY124" fmla="*/ 856948 h 1908629"/>
              <a:gd name="connsiteX125" fmla="*/ 579967 w 2775858"/>
              <a:gd name="connsiteY125" fmla="*/ 893234 h 1908629"/>
              <a:gd name="connsiteX126" fmla="*/ 561824 w 2775858"/>
              <a:gd name="connsiteY126" fmla="*/ 860577 h 1908629"/>
              <a:gd name="connsiteX127" fmla="*/ 565453 w 2775858"/>
              <a:gd name="connsiteY127" fmla="*/ 820662 h 1908629"/>
              <a:gd name="connsiteX128" fmla="*/ 547310 w 2775858"/>
              <a:gd name="connsiteY128" fmla="*/ 795262 h 1908629"/>
              <a:gd name="connsiteX129" fmla="*/ 496510 w 2775858"/>
              <a:gd name="connsiteY129" fmla="*/ 700919 h 1908629"/>
              <a:gd name="connsiteX130" fmla="*/ 481996 w 2775858"/>
              <a:gd name="connsiteY130" fmla="*/ 726319 h 1908629"/>
              <a:gd name="connsiteX131" fmla="*/ 420310 w 2775858"/>
              <a:gd name="connsiteY131" fmla="*/ 773491 h 1908629"/>
              <a:gd name="connsiteX132" fmla="*/ 373139 w 2775858"/>
              <a:gd name="connsiteY132" fmla="*/ 700919 h 1908629"/>
              <a:gd name="connsiteX133" fmla="*/ 369510 w 2775858"/>
              <a:gd name="connsiteY133" fmla="*/ 573919 h 1908629"/>
              <a:gd name="connsiteX134" fmla="*/ 492882 w 2775858"/>
              <a:gd name="connsiteY134" fmla="*/ 454177 h 1908629"/>
              <a:gd name="connsiteX135" fmla="*/ 587224 w 2775858"/>
              <a:gd name="connsiteY135" fmla="*/ 287262 h 1908629"/>
              <a:gd name="connsiteX136" fmla="*/ 670682 w 2775858"/>
              <a:gd name="connsiteY136" fmla="*/ 156634 h 1908629"/>
              <a:gd name="connsiteX137" fmla="*/ 797682 w 2775858"/>
              <a:gd name="connsiteY137" fmla="*/ 36891 h 1908629"/>
              <a:gd name="connsiteX138" fmla="*/ 830339 w 2775858"/>
              <a:gd name="connsiteY138" fmla="*/ 40519 h 1908629"/>
              <a:gd name="connsiteX139" fmla="*/ 848482 w 2775858"/>
              <a:gd name="connsiteY139" fmla="*/ 4234 h 1908629"/>
              <a:gd name="connsiteX140" fmla="*/ 877510 w 2775858"/>
              <a:gd name="connsiteY140" fmla="*/ 33262 h 1908629"/>
              <a:gd name="connsiteX141" fmla="*/ 779539 w 2775858"/>
              <a:gd name="connsiteY141" fmla="*/ 203805 h 1908629"/>
              <a:gd name="connsiteX142" fmla="*/ 812196 w 2775858"/>
              <a:gd name="connsiteY142" fmla="*/ 207434 h 1908629"/>
              <a:gd name="connsiteX143" fmla="*/ 902910 w 2775858"/>
              <a:gd name="connsiteY143" fmla="*/ 214691 h 1908629"/>
              <a:gd name="connsiteX144" fmla="*/ 1044424 w 2775858"/>
              <a:gd name="connsiteY144" fmla="*/ 269119 h 1908629"/>
              <a:gd name="connsiteX145" fmla="*/ 1102482 w 2775858"/>
              <a:gd name="connsiteY145" fmla="*/ 352577 h 1908629"/>
              <a:gd name="connsiteX146" fmla="*/ 1091596 w 2775858"/>
              <a:gd name="connsiteY146" fmla="*/ 381605 h 1908629"/>
              <a:gd name="connsiteX147" fmla="*/ 1102482 w 2775858"/>
              <a:gd name="connsiteY147" fmla="*/ 403377 h 1908629"/>
              <a:gd name="connsiteX148" fmla="*/ 1102482 w 2775858"/>
              <a:gd name="connsiteY148" fmla="*/ 432405 h 1908629"/>
              <a:gd name="connsiteX149" fmla="*/ 1138767 w 2775858"/>
              <a:gd name="connsiteY149" fmla="*/ 446919 h 1908629"/>
              <a:gd name="connsiteX150" fmla="*/ 1164167 w 2775858"/>
              <a:gd name="connsiteY150" fmla="*/ 457805 h 1908629"/>
              <a:gd name="connsiteX151" fmla="*/ 1175053 w 2775858"/>
              <a:gd name="connsiteY151" fmla="*/ 446919 h 1908629"/>
              <a:gd name="connsiteX152" fmla="*/ 1138767 w 2775858"/>
              <a:gd name="connsiteY152" fmla="*/ 414262 h 1908629"/>
              <a:gd name="connsiteX153" fmla="*/ 1164167 w 2775858"/>
              <a:gd name="connsiteY153" fmla="*/ 392491 h 1908629"/>
              <a:gd name="connsiteX154" fmla="*/ 1218596 w 2775858"/>
              <a:gd name="connsiteY154" fmla="*/ 428777 h 1908629"/>
              <a:gd name="connsiteX155" fmla="*/ 1233110 w 2775858"/>
              <a:gd name="connsiteY155" fmla="*/ 425148 h 1908629"/>
              <a:gd name="connsiteX156" fmla="*/ 1222224 w 2775858"/>
              <a:gd name="connsiteY156" fmla="*/ 388862 h 1908629"/>
              <a:gd name="connsiteX157" fmla="*/ 1291167 w 2775858"/>
              <a:gd name="connsiteY157" fmla="*/ 312662 h 1908629"/>
              <a:gd name="connsiteX158" fmla="*/ 1312939 w 2775858"/>
              <a:gd name="connsiteY158" fmla="*/ 330805 h 1908629"/>
              <a:gd name="connsiteX159" fmla="*/ 1334710 w 2775858"/>
              <a:gd name="connsiteY159" fmla="*/ 330805 h 1908629"/>
              <a:gd name="connsiteX160" fmla="*/ 1414539 w 2775858"/>
              <a:gd name="connsiteY160" fmla="*/ 367091 h 1908629"/>
              <a:gd name="connsiteX161" fmla="*/ 1603224 w 2775858"/>
              <a:gd name="connsiteY161" fmla="*/ 377977 h 1908629"/>
              <a:gd name="connsiteX162" fmla="*/ 1730224 w 2775858"/>
              <a:gd name="connsiteY162" fmla="*/ 352577 h 1908629"/>
              <a:gd name="connsiteX163" fmla="*/ 1875367 w 2775858"/>
              <a:gd name="connsiteY163" fmla="*/ 327177 h 1908629"/>
              <a:gd name="connsiteX164" fmla="*/ 1875367 w 2775858"/>
              <a:gd name="connsiteY164" fmla="*/ 323548 h 1908629"/>
              <a:gd name="connsiteX165" fmla="*/ 1987853 w 2775858"/>
              <a:gd name="connsiteY165" fmla="*/ 330805 h 1908629"/>
              <a:gd name="connsiteX166" fmla="*/ 2165653 w 2775858"/>
              <a:gd name="connsiteY166" fmla="*/ 359834 h 1908629"/>
              <a:gd name="connsiteX167" fmla="*/ 2270882 w 2775858"/>
              <a:gd name="connsiteY167" fmla="*/ 403377 h 1908629"/>
              <a:gd name="connsiteX168" fmla="*/ 2405139 w 2775858"/>
              <a:gd name="connsiteY168" fmla="*/ 446919 h 19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775858" h="1908629">
                <a:moveTo>
                  <a:pt x="2405139" y="446919"/>
                </a:moveTo>
                <a:cubicBezTo>
                  <a:pt x="2426910" y="463852"/>
                  <a:pt x="2387600" y="463853"/>
                  <a:pt x="2401510" y="504977"/>
                </a:cubicBezTo>
                <a:cubicBezTo>
                  <a:pt x="2415420" y="546101"/>
                  <a:pt x="2462591" y="645886"/>
                  <a:pt x="2488596" y="693662"/>
                </a:cubicBezTo>
                <a:cubicBezTo>
                  <a:pt x="2514601" y="741438"/>
                  <a:pt x="2542420" y="767444"/>
                  <a:pt x="2557539" y="791634"/>
                </a:cubicBezTo>
                <a:cubicBezTo>
                  <a:pt x="2572658" y="815825"/>
                  <a:pt x="2573263" y="821872"/>
                  <a:pt x="2579310" y="838805"/>
                </a:cubicBezTo>
                <a:cubicBezTo>
                  <a:pt x="2585357" y="855738"/>
                  <a:pt x="2564191" y="843039"/>
                  <a:pt x="2593824" y="893234"/>
                </a:cubicBezTo>
                <a:cubicBezTo>
                  <a:pt x="2623457" y="943429"/>
                  <a:pt x="2738362" y="1099458"/>
                  <a:pt x="2757110" y="1139977"/>
                </a:cubicBezTo>
                <a:cubicBezTo>
                  <a:pt x="2775858" y="1180496"/>
                  <a:pt x="2739572" y="1133929"/>
                  <a:pt x="2706310" y="1136348"/>
                </a:cubicBezTo>
                <a:cubicBezTo>
                  <a:pt x="2673048" y="1138767"/>
                  <a:pt x="2593825" y="1136348"/>
                  <a:pt x="2557539" y="1154491"/>
                </a:cubicBezTo>
                <a:cubicBezTo>
                  <a:pt x="2521253" y="1172634"/>
                  <a:pt x="2497063" y="1209524"/>
                  <a:pt x="2488596" y="1245205"/>
                </a:cubicBezTo>
                <a:cubicBezTo>
                  <a:pt x="2480129" y="1280886"/>
                  <a:pt x="2500691" y="1347410"/>
                  <a:pt x="2506739" y="1368577"/>
                </a:cubicBezTo>
                <a:cubicBezTo>
                  <a:pt x="2512787" y="1389744"/>
                  <a:pt x="2507344" y="1358900"/>
                  <a:pt x="2524882" y="1372205"/>
                </a:cubicBezTo>
                <a:cubicBezTo>
                  <a:pt x="2542420" y="1385510"/>
                  <a:pt x="2601081" y="1423005"/>
                  <a:pt x="2611967" y="1448405"/>
                </a:cubicBezTo>
                <a:cubicBezTo>
                  <a:pt x="2622853" y="1473805"/>
                  <a:pt x="2611363" y="1502229"/>
                  <a:pt x="2590196" y="1524605"/>
                </a:cubicBezTo>
                <a:cubicBezTo>
                  <a:pt x="2569029" y="1546981"/>
                  <a:pt x="2526091" y="1563914"/>
                  <a:pt x="2484967" y="1582662"/>
                </a:cubicBezTo>
                <a:cubicBezTo>
                  <a:pt x="2443843" y="1601410"/>
                  <a:pt x="2394858" y="1622577"/>
                  <a:pt x="2343453" y="1637091"/>
                </a:cubicBezTo>
                <a:cubicBezTo>
                  <a:pt x="2292048" y="1651605"/>
                  <a:pt x="2242458" y="1647977"/>
                  <a:pt x="2176539" y="1669748"/>
                </a:cubicBezTo>
                <a:cubicBezTo>
                  <a:pt x="2110620" y="1691519"/>
                  <a:pt x="1994506" y="1730829"/>
                  <a:pt x="1947939" y="1767719"/>
                </a:cubicBezTo>
                <a:cubicBezTo>
                  <a:pt x="1901372" y="1804609"/>
                  <a:pt x="1914072" y="1873553"/>
                  <a:pt x="1897139" y="1891091"/>
                </a:cubicBezTo>
                <a:cubicBezTo>
                  <a:pt x="1880206" y="1908629"/>
                  <a:pt x="1872344" y="1880810"/>
                  <a:pt x="1846339" y="1872948"/>
                </a:cubicBezTo>
                <a:cubicBezTo>
                  <a:pt x="1820334" y="1865086"/>
                  <a:pt x="1774372" y="1848757"/>
                  <a:pt x="1741110" y="1843919"/>
                </a:cubicBezTo>
                <a:cubicBezTo>
                  <a:pt x="1707848" y="1839081"/>
                  <a:pt x="1676400" y="1838476"/>
                  <a:pt x="1646767" y="1843919"/>
                </a:cubicBezTo>
                <a:cubicBezTo>
                  <a:pt x="1617134" y="1849362"/>
                  <a:pt x="1593548" y="1885648"/>
                  <a:pt x="1563310" y="1876577"/>
                </a:cubicBezTo>
                <a:cubicBezTo>
                  <a:pt x="1533072" y="1867506"/>
                  <a:pt x="1490134" y="1801586"/>
                  <a:pt x="1465339" y="1789491"/>
                </a:cubicBezTo>
                <a:cubicBezTo>
                  <a:pt x="1440544" y="1777396"/>
                  <a:pt x="1433287" y="1818519"/>
                  <a:pt x="1414539" y="1804005"/>
                </a:cubicBezTo>
                <a:cubicBezTo>
                  <a:pt x="1395791" y="1789491"/>
                  <a:pt x="1363134" y="1732038"/>
                  <a:pt x="1352853" y="1702405"/>
                </a:cubicBezTo>
                <a:cubicBezTo>
                  <a:pt x="1342572" y="1672772"/>
                  <a:pt x="1355272" y="1648581"/>
                  <a:pt x="1352853" y="1626205"/>
                </a:cubicBezTo>
                <a:cubicBezTo>
                  <a:pt x="1350434" y="1603829"/>
                  <a:pt x="1367972" y="1580848"/>
                  <a:pt x="1338339" y="1568148"/>
                </a:cubicBezTo>
                <a:cubicBezTo>
                  <a:pt x="1308706" y="1555448"/>
                  <a:pt x="1208315" y="1557867"/>
                  <a:pt x="1175053" y="1550005"/>
                </a:cubicBezTo>
                <a:cubicBezTo>
                  <a:pt x="1141791" y="1542143"/>
                  <a:pt x="1155700" y="1524606"/>
                  <a:pt x="1138767" y="1520977"/>
                </a:cubicBezTo>
                <a:cubicBezTo>
                  <a:pt x="1121834" y="1517349"/>
                  <a:pt x="1096434" y="1519163"/>
                  <a:pt x="1073453" y="1528234"/>
                </a:cubicBezTo>
                <a:cubicBezTo>
                  <a:pt x="1050472" y="1537305"/>
                  <a:pt x="1016606" y="1568148"/>
                  <a:pt x="1000882" y="1575405"/>
                </a:cubicBezTo>
                <a:cubicBezTo>
                  <a:pt x="985158" y="1582662"/>
                  <a:pt x="985158" y="1568753"/>
                  <a:pt x="979110" y="1571777"/>
                </a:cubicBezTo>
                <a:cubicBezTo>
                  <a:pt x="973062" y="1574801"/>
                  <a:pt x="974272" y="1592339"/>
                  <a:pt x="964596" y="1593548"/>
                </a:cubicBezTo>
                <a:cubicBezTo>
                  <a:pt x="954920" y="1594757"/>
                  <a:pt x="931334" y="1587501"/>
                  <a:pt x="921053" y="1579034"/>
                </a:cubicBezTo>
                <a:cubicBezTo>
                  <a:pt x="910772" y="1570567"/>
                  <a:pt x="908958" y="1563915"/>
                  <a:pt x="902910" y="1542748"/>
                </a:cubicBezTo>
                <a:cubicBezTo>
                  <a:pt x="896862" y="1521581"/>
                  <a:pt x="899886" y="1458686"/>
                  <a:pt x="884767" y="1452034"/>
                </a:cubicBezTo>
                <a:cubicBezTo>
                  <a:pt x="869648" y="1445382"/>
                  <a:pt x="824896" y="1488925"/>
                  <a:pt x="812196" y="1502834"/>
                </a:cubicBezTo>
                <a:cubicBezTo>
                  <a:pt x="799496" y="1516743"/>
                  <a:pt x="812800" y="1520977"/>
                  <a:pt x="808567" y="1535491"/>
                </a:cubicBezTo>
                <a:cubicBezTo>
                  <a:pt x="804334" y="1550005"/>
                  <a:pt x="803125" y="1610481"/>
                  <a:pt x="786796" y="1589919"/>
                </a:cubicBezTo>
                <a:cubicBezTo>
                  <a:pt x="770468" y="1569357"/>
                  <a:pt x="728134" y="1445381"/>
                  <a:pt x="710596" y="1412119"/>
                </a:cubicBezTo>
                <a:cubicBezTo>
                  <a:pt x="693058" y="1378857"/>
                  <a:pt x="700315" y="1407886"/>
                  <a:pt x="681567" y="1390348"/>
                </a:cubicBezTo>
                <a:cubicBezTo>
                  <a:pt x="662819" y="1372810"/>
                  <a:pt x="621696" y="1324429"/>
                  <a:pt x="598110" y="1306891"/>
                </a:cubicBezTo>
                <a:cubicBezTo>
                  <a:pt x="574524" y="1289353"/>
                  <a:pt x="540658" y="1273024"/>
                  <a:pt x="540053" y="1285119"/>
                </a:cubicBezTo>
                <a:cubicBezTo>
                  <a:pt x="539448" y="1297214"/>
                  <a:pt x="576944" y="1358295"/>
                  <a:pt x="594482" y="1379462"/>
                </a:cubicBezTo>
                <a:cubicBezTo>
                  <a:pt x="612020" y="1400629"/>
                  <a:pt x="630163" y="1401233"/>
                  <a:pt x="645282" y="1412119"/>
                </a:cubicBezTo>
                <a:cubicBezTo>
                  <a:pt x="660401" y="1423005"/>
                  <a:pt x="683987" y="1436915"/>
                  <a:pt x="685196" y="1444777"/>
                </a:cubicBezTo>
                <a:cubicBezTo>
                  <a:pt x="686405" y="1452639"/>
                  <a:pt x="656168" y="1453848"/>
                  <a:pt x="652539" y="1459291"/>
                </a:cubicBezTo>
                <a:cubicBezTo>
                  <a:pt x="648910" y="1464734"/>
                  <a:pt x="664633" y="1466549"/>
                  <a:pt x="663424" y="1477434"/>
                </a:cubicBezTo>
                <a:cubicBezTo>
                  <a:pt x="662215" y="1488319"/>
                  <a:pt x="653749" y="1514929"/>
                  <a:pt x="645282" y="1524605"/>
                </a:cubicBezTo>
                <a:cubicBezTo>
                  <a:pt x="636815" y="1534281"/>
                  <a:pt x="615648" y="1542143"/>
                  <a:pt x="612624" y="1535491"/>
                </a:cubicBezTo>
                <a:cubicBezTo>
                  <a:pt x="609600" y="1528839"/>
                  <a:pt x="632582" y="1501624"/>
                  <a:pt x="627139" y="1484691"/>
                </a:cubicBezTo>
                <a:cubicBezTo>
                  <a:pt x="621696" y="1467758"/>
                  <a:pt x="601738" y="1454453"/>
                  <a:pt x="579967" y="1433891"/>
                </a:cubicBezTo>
                <a:cubicBezTo>
                  <a:pt x="558196" y="1413329"/>
                  <a:pt x="511024" y="1377043"/>
                  <a:pt x="496510" y="1361319"/>
                </a:cubicBezTo>
                <a:cubicBezTo>
                  <a:pt x="481996" y="1345595"/>
                  <a:pt x="500139" y="1348015"/>
                  <a:pt x="492882" y="1339548"/>
                </a:cubicBezTo>
                <a:cubicBezTo>
                  <a:pt x="485625" y="1331081"/>
                  <a:pt x="474134" y="1307495"/>
                  <a:pt x="452967" y="1310519"/>
                </a:cubicBezTo>
                <a:cubicBezTo>
                  <a:pt x="431800" y="1313543"/>
                  <a:pt x="386444" y="1352248"/>
                  <a:pt x="365882" y="1357691"/>
                </a:cubicBezTo>
                <a:cubicBezTo>
                  <a:pt x="345320" y="1363134"/>
                  <a:pt x="338667" y="1334106"/>
                  <a:pt x="329596" y="1343177"/>
                </a:cubicBezTo>
                <a:cubicBezTo>
                  <a:pt x="320525" y="1352248"/>
                  <a:pt x="321129" y="1397605"/>
                  <a:pt x="311453" y="1412119"/>
                </a:cubicBezTo>
                <a:cubicBezTo>
                  <a:pt x="301777" y="1426633"/>
                  <a:pt x="285448" y="1422400"/>
                  <a:pt x="271539" y="1430262"/>
                </a:cubicBezTo>
                <a:cubicBezTo>
                  <a:pt x="257630" y="1438124"/>
                  <a:pt x="232229" y="1447196"/>
                  <a:pt x="227996" y="1459291"/>
                </a:cubicBezTo>
                <a:cubicBezTo>
                  <a:pt x="223763" y="1471386"/>
                  <a:pt x="252791" y="1487110"/>
                  <a:pt x="246139" y="1502834"/>
                </a:cubicBezTo>
                <a:cubicBezTo>
                  <a:pt x="239487" y="1518558"/>
                  <a:pt x="207434" y="1542748"/>
                  <a:pt x="188082" y="1553634"/>
                </a:cubicBezTo>
                <a:cubicBezTo>
                  <a:pt x="168730" y="1564520"/>
                  <a:pt x="146957" y="1561496"/>
                  <a:pt x="130024" y="1568148"/>
                </a:cubicBezTo>
                <a:cubicBezTo>
                  <a:pt x="113091" y="1574800"/>
                  <a:pt x="96763" y="1588710"/>
                  <a:pt x="86482" y="1593548"/>
                </a:cubicBezTo>
                <a:cubicBezTo>
                  <a:pt x="76201" y="1598386"/>
                  <a:pt x="71363" y="1602015"/>
                  <a:pt x="68339" y="1597177"/>
                </a:cubicBezTo>
                <a:cubicBezTo>
                  <a:pt x="65315" y="1592339"/>
                  <a:pt x="76201" y="1571776"/>
                  <a:pt x="68339" y="1564519"/>
                </a:cubicBezTo>
                <a:cubicBezTo>
                  <a:pt x="60477" y="1557262"/>
                  <a:pt x="29029" y="1559077"/>
                  <a:pt x="21167" y="1553634"/>
                </a:cubicBezTo>
                <a:cubicBezTo>
                  <a:pt x="13305" y="1548191"/>
                  <a:pt x="23586" y="1542748"/>
                  <a:pt x="21167" y="1531862"/>
                </a:cubicBezTo>
                <a:cubicBezTo>
                  <a:pt x="18748" y="1520976"/>
                  <a:pt x="4234" y="1502833"/>
                  <a:pt x="6653" y="1488319"/>
                </a:cubicBezTo>
                <a:cubicBezTo>
                  <a:pt x="9072" y="1473805"/>
                  <a:pt x="36287" y="1468967"/>
                  <a:pt x="35682" y="1444777"/>
                </a:cubicBezTo>
                <a:cubicBezTo>
                  <a:pt x="35077" y="1420587"/>
                  <a:pt x="0" y="1361320"/>
                  <a:pt x="3024" y="1343177"/>
                </a:cubicBezTo>
                <a:cubicBezTo>
                  <a:pt x="6048" y="1325034"/>
                  <a:pt x="22981" y="1334710"/>
                  <a:pt x="53824" y="1335919"/>
                </a:cubicBezTo>
                <a:cubicBezTo>
                  <a:pt x="84667" y="1337129"/>
                  <a:pt x="162682" y="1366763"/>
                  <a:pt x="188082" y="1350434"/>
                </a:cubicBezTo>
                <a:cubicBezTo>
                  <a:pt x="213482" y="1334106"/>
                  <a:pt x="216505" y="1266977"/>
                  <a:pt x="206224" y="1237948"/>
                </a:cubicBezTo>
                <a:cubicBezTo>
                  <a:pt x="195943" y="1208919"/>
                  <a:pt x="131234" y="1192590"/>
                  <a:pt x="126396" y="1176262"/>
                </a:cubicBezTo>
                <a:cubicBezTo>
                  <a:pt x="121558" y="1159934"/>
                  <a:pt x="166915" y="1144815"/>
                  <a:pt x="177196" y="1139977"/>
                </a:cubicBezTo>
                <a:cubicBezTo>
                  <a:pt x="187477" y="1135139"/>
                  <a:pt x="180825" y="1149653"/>
                  <a:pt x="188082" y="1147234"/>
                </a:cubicBezTo>
                <a:cubicBezTo>
                  <a:pt x="195339" y="1144815"/>
                  <a:pt x="211063" y="1129695"/>
                  <a:pt x="220739" y="1125462"/>
                </a:cubicBezTo>
                <a:cubicBezTo>
                  <a:pt x="230415" y="1121229"/>
                  <a:pt x="229206" y="1136953"/>
                  <a:pt x="246139" y="1121834"/>
                </a:cubicBezTo>
                <a:cubicBezTo>
                  <a:pt x="263072" y="1106715"/>
                  <a:pt x="309639" y="1055310"/>
                  <a:pt x="322339" y="1034748"/>
                </a:cubicBezTo>
                <a:cubicBezTo>
                  <a:pt x="335039" y="1014186"/>
                  <a:pt x="314477" y="1006324"/>
                  <a:pt x="322339" y="998462"/>
                </a:cubicBezTo>
                <a:cubicBezTo>
                  <a:pt x="330201" y="990600"/>
                  <a:pt x="354996" y="994229"/>
                  <a:pt x="369510" y="987577"/>
                </a:cubicBezTo>
                <a:cubicBezTo>
                  <a:pt x="384024" y="980925"/>
                  <a:pt x="397329" y="966410"/>
                  <a:pt x="409424" y="958548"/>
                </a:cubicBezTo>
                <a:cubicBezTo>
                  <a:pt x="421519" y="950686"/>
                  <a:pt x="436639" y="951291"/>
                  <a:pt x="442082" y="940405"/>
                </a:cubicBezTo>
                <a:cubicBezTo>
                  <a:pt x="447525" y="929519"/>
                  <a:pt x="442082" y="893234"/>
                  <a:pt x="442082" y="893234"/>
                </a:cubicBezTo>
                <a:cubicBezTo>
                  <a:pt x="442082" y="872067"/>
                  <a:pt x="432406" y="833362"/>
                  <a:pt x="442082" y="813405"/>
                </a:cubicBezTo>
                <a:cubicBezTo>
                  <a:pt x="451758" y="793448"/>
                  <a:pt x="491068" y="772886"/>
                  <a:pt x="500139" y="773491"/>
                </a:cubicBezTo>
                <a:cubicBezTo>
                  <a:pt x="509210" y="774096"/>
                  <a:pt x="497115" y="802520"/>
                  <a:pt x="496510" y="817034"/>
                </a:cubicBezTo>
                <a:cubicBezTo>
                  <a:pt x="495905" y="831548"/>
                  <a:pt x="496510" y="860577"/>
                  <a:pt x="496510" y="860577"/>
                </a:cubicBezTo>
                <a:cubicBezTo>
                  <a:pt x="496510" y="875696"/>
                  <a:pt x="491672" y="895048"/>
                  <a:pt x="496510" y="907748"/>
                </a:cubicBezTo>
                <a:cubicBezTo>
                  <a:pt x="501348" y="920448"/>
                  <a:pt x="511025" y="933753"/>
                  <a:pt x="525539" y="936777"/>
                </a:cubicBezTo>
                <a:cubicBezTo>
                  <a:pt x="540053" y="939801"/>
                  <a:pt x="570896" y="926496"/>
                  <a:pt x="583596" y="925891"/>
                </a:cubicBezTo>
                <a:cubicBezTo>
                  <a:pt x="596296" y="925286"/>
                  <a:pt x="586015" y="935567"/>
                  <a:pt x="601739" y="933148"/>
                </a:cubicBezTo>
                <a:cubicBezTo>
                  <a:pt x="617463" y="930729"/>
                  <a:pt x="661006" y="912586"/>
                  <a:pt x="677939" y="911377"/>
                </a:cubicBezTo>
                <a:cubicBezTo>
                  <a:pt x="694872" y="910168"/>
                  <a:pt x="688220" y="933148"/>
                  <a:pt x="703339" y="925891"/>
                </a:cubicBezTo>
                <a:cubicBezTo>
                  <a:pt x="718458" y="918634"/>
                  <a:pt x="760791" y="885977"/>
                  <a:pt x="768653" y="867834"/>
                </a:cubicBezTo>
                <a:cubicBezTo>
                  <a:pt x="776515" y="849691"/>
                  <a:pt x="747486" y="829734"/>
                  <a:pt x="750510" y="817034"/>
                </a:cubicBezTo>
                <a:cubicBezTo>
                  <a:pt x="753534" y="804334"/>
                  <a:pt x="773491" y="790425"/>
                  <a:pt x="786796" y="791634"/>
                </a:cubicBezTo>
                <a:cubicBezTo>
                  <a:pt x="800101" y="792843"/>
                  <a:pt x="821268" y="829734"/>
                  <a:pt x="830339" y="824291"/>
                </a:cubicBezTo>
                <a:cubicBezTo>
                  <a:pt x="839410" y="818848"/>
                  <a:pt x="842433" y="774096"/>
                  <a:pt x="841224" y="758977"/>
                </a:cubicBezTo>
                <a:cubicBezTo>
                  <a:pt x="840015" y="743858"/>
                  <a:pt x="821268" y="743253"/>
                  <a:pt x="823082" y="733577"/>
                </a:cubicBezTo>
                <a:cubicBezTo>
                  <a:pt x="824896" y="723901"/>
                  <a:pt x="836386" y="704548"/>
                  <a:pt x="852110" y="700919"/>
                </a:cubicBezTo>
                <a:cubicBezTo>
                  <a:pt x="867834" y="697290"/>
                  <a:pt x="901700" y="715434"/>
                  <a:pt x="917424" y="711805"/>
                </a:cubicBezTo>
                <a:cubicBezTo>
                  <a:pt x="933148" y="708177"/>
                  <a:pt x="936172" y="685800"/>
                  <a:pt x="946453" y="679148"/>
                </a:cubicBezTo>
                <a:cubicBezTo>
                  <a:pt x="956734" y="672496"/>
                  <a:pt x="979110" y="679753"/>
                  <a:pt x="979110" y="671891"/>
                </a:cubicBezTo>
                <a:cubicBezTo>
                  <a:pt x="979110" y="664029"/>
                  <a:pt x="958548" y="636210"/>
                  <a:pt x="946453" y="631977"/>
                </a:cubicBezTo>
                <a:cubicBezTo>
                  <a:pt x="934358" y="627744"/>
                  <a:pt x="928915" y="640444"/>
                  <a:pt x="906539" y="646491"/>
                </a:cubicBezTo>
                <a:cubicBezTo>
                  <a:pt x="884163" y="652538"/>
                  <a:pt x="835782" y="681567"/>
                  <a:pt x="812196" y="668262"/>
                </a:cubicBezTo>
                <a:cubicBezTo>
                  <a:pt x="788610" y="654957"/>
                  <a:pt x="769862" y="595690"/>
                  <a:pt x="765024" y="566662"/>
                </a:cubicBezTo>
                <a:cubicBezTo>
                  <a:pt x="760186" y="537634"/>
                  <a:pt x="772281" y="512838"/>
                  <a:pt x="783167" y="494091"/>
                </a:cubicBezTo>
                <a:cubicBezTo>
                  <a:pt x="794053" y="475344"/>
                  <a:pt x="818244" y="469901"/>
                  <a:pt x="830339" y="454177"/>
                </a:cubicBezTo>
                <a:cubicBezTo>
                  <a:pt x="842434" y="438453"/>
                  <a:pt x="852715" y="420310"/>
                  <a:pt x="855739" y="399748"/>
                </a:cubicBezTo>
                <a:cubicBezTo>
                  <a:pt x="858763" y="379186"/>
                  <a:pt x="857554" y="338667"/>
                  <a:pt x="848482" y="330805"/>
                </a:cubicBezTo>
                <a:cubicBezTo>
                  <a:pt x="839411" y="322943"/>
                  <a:pt x="815219" y="340482"/>
                  <a:pt x="801310" y="352577"/>
                </a:cubicBezTo>
                <a:cubicBezTo>
                  <a:pt x="787401" y="364672"/>
                  <a:pt x="768652" y="392491"/>
                  <a:pt x="765024" y="403377"/>
                </a:cubicBezTo>
                <a:cubicBezTo>
                  <a:pt x="761396" y="414263"/>
                  <a:pt x="788610" y="401563"/>
                  <a:pt x="779539" y="417891"/>
                </a:cubicBezTo>
                <a:cubicBezTo>
                  <a:pt x="770468" y="434219"/>
                  <a:pt x="729344" y="472924"/>
                  <a:pt x="710596" y="501348"/>
                </a:cubicBezTo>
                <a:cubicBezTo>
                  <a:pt x="691848" y="529772"/>
                  <a:pt x="671891" y="564244"/>
                  <a:pt x="667053" y="588434"/>
                </a:cubicBezTo>
                <a:cubicBezTo>
                  <a:pt x="662215" y="612624"/>
                  <a:pt x="674310" y="635001"/>
                  <a:pt x="681567" y="646491"/>
                </a:cubicBezTo>
                <a:cubicBezTo>
                  <a:pt x="688824" y="657982"/>
                  <a:pt x="708782" y="645282"/>
                  <a:pt x="710596" y="657377"/>
                </a:cubicBezTo>
                <a:cubicBezTo>
                  <a:pt x="712410" y="669472"/>
                  <a:pt x="697896" y="708176"/>
                  <a:pt x="692453" y="719062"/>
                </a:cubicBezTo>
                <a:cubicBezTo>
                  <a:pt x="687010" y="729948"/>
                  <a:pt x="685801" y="705153"/>
                  <a:pt x="677939" y="722691"/>
                </a:cubicBezTo>
                <a:cubicBezTo>
                  <a:pt x="670077" y="740229"/>
                  <a:pt x="658587" y="801915"/>
                  <a:pt x="645282" y="824291"/>
                </a:cubicBezTo>
                <a:cubicBezTo>
                  <a:pt x="631977" y="846667"/>
                  <a:pt x="608996" y="845458"/>
                  <a:pt x="598110" y="856948"/>
                </a:cubicBezTo>
                <a:cubicBezTo>
                  <a:pt x="587224" y="868438"/>
                  <a:pt x="586015" y="892629"/>
                  <a:pt x="579967" y="893234"/>
                </a:cubicBezTo>
                <a:cubicBezTo>
                  <a:pt x="573919" y="893839"/>
                  <a:pt x="564243" y="872672"/>
                  <a:pt x="561824" y="860577"/>
                </a:cubicBezTo>
                <a:cubicBezTo>
                  <a:pt x="559405" y="848482"/>
                  <a:pt x="567872" y="831548"/>
                  <a:pt x="565453" y="820662"/>
                </a:cubicBezTo>
                <a:cubicBezTo>
                  <a:pt x="563034" y="809776"/>
                  <a:pt x="558800" y="815219"/>
                  <a:pt x="547310" y="795262"/>
                </a:cubicBezTo>
                <a:cubicBezTo>
                  <a:pt x="535820" y="775305"/>
                  <a:pt x="507396" y="712409"/>
                  <a:pt x="496510" y="700919"/>
                </a:cubicBezTo>
                <a:cubicBezTo>
                  <a:pt x="485624" y="689429"/>
                  <a:pt x="494696" y="714224"/>
                  <a:pt x="481996" y="726319"/>
                </a:cubicBezTo>
                <a:cubicBezTo>
                  <a:pt x="469296" y="738414"/>
                  <a:pt x="438453" y="777724"/>
                  <a:pt x="420310" y="773491"/>
                </a:cubicBezTo>
                <a:cubicBezTo>
                  <a:pt x="402167" y="769258"/>
                  <a:pt x="381606" y="734181"/>
                  <a:pt x="373139" y="700919"/>
                </a:cubicBezTo>
                <a:cubicBezTo>
                  <a:pt x="364672" y="667657"/>
                  <a:pt x="349553" y="615043"/>
                  <a:pt x="369510" y="573919"/>
                </a:cubicBezTo>
                <a:cubicBezTo>
                  <a:pt x="389467" y="532795"/>
                  <a:pt x="456596" y="501953"/>
                  <a:pt x="492882" y="454177"/>
                </a:cubicBezTo>
                <a:cubicBezTo>
                  <a:pt x="529168" y="406401"/>
                  <a:pt x="557591" y="336852"/>
                  <a:pt x="587224" y="287262"/>
                </a:cubicBezTo>
                <a:cubicBezTo>
                  <a:pt x="616857" y="237672"/>
                  <a:pt x="635606" y="198362"/>
                  <a:pt x="670682" y="156634"/>
                </a:cubicBezTo>
                <a:cubicBezTo>
                  <a:pt x="705758" y="114906"/>
                  <a:pt x="771073" y="56244"/>
                  <a:pt x="797682" y="36891"/>
                </a:cubicBezTo>
                <a:cubicBezTo>
                  <a:pt x="824292" y="17539"/>
                  <a:pt x="821872" y="45962"/>
                  <a:pt x="830339" y="40519"/>
                </a:cubicBezTo>
                <a:cubicBezTo>
                  <a:pt x="838806" y="35076"/>
                  <a:pt x="840620" y="5443"/>
                  <a:pt x="848482" y="4234"/>
                </a:cubicBezTo>
                <a:cubicBezTo>
                  <a:pt x="856344" y="3025"/>
                  <a:pt x="889001" y="0"/>
                  <a:pt x="877510" y="33262"/>
                </a:cubicBezTo>
                <a:cubicBezTo>
                  <a:pt x="866019" y="66524"/>
                  <a:pt x="790425" y="174776"/>
                  <a:pt x="779539" y="203805"/>
                </a:cubicBezTo>
                <a:cubicBezTo>
                  <a:pt x="768653" y="232834"/>
                  <a:pt x="812196" y="207434"/>
                  <a:pt x="812196" y="207434"/>
                </a:cubicBezTo>
                <a:cubicBezTo>
                  <a:pt x="832758" y="209248"/>
                  <a:pt x="864205" y="204410"/>
                  <a:pt x="902910" y="214691"/>
                </a:cubicBezTo>
                <a:cubicBezTo>
                  <a:pt x="941615" y="224972"/>
                  <a:pt x="1011162" y="246138"/>
                  <a:pt x="1044424" y="269119"/>
                </a:cubicBezTo>
                <a:cubicBezTo>
                  <a:pt x="1077686" y="292100"/>
                  <a:pt x="1094620" y="333829"/>
                  <a:pt x="1102482" y="352577"/>
                </a:cubicBezTo>
                <a:cubicBezTo>
                  <a:pt x="1110344" y="371325"/>
                  <a:pt x="1091596" y="373138"/>
                  <a:pt x="1091596" y="381605"/>
                </a:cubicBezTo>
                <a:cubicBezTo>
                  <a:pt x="1091596" y="390072"/>
                  <a:pt x="1100668" y="394910"/>
                  <a:pt x="1102482" y="403377"/>
                </a:cubicBezTo>
                <a:cubicBezTo>
                  <a:pt x="1104296" y="411844"/>
                  <a:pt x="1096435" y="425148"/>
                  <a:pt x="1102482" y="432405"/>
                </a:cubicBezTo>
                <a:cubicBezTo>
                  <a:pt x="1108530" y="439662"/>
                  <a:pt x="1128486" y="442686"/>
                  <a:pt x="1138767" y="446919"/>
                </a:cubicBezTo>
                <a:cubicBezTo>
                  <a:pt x="1149048" y="451152"/>
                  <a:pt x="1158119" y="457805"/>
                  <a:pt x="1164167" y="457805"/>
                </a:cubicBezTo>
                <a:cubicBezTo>
                  <a:pt x="1170215" y="457805"/>
                  <a:pt x="1179286" y="454176"/>
                  <a:pt x="1175053" y="446919"/>
                </a:cubicBezTo>
                <a:cubicBezTo>
                  <a:pt x="1170820" y="439662"/>
                  <a:pt x="1140581" y="423333"/>
                  <a:pt x="1138767" y="414262"/>
                </a:cubicBezTo>
                <a:cubicBezTo>
                  <a:pt x="1136953" y="405191"/>
                  <a:pt x="1150862" y="390072"/>
                  <a:pt x="1164167" y="392491"/>
                </a:cubicBezTo>
                <a:cubicBezTo>
                  <a:pt x="1177472" y="394910"/>
                  <a:pt x="1207105" y="423334"/>
                  <a:pt x="1218596" y="428777"/>
                </a:cubicBezTo>
                <a:cubicBezTo>
                  <a:pt x="1230087" y="434220"/>
                  <a:pt x="1232505" y="431801"/>
                  <a:pt x="1233110" y="425148"/>
                </a:cubicBezTo>
                <a:cubicBezTo>
                  <a:pt x="1233715" y="418496"/>
                  <a:pt x="1212548" y="407610"/>
                  <a:pt x="1222224" y="388862"/>
                </a:cubicBezTo>
                <a:cubicBezTo>
                  <a:pt x="1231900" y="370114"/>
                  <a:pt x="1276048" y="322338"/>
                  <a:pt x="1291167" y="312662"/>
                </a:cubicBezTo>
                <a:cubicBezTo>
                  <a:pt x="1306286" y="302986"/>
                  <a:pt x="1305682" y="327781"/>
                  <a:pt x="1312939" y="330805"/>
                </a:cubicBezTo>
                <a:cubicBezTo>
                  <a:pt x="1320196" y="333829"/>
                  <a:pt x="1317777" y="324757"/>
                  <a:pt x="1334710" y="330805"/>
                </a:cubicBezTo>
                <a:cubicBezTo>
                  <a:pt x="1351643" y="336853"/>
                  <a:pt x="1369787" y="359229"/>
                  <a:pt x="1414539" y="367091"/>
                </a:cubicBezTo>
                <a:cubicBezTo>
                  <a:pt x="1459291" y="374953"/>
                  <a:pt x="1550610" y="380396"/>
                  <a:pt x="1603224" y="377977"/>
                </a:cubicBezTo>
                <a:cubicBezTo>
                  <a:pt x="1655838" y="375558"/>
                  <a:pt x="1684867" y="361044"/>
                  <a:pt x="1730224" y="352577"/>
                </a:cubicBezTo>
                <a:cubicBezTo>
                  <a:pt x="1775581" y="344110"/>
                  <a:pt x="1851177" y="332015"/>
                  <a:pt x="1875367" y="327177"/>
                </a:cubicBezTo>
                <a:cubicBezTo>
                  <a:pt x="1899557" y="322339"/>
                  <a:pt x="1856619" y="322943"/>
                  <a:pt x="1875367" y="323548"/>
                </a:cubicBezTo>
                <a:cubicBezTo>
                  <a:pt x="1894115" y="324153"/>
                  <a:pt x="1939472" y="324757"/>
                  <a:pt x="1987853" y="330805"/>
                </a:cubicBezTo>
                <a:cubicBezTo>
                  <a:pt x="2036234" y="336853"/>
                  <a:pt x="2118482" y="347739"/>
                  <a:pt x="2165653" y="359834"/>
                </a:cubicBezTo>
                <a:cubicBezTo>
                  <a:pt x="2212825" y="371929"/>
                  <a:pt x="2231573" y="388863"/>
                  <a:pt x="2270882" y="403377"/>
                </a:cubicBezTo>
                <a:cubicBezTo>
                  <a:pt x="2310191" y="417891"/>
                  <a:pt x="2383368" y="429986"/>
                  <a:pt x="2405139" y="44691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679575" y="3181351"/>
            <a:ext cx="177800" cy="228600"/>
          </a:xfrm>
          <a:custGeom>
            <a:avLst/>
            <a:gdLst>
              <a:gd name="connsiteX0" fmla="*/ 2705 w 176748"/>
              <a:gd name="connsiteY0" fmla="*/ 50950 h 228149"/>
              <a:gd name="connsiteX1" fmla="*/ 73044 w 176748"/>
              <a:gd name="connsiteY1" fmla="*/ 7665 h 228149"/>
              <a:gd name="connsiteX2" fmla="*/ 108213 w 176748"/>
              <a:gd name="connsiteY2" fmla="*/ 4959 h 228149"/>
              <a:gd name="connsiteX3" fmla="*/ 132561 w 176748"/>
              <a:gd name="connsiteY3" fmla="*/ 4959 h 228149"/>
              <a:gd name="connsiteX4" fmla="*/ 156909 w 176748"/>
              <a:gd name="connsiteY4" fmla="*/ 29307 h 228149"/>
              <a:gd name="connsiteX5" fmla="*/ 175846 w 176748"/>
              <a:gd name="connsiteY5" fmla="*/ 61771 h 228149"/>
              <a:gd name="connsiteX6" fmla="*/ 151498 w 176748"/>
              <a:gd name="connsiteY6" fmla="*/ 145636 h 228149"/>
              <a:gd name="connsiteX7" fmla="*/ 121740 w 176748"/>
              <a:gd name="connsiteY7" fmla="*/ 207859 h 228149"/>
              <a:gd name="connsiteX8" fmla="*/ 54107 w 176748"/>
              <a:gd name="connsiteY8" fmla="*/ 224091 h 228149"/>
              <a:gd name="connsiteX9" fmla="*/ 89276 w 176748"/>
              <a:gd name="connsiteY9" fmla="*/ 183511 h 228149"/>
              <a:gd name="connsiteX10" fmla="*/ 100097 w 176748"/>
              <a:gd name="connsiteY10" fmla="*/ 132110 h 228149"/>
              <a:gd name="connsiteX11" fmla="*/ 105508 w 176748"/>
              <a:gd name="connsiteY11" fmla="*/ 96940 h 228149"/>
              <a:gd name="connsiteX12" fmla="*/ 108213 w 176748"/>
              <a:gd name="connsiteY12" fmla="*/ 72592 h 228149"/>
              <a:gd name="connsiteX13" fmla="*/ 91981 w 176748"/>
              <a:gd name="connsiteY13" fmla="*/ 53655 h 228149"/>
              <a:gd name="connsiteX14" fmla="*/ 56812 w 176748"/>
              <a:gd name="connsiteY14" fmla="*/ 69887 h 228149"/>
              <a:gd name="connsiteX15" fmla="*/ 2705 w 176748"/>
              <a:gd name="connsiteY15" fmla="*/ 50950 h 22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6748" h="228149">
                <a:moveTo>
                  <a:pt x="2705" y="50950"/>
                </a:moveTo>
                <a:cubicBezTo>
                  <a:pt x="5410" y="40580"/>
                  <a:pt x="55459" y="15330"/>
                  <a:pt x="73044" y="7665"/>
                </a:cubicBezTo>
                <a:cubicBezTo>
                  <a:pt x="90629" y="0"/>
                  <a:pt x="98294" y="5410"/>
                  <a:pt x="108213" y="4959"/>
                </a:cubicBezTo>
                <a:cubicBezTo>
                  <a:pt x="118132" y="4508"/>
                  <a:pt x="124445" y="901"/>
                  <a:pt x="132561" y="4959"/>
                </a:cubicBezTo>
                <a:cubicBezTo>
                  <a:pt x="140677" y="9017"/>
                  <a:pt x="149695" y="19838"/>
                  <a:pt x="156909" y="29307"/>
                </a:cubicBezTo>
                <a:cubicBezTo>
                  <a:pt x="164123" y="38776"/>
                  <a:pt x="176748" y="42383"/>
                  <a:pt x="175846" y="61771"/>
                </a:cubicBezTo>
                <a:cubicBezTo>
                  <a:pt x="174944" y="81159"/>
                  <a:pt x="160516" y="121288"/>
                  <a:pt x="151498" y="145636"/>
                </a:cubicBezTo>
                <a:cubicBezTo>
                  <a:pt x="142480" y="169984"/>
                  <a:pt x="137972" y="194783"/>
                  <a:pt x="121740" y="207859"/>
                </a:cubicBezTo>
                <a:cubicBezTo>
                  <a:pt x="105508" y="220935"/>
                  <a:pt x="59518" y="228149"/>
                  <a:pt x="54107" y="224091"/>
                </a:cubicBezTo>
                <a:cubicBezTo>
                  <a:pt x="48696" y="220033"/>
                  <a:pt x="81611" y="198841"/>
                  <a:pt x="89276" y="183511"/>
                </a:cubicBezTo>
                <a:cubicBezTo>
                  <a:pt x="96941" y="168181"/>
                  <a:pt x="97392" y="146538"/>
                  <a:pt x="100097" y="132110"/>
                </a:cubicBezTo>
                <a:cubicBezTo>
                  <a:pt x="102802" y="117682"/>
                  <a:pt x="104155" y="106860"/>
                  <a:pt x="105508" y="96940"/>
                </a:cubicBezTo>
                <a:cubicBezTo>
                  <a:pt x="106861" y="87020"/>
                  <a:pt x="110467" y="79806"/>
                  <a:pt x="108213" y="72592"/>
                </a:cubicBezTo>
                <a:cubicBezTo>
                  <a:pt x="105959" y="65378"/>
                  <a:pt x="100548" y="54106"/>
                  <a:pt x="91981" y="53655"/>
                </a:cubicBezTo>
                <a:cubicBezTo>
                  <a:pt x="83414" y="53204"/>
                  <a:pt x="67182" y="66280"/>
                  <a:pt x="56812" y="69887"/>
                </a:cubicBezTo>
                <a:cubicBezTo>
                  <a:pt x="46442" y="73494"/>
                  <a:pt x="0" y="61320"/>
                  <a:pt x="2705" y="50950"/>
                </a:cubicBezTo>
                <a:close/>
              </a:path>
            </a:pathLst>
          </a:custGeom>
          <a:pattFill prst="pct50">
            <a:fgClr>
              <a:srgbClr val="47A4E3"/>
            </a:fgClr>
            <a:bgClr>
              <a:schemeClr val="tx2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12901" y="3394077"/>
            <a:ext cx="103188" cy="277813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82691" y="2519365"/>
            <a:ext cx="46037" cy="46037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614490" y="3395663"/>
            <a:ext cx="103187" cy="277812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pattFill prst="smCheck">
            <a:fgClr>
              <a:srgbClr val="645EE0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563816" y="2095503"/>
            <a:ext cx="2517775" cy="1595438"/>
            <a:chOff x="2563816" y="2095503"/>
            <a:chExt cx="2517775" cy="1595438"/>
          </a:xfrm>
          <a:pattFill prst="narVert">
            <a:fgClr>
              <a:srgbClr val="008000"/>
            </a:fgClr>
            <a:bgClr>
              <a:schemeClr val="bg1"/>
            </a:bgClr>
          </a:pattFill>
        </p:grpSpPr>
        <p:sp>
          <p:nvSpPr>
            <p:cNvPr id="23" name="Freeform 22"/>
            <p:cNvSpPr/>
            <p:nvPr/>
          </p:nvSpPr>
          <p:spPr>
            <a:xfrm>
              <a:off x="4351338" y="2586039"/>
              <a:ext cx="80963" cy="366712"/>
            </a:xfrm>
            <a:custGeom>
              <a:avLst/>
              <a:gdLst>
                <a:gd name="connsiteX0" fmla="*/ 23812 w 81359"/>
                <a:gd name="connsiteY0" fmla="*/ 5953 h 366712"/>
                <a:gd name="connsiteX1" fmla="*/ 42862 w 81359"/>
                <a:gd name="connsiteY1" fmla="*/ 115491 h 366712"/>
                <a:gd name="connsiteX2" fmla="*/ 57150 w 81359"/>
                <a:gd name="connsiteY2" fmla="*/ 191691 h 366712"/>
                <a:gd name="connsiteX3" fmla="*/ 80962 w 81359"/>
                <a:gd name="connsiteY3" fmla="*/ 234553 h 366712"/>
                <a:gd name="connsiteX4" fmla="*/ 59531 w 81359"/>
                <a:gd name="connsiteY4" fmla="*/ 251222 h 366712"/>
                <a:gd name="connsiteX5" fmla="*/ 40481 w 81359"/>
                <a:gd name="connsiteY5" fmla="*/ 217885 h 366712"/>
                <a:gd name="connsiteX6" fmla="*/ 26194 w 81359"/>
                <a:gd name="connsiteY6" fmla="*/ 282178 h 366712"/>
                <a:gd name="connsiteX7" fmla="*/ 59531 w 81359"/>
                <a:gd name="connsiteY7" fmla="*/ 320278 h 366712"/>
                <a:gd name="connsiteX8" fmla="*/ 35719 w 81359"/>
                <a:gd name="connsiteY8" fmla="*/ 360760 h 366712"/>
                <a:gd name="connsiteX9" fmla="*/ 26194 w 81359"/>
                <a:gd name="connsiteY9" fmla="*/ 334566 h 366712"/>
                <a:gd name="connsiteX10" fmla="*/ 4762 w 81359"/>
                <a:gd name="connsiteY10" fmla="*/ 358378 h 366712"/>
                <a:gd name="connsiteX11" fmla="*/ 0 w 81359"/>
                <a:gd name="connsiteY11" fmla="*/ 284560 h 366712"/>
                <a:gd name="connsiteX12" fmla="*/ 4762 w 81359"/>
                <a:gd name="connsiteY12" fmla="*/ 225028 h 366712"/>
                <a:gd name="connsiteX13" fmla="*/ 16669 w 81359"/>
                <a:gd name="connsiteY13" fmla="*/ 167878 h 366712"/>
                <a:gd name="connsiteX14" fmla="*/ 2381 w 81359"/>
                <a:gd name="connsiteY14" fmla="*/ 79772 h 366712"/>
                <a:gd name="connsiteX15" fmla="*/ 23812 w 81359"/>
                <a:gd name="connsiteY15" fmla="*/ 5953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1359" h="366712">
                  <a:moveTo>
                    <a:pt x="23812" y="5953"/>
                  </a:moveTo>
                  <a:cubicBezTo>
                    <a:pt x="30559" y="11906"/>
                    <a:pt x="37306" y="84535"/>
                    <a:pt x="42862" y="115491"/>
                  </a:cubicBezTo>
                  <a:cubicBezTo>
                    <a:pt x="48418" y="146447"/>
                    <a:pt x="50800" y="171847"/>
                    <a:pt x="57150" y="191691"/>
                  </a:cubicBezTo>
                  <a:cubicBezTo>
                    <a:pt x="63500" y="211535"/>
                    <a:pt x="80565" y="224631"/>
                    <a:pt x="80962" y="234553"/>
                  </a:cubicBezTo>
                  <a:cubicBezTo>
                    <a:pt x="81359" y="244475"/>
                    <a:pt x="66278" y="254000"/>
                    <a:pt x="59531" y="251222"/>
                  </a:cubicBezTo>
                  <a:cubicBezTo>
                    <a:pt x="52784" y="248444"/>
                    <a:pt x="46037" y="212726"/>
                    <a:pt x="40481" y="217885"/>
                  </a:cubicBezTo>
                  <a:cubicBezTo>
                    <a:pt x="34925" y="223044"/>
                    <a:pt x="23019" y="265113"/>
                    <a:pt x="26194" y="282178"/>
                  </a:cubicBezTo>
                  <a:cubicBezTo>
                    <a:pt x="29369" y="299244"/>
                    <a:pt x="57944" y="307181"/>
                    <a:pt x="59531" y="320278"/>
                  </a:cubicBezTo>
                  <a:cubicBezTo>
                    <a:pt x="61118" y="333375"/>
                    <a:pt x="41275" y="358379"/>
                    <a:pt x="35719" y="360760"/>
                  </a:cubicBezTo>
                  <a:cubicBezTo>
                    <a:pt x="30163" y="363141"/>
                    <a:pt x="31353" y="334963"/>
                    <a:pt x="26194" y="334566"/>
                  </a:cubicBezTo>
                  <a:cubicBezTo>
                    <a:pt x="21035" y="334169"/>
                    <a:pt x="9128" y="366712"/>
                    <a:pt x="4762" y="358378"/>
                  </a:cubicBezTo>
                  <a:cubicBezTo>
                    <a:pt x="396" y="350044"/>
                    <a:pt x="0" y="306785"/>
                    <a:pt x="0" y="284560"/>
                  </a:cubicBezTo>
                  <a:cubicBezTo>
                    <a:pt x="0" y="262335"/>
                    <a:pt x="1984" y="244475"/>
                    <a:pt x="4762" y="225028"/>
                  </a:cubicBezTo>
                  <a:cubicBezTo>
                    <a:pt x="7540" y="205581"/>
                    <a:pt x="17066" y="192087"/>
                    <a:pt x="16669" y="167878"/>
                  </a:cubicBezTo>
                  <a:cubicBezTo>
                    <a:pt x="16272" y="143669"/>
                    <a:pt x="2381" y="100806"/>
                    <a:pt x="2381" y="79772"/>
                  </a:cubicBezTo>
                  <a:cubicBezTo>
                    <a:pt x="2381" y="58738"/>
                    <a:pt x="17065" y="0"/>
                    <a:pt x="23812" y="595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276726" y="2965981"/>
              <a:ext cx="171451" cy="125412"/>
            </a:xfrm>
            <a:custGeom>
              <a:avLst/>
              <a:gdLst>
                <a:gd name="connsiteX0" fmla="*/ 74216 w 171054"/>
                <a:gd name="connsiteY0" fmla="*/ 3175 h 125810"/>
                <a:gd name="connsiteX1" fmla="*/ 117078 w 171054"/>
                <a:gd name="connsiteY1" fmla="*/ 41275 h 125810"/>
                <a:gd name="connsiteX2" fmla="*/ 143272 w 171054"/>
                <a:gd name="connsiteY2" fmla="*/ 29369 h 125810"/>
                <a:gd name="connsiteX3" fmla="*/ 164703 w 171054"/>
                <a:gd name="connsiteY3" fmla="*/ 34131 h 125810"/>
                <a:gd name="connsiteX4" fmla="*/ 167085 w 171054"/>
                <a:gd name="connsiteY4" fmla="*/ 65088 h 125810"/>
                <a:gd name="connsiteX5" fmla="*/ 140891 w 171054"/>
                <a:gd name="connsiteY5" fmla="*/ 84138 h 125810"/>
                <a:gd name="connsiteX6" fmla="*/ 98028 w 171054"/>
                <a:gd name="connsiteY6" fmla="*/ 117475 h 125810"/>
                <a:gd name="connsiteX7" fmla="*/ 64691 w 171054"/>
                <a:gd name="connsiteY7" fmla="*/ 91281 h 125810"/>
                <a:gd name="connsiteX8" fmla="*/ 21828 w 171054"/>
                <a:gd name="connsiteY8" fmla="*/ 122238 h 125810"/>
                <a:gd name="connsiteX9" fmla="*/ 2778 w 171054"/>
                <a:gd name="connsiteY9" fmla="*/ 112713 h 125810"/>
                <a:gd name="connsiteX10" fmla="*/ 38497 w 171054"/>
                <a:gd name="connsiteY10" fmla="*/ 60325 h 125810"/>
                <a:gd name="connsiteX11" fmla="*/ 74216 w 171054"/>
                <a:gd name="connsiteY11" fmla="*/ 3175 h 12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054" h="125810">
                  <a:moveTo>
                    <a:pt x="74216" y="3175"/>
                  </a:moveTo>
                  <a:cubicBezTo>
                    <a:pt x="87313" y="0"/>
                    <a:pt x="105569" y="36909"/>
                    <a:pt x="117078" y="41275"/>
                  </a:cubicBezTo>
                  <a:cubicBezTo>
                    <a:pt x="128587" y="45641"/>
                    <a:pt x="135334" y="30560"/>
                    <a:pt x="143272" y="29369"/>
                  </a:cubicBezTo>
                  <a:cubicBezTo>
                    <a:pt x="151210" y="28178"/>
                    <a:pt x="160734" y="28178"/>
                    <a:pt x="164703" y="34131"/>
                  </a:cubicBezTo>
                  <a:cubicBezTo>
                    <a:pt x="168672" y="40084"/>
                    <a:pt x="171054" y="56754"/>
                    <a:pt x="167085" y="65088"/>
                  </a:cubicBezTo>
                  <a:cubicBezTo>
                    <a:pt x="163116" y="73422"/>
                    <a:pt x="152401" y="75407"/>
                    <a:pt x="140891" y="84138"/>
                  </a:cubicBezTo>
                  <a:cubicBezTo>
                    <a:pt x="129382" y="92869"/>
                    <a:pt x="110728" y="116285"/>
                    <a:pt x="98028" y="117475"/>
                  </a:cubicBezTo>
                  <a:cubicBezTo>
                    <a:pt x="85328" y="118665"/>
                    <a:pt x="77391" y="90487"/>
                    <a:pt x="64691" y="91281"/>
                  </a:cubicBezTo>
                  <a:cubicBezTo>
                    <a:pt x="51991" y="92075"/>
                    <a:pt x="32147" y="118666"/>
                    <a:pt x="21828" y="122238"/>
                  </a:cubicBezTo>
                  <a:cubicBezTo>
                    <a:pt x="11509" y="125810"/>
                    <a:pt x="0" y="123032"/>
                    <a:pt x="2778" y="112713"/>
                  </a:cubicBezTo>
                  <a:cubicBezTo>
                    <a:pt x="5556" y="102394"/>
                    <a:pt x="28575" y="71437"/>
                    <a:pt x="38497" y="60325"/>
                  </a:cubicBezTo>
                  <a:cubicBezTo>
                    <a:pt x="48419" y="49213"/>
                    <a:pt x="61119" y="6350"/>
                    <a:pt x="74216" y="317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57651" y="3107270"/>
              <a:ext cx="280988" cy="239713"/>
            </a:xfrm>
            <a:custGeom>
              <a:avLst/>
              <a:gdLst>
                <a:gd name="connsiteX0" fmla="*/ 223441 w 280591"/>
                <a:gd name="connsiteY0" fmla="*/ 38100 h 239712"/>
                <a:gd name="connsiteX1" fmla="*/ 259159 w 280591"/>
                <a:gd name="connsiteY1" fmla="*/ 2381 h 239712"/>
                <a:gd name="connsiteX2" fmla="*/ 280591 w 280591"/>
                <a:gd name="connsiteY2" fmla="*/ 52387 h 239712"/>
                <a:gd name="connsiteX3" fmla="*/ 259159 w 280591"/>
                <a:gd name="connsiteY3" fmla="*/ 130968 h 239712"/>
                <a:gd name="connsiteX4" fmla="*/ 213916 w 280591"/>
                <a:gd name="connsiteY4" fmla="*/ 190500 h 239712"/>
                <a:gd name="connsiteX5" fmla="*/ 171053 w 280591"/>
                <a:gd name="connsiteY5" fmla="*/ 219075 h 239712"/>
                <a:gd name="connsiteX6" fmla="*/ 111522 w 280591"/>
                <a:gd name="connsiteY6" fmla="*/ 230981 h 239712"/>
                <a:gd name="connsiteX7" fmla="*/ 1984 w 280591"/>
                <a:gd name="connsiteY7" fmla="*/ 226218 h 239712"/>
                <a:gd name="connsiteX8" fmla="*/ 99616 w 280591"/>
                <a:gd name="connsiteY8" fmla="*/ 150018 h 239712"/>
                <a:gd name="connsiteX9" fmla="*/ 118666 w 280591"/>
                <a:gd name="connsiteY9" fmla="*/ 166687 h 239712"/>
                <a:gd name="connsiteX10" fmla="*/ 166291 w 280591"/>
                <a:gd name="connsiteY10" fmla="*/ 130968 h 239712"/>
                <a:gd name="connsiteX11" fmla="*/ 185341 w 280591"/>
                <a:gd name="connsiteY11" fmla="*/ 130968 h 239712"/>
                <a:gd name="connsiteX12" fmla="*/ 223441 w 280591"/>
                <a:gd name="connsiteY12" fmla="*/ 38100 h 23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591" h="239712">
                  <a:moveTo>
                    <a:pt x="223441" y="38100"/>
                  </a:moveTo>
                  <a:cubicBezTo>
                    <a:pt x="235744" y="16669"/>
                    <a:pt x="249634" y="0"/>
                    <a:pt x="259159" y="2381"/>
                  </a:cubicBezTo>
                  <a:cubicBezTo>
                    <a:pt x="268684" y="4762"/>
                    <a:pt x="280591" y="30956"/>
                    <a:pt x="280591" y="52387"/>
                  </a:cubicBezTo>
                  <a:cubicBezTo>
                    <a:pt x="280591" y="73818"/>
                    <a:pt x="270271" y="107949"/>
                    <a:pt x="259159" y="130968"/>
                  </a:cubicBezTo>
                  <a:cubicBezTo>
                    <a:pt x="248047" y="153987"/>
                    <a:pt x="228600" y="175816"/>
                    <a:pt x="213916" y="190500"/>
                  </a:cubicBezTo>
                  <a:cubicBezTo>
                    <a:pt x="199232" y="205185"/>
                    <a:pt x="188119" y="212328"/>
                    <a:pt x="171053" y="219075"/>
                  </a:cubicBezTo>
                  <a:cubicBezTo>
                    <a:pt x="153987" y="225822"/>
                    <a:pt x="139700" y="229791"/>
                    <a:pt x="111522" y="230981"/>
                  </a:cubicBezTo>
                  <a:cubicBezTo>
                    <a:pt x="83344" y="232171"/>
                    <a:pt x="3968" y="239712"/>
                    <a:pt x="1984" y="226218"/>
                  </a:cubicBezTo>
                  <a:cubicBezTo>
                    <a:pt x="0" y="212724"/>
                    <a:pt x="80169" y="159940"/>
                    <a:pt x="99616" y="150018"/>
                  </a:cubicBezTo>
                  <a:cubicBezTo>
                    <a:pt x="119063" y="140096"/>
                    <a:pt x="107553" y="169862"/>
                    <a:pt x="118666" y="166687"/>
                  </a:cubicBezTo>
                  <a:cubicBezTo>
                    <a:pt x="129779" y="163512"/>
                    <a:pt x="155179" y="136921"/>
                    <a:pt x="166291" y="130968"/>
                  </a:cubicBezTo>
                  <a:cubicBezTo>
                    <a:pt x="177403" y="125015"/>
                    <a:pt x="174626" y="139302"/>
                    <a:pt x="185341" y="130968"/>
                  </a:cubicBezTo>
                  <a:cubicBezTo>
                    <a:pt x="196056" y="122634"/>
                    <a:pt x="211138" y="59531"/>
                    <a:pt x="223441" y="3810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011615" y="3344336"/>
              <a:ext cx="82551" cy="82551"/>
            </a:xfrm>
            <a:custGeom>
              <a:avLst/>
              <a:gdLst>
                <a:gd name="connsiteX0" fmla="*/ 1587 w 83740"/>
                <a:gd name="connsiteY0" fmla="*/ 40481 h 82153"/>
                <a:gd name="connsiteX1" fmla="*/ 34925 w 83740"/>
                <a:gd name="connsiteY1" fmla="*/ 2381 h 82153"/>
                <a:gd name="connsiteX2" fmla="*/ 77787 w 83740"/>
                <a:gd name="connsiteY2" fmla="*/ 26194 h 82153"/>
                <a:gd name="connsiteX3" fmla="*/ 70643 w 83740"/>
                <a:gd name="connsiteY3" fmla="*/ 64294 h 82153"/>
                <a:gd name="connsiteX4" fmla="*/ 44450 w 83740"/>
                <a:gd name="connsiteY4" fmla="*/ 80962 h 82153"/>
                <a:gd name="connsiteX5" fmla="*/ 1587 w 83740"/>
                <a:gd name="connsiteY5" fmla="*/ 40481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40" h="82153">
                  <a:moveTo>
                    <a:pt x="1587" y="40481"/>
                  </a:moveTo>
                  <a:cubicBezTo>
                    <a:pt x="0" y="27384"/>
                    <a:pt x="22225" y="4762"/>
                    <a:pt x="34925" y="2381"/>
                  </a:cubicBezTo>
                  <a:cubicBezTo>
                    <a:pt x="47625" y="0"/>
                    <a:pt x="71834" y="15875"/>
                    <a:pt x="77787" y="26194"/>
                  </a:cubicBezTo>
                  <a:cubicBezTo>
                    <a:pt x="83740" y="36513"/>
                    <a:pt x="76199" y="55166"/>
                    <a:pt x="70643" y="64294"/>
                  </a:cubicBezTo>
                  <a:cubicBezTo>
                    <a:pt x="65087" y="73422"/>
                    <a:pt x="50800" y="82153"/>
                    <a:pt x="44450" y="80962"/>
                  </a:cubicBezTo>
                  <a:cubicBezTo>
                    <a:pt x="38100" y="79771"/>
                    <a:pt x="3174" y="53578"/>
                    <a:pt x="1587" y="4048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563816" y="2095503"/>
              <a:ext cx="2517775" cy="1484313"/>
            </a:xfrm>
            <a:custGeom>
              <a:avLst/>
              <a:gdLst>
                <a:gd name="connsiteX0" fmla="*/ 2154915 w 2517265"/>
                <a:gd name="connsiteY0" fmla="*/ 641572 h 1483502"/>
                <a:gd name="connsiteX1" fmla="*/ 2209268 w 2517265"/>
                <a:gd name="connsiteY1" fmla="*/ 558445 h 1483502"/>
                <a:gd name="connsiteX2" fmla="*/ 2225254 w 2517265"/>
                <a:gd name="connsiteY2" fmla="*/ 564839 h 1483502"/>
                <a:gd name="connsiteX3" fmla="*/ 2247634 w 2517265"/>
                <a:gd name="connsiteY3" fmla="*/ 507290 h 1483502"/>
                <a:gd name="connsiteX4" fmla="*/ 2282803 w 2517265"/>
                <a:gd name="connsiteY4" fmla="*/ 497698 h 1483502"/>
                <a:gd name="connsiteX5" fmla="*/ 2286001 w 2517265"/>
                <a:gd name="connsiteY5" fmla="*/ 433754 h 1483502"/>
                <a:gd name="connsiteX6" fmla="*/ 2301987 w 2517265"/>
                <a:gd name="connsiteY6" fmla="*/ 417768 h 1483502"/>
                <a:gd name="connsiteX7" fmla="*/ 2314775 w 2517265"/>
                <a:gd name="connsiteY7" fmla="*/ 369810 h 1483502"/>
                <a:gd name="connsiteX8" fmla="*/ 2327564 w 2517265"/>
                <a:gd name="connsiteY8" fmla="*/ 363415 h 1483502"/>
                <a:gd name="connsiteX9" fmla="*/ 2289198 w 2517265"/>
                <a:gd name="connsiteY9" fmla="*/ 347429 h 1483502"/>
                <a:gd name="connsiteX10" fmla="*/ 2337156 w 2517265"/>
                <a:gd name="connsiteY10" fmla="*/ 248316 h 1483502"/>
                <a:gd name="connsiteX11" fmla="*/ 2362734 w 2517265"/>
                <a:gd name="connsiteY11" fmla="*/ 248316 h 1483502"/>
                <a:gd name="connsiteX12" fmla="*/ 2378720 w 2517265"/>
                <a:gd name="connsiteY12" fmla="*/ 225936 h 1483502"/>
                <a:gd name="connsiteX13" fmla="*/ 2391508 w 2517265"/>
                <a:gd name="connsiteY13" fmla="*/ 238725 h 1483502"/>
                <a:gd name="connsiteX14" fmla="*/ 2385114 w 2517265"/>
                <a:gd name="connsiteY14" fmla="*/ 261105 h 1483502"/>
                <a:gd name="connsiteX15" fmla="*/ 2461847 w 2517265"/>
                <a:gd name="connsiteY15" fmla="*/ 213147 h 1483502"/>
                <a:gd name="connsiteX16" fmla="*/ 2487424 w 2517265"/>
                <a:gd name="connsiteY16" fmla="*/ 245119 h 1483502"/>
                <a:gd name="connsiteX17" fmla="*/ 2513002 w 2517265"/>
                <a:gd name="connsiteY17" fmla="*/ 225936 h 1483502"/>
                <a:gd name="connsiteX18" fmla="*/ 2461847 w 2517265"/>
                <a:gd name="connsiteY18" fmla="*/ 104442 h 1483502"/>
                <a:gd name="connsiteX19" fmla="*/ 2407494 w 2517265"/>
                <a:gd name="connsiteY19" fmla="*/ 50090 h 1483502"/>
                <a:gd name="connsiteX20" fmla="*/ 2241240 w 2517265"/>
                <a:gd name="connsiteY20" fmla="*/ 5329 h 1483502"/>
                <a:gd name="connsiteX21" fmla="*/ 2065394 w 2517265"/>
                <a:gd name="connsiteY21" fmla="*/ 18118 h 1483502"/>
                <a:gd name="connsiteX22" fmla="*/ 1905534 w 2517265"/>
                <a:gd name="connsiteY22" fmla="*/ 78864 h 1483502"/>
                <a:gd name="connsiteX23" fmla="*/ 1755265 w 2517265"/>
                <a:gd name="connsiteY23" fmla="*/ 197161 h 1483502"/>
                <a:gd name="connsiteX24" fmla="*/ 1448334 w 2517265"/>
                <a:gd name="connsiteY24" fmla="*/ 481712 h 1483502"/>
                <a:gd name="connsiteX25" fmla="*/ 1224529 w 2517265"/>
                <a:gd name="connsiteY25" fmla="*/ 622389 h 1483502"/>
                <a:gd name="connsiteX26" fmla="*/ 866443 w 2517265"/>
                <a:gd name="connsiteY26" fmla="*/ 708713 h 1483502"/>
                <a:gd name="connsiteX27" fmla="*/ 776921 w 2517265"/>
                <a:gd name="connsiteY27" fmla="*/ 708713 h 1483502"/>
                <a:gd name="connsiteX28" fmla="*/ 639441 w 2517265"/>
                <a:gd name="connsiteY28" fmla="*/ 743883 h 1483502"/>
                <a:gd name="connsiteX29" fmla="*/ 613864 w 2517265"/>
                <a:gd name="connsiteY29" fmla="*/ 894151 h 1483502"/>
                <a:gd name="connsiteX30" fmla="*/ 725766 w 2517265"/>
                <a:gd name="connsiteY30" fmla="*/ 1012448 h 1483502"/>
                <a:gd name="connsiteX31" fmla="*/ 687399 w 2517265"/>
                <a:gd name="connsiteY31" fmla="*/ 1101969 h 1483502"/>
                <a:gd name="connsiteX32" fmla="*/ 489173 w 2517265"/>
                <a:gd name="connsiteY32" fmla="*/ 1191491 h 1483502"/>
                <a:gd name="connsiteX33" fmla="*/ 252580 w 2517265"/>
                <a:gd name="connsiteY33" fmla="*/ 1245843 h 1483502"/>
                <a:gd name="connsiteX34" fmla="*/ 54353 w 2517265"/>
                <a:gd name="connsiteY34" fmla="*/ 1344957 h 1483502"/>
                <a:gd name="connsiteX35" fmla="*/ 25578 w 2517265"/>
                <a:gd name="connsiteY35" fmla="*/ 1463253 h 1483502"/>
                <a:gd name="connsiteX36" fmla="*/ 207819 w 2517265"/>
                <a:gd name="connsiteY36" fmla="*/ 1466450 h 1483502"/>
                <a:gd name="connsiteX37" fmla="*/ 709780 w 2517265"/>
                <a:gd name="connsiteY37" fmla="*/ 1405704 h 1483502"/>
                <a:gd name="connsiteX38" fmla="*/ 876034 w 2517265"/>
                <a:gd name="connsiteY38" fmla="*/ 1396112 h 1483502"/>
                <a:gd name="connsiteX39" fmla="*/ 997528 w 2517265"/>
                <a:gd name="connsiteY39" fmla="*/ 1428084 h 1483502"/>
                <a:gd name="connsiteX40" fmla="*/ 1150994 w 2517265"/>
                <a:gd name="connsiteY40" fmla="*/ 1431281 h 1483502"/>
                <a:gd name="connsiteX41" fmla="*/ 1266093 w 2517265"/>
                <a:gd name="connsiteY41" fmla="*/ 1386520 h 1483502"/>
                <a:gd name="connsiteX42" fmla="*/ 1285276 w 2517265"/>
                <a:gd name="connsiteY42" fmla="*/ 1322576 h 1483502"/>
                <a:gd name="connsiteX43" fmla="*/ 1250107 w 2517265"/>
                <a:gd name="connsiteY43" fmla="*/ 1213871 h 1483502"/>
                <a:gd name="connsiteX44" fmla="*/ 1230924 w 2517265"/>
                <a:gd name="connsiteY44" fmla="*/ 1172308 h 1483502"/>
                <a:gd name="connsiteX45" fmla="*/ 1282079 w 2517265"/>
                <a:gd name="connsiteY45" fmla="*/ 1137139 h 1483502"/>
                <a:gd name="connsiteX46" fmla="*/ 1278882 w 2517265"/>
                <a:gd name="connsiteY46" fmla="*/ 1101969 h 1483502"/>
                <a:gd name="connsiteX47" fmla="*/ 1230924 w 2517265"/>
                <a:gd name="connsiteY47" fmla="*/ 1121153 h 1483502"/>
                <a:gd name="connsiteX48" fmla="*/ 1205346 w 2517265"/>
                <a:gd name="connsiteY48" fmla="*/ 1098772 h 1483502"/>
                <a:gd name="connsiteX49" fmla="*/ 1182966 w 2517265"/>
                <a:gd name="connsiteY49" fmla="*/ 1063603 h 1483502"/>
                <a:gd name="connsiteX50" fmla="*/ 1227727 w 2517265"/>
                <a:gd name="connsiteY50" fmla="*/ 1038025 h 1483502"/>
                <a:gd name="connsiteX51" fmla="*/ 1250107 w 2517265"/>
                <a:gd name="connsiteY51" fmla="*/ 1022039 h 1483502"/>
                <a:gd name="connsiteX52" fmla="*/ 1266093 w 2517265"/>
                <a:gd name="connsiteY52" fmla="*/ 993264 h 1483502"/>
                <a:gd name="connsiteX53" fmla="*/ 1294868 w 2517265"/>
                <a:gd name="connsiteY53" fmla="*/ 999659 h 1483502"/>
                <a:gd name="connsiteX54" fmla="*/ 1275685 w 2517265"/>
                <a:gd name="connsiteY54" fmla="*/ 1031631 h 1483502"/>
                <a:gd name="connsiteX55" fmla="*/ 1285276 w 2517265"/>
                <a:gd name="connsiteY55" fmla="*/ 1047617 h 1483502"/>
                <a:gd name="connsiteX56" fmla="*/ 1346023 w 2517265"/>
                <a:gd name="connsiteY56" fmla="*/ 1028434 h 1483502"/>
                <a:gd name="connsiteX57" fmla="*/ 1368403 w 2517265"/>
                <a:gd name="connsiteY57" fmla="*/ 1054011 h 1483502"/>
                <a:gd name="connsiteX58" fmla="*/ 1355615 w 2517265"/>
                <a:gd name="connsiteY58" fmla="*/ 1085983 h 1483502"/>
                <a:gd name="connsiteX59" fmla="*/ 1390784 w 2517265"/>
                <a:gd name="connsiteY59" fmla="*/ 1089180 h 1483502"/>
                <a:gd name="connsiteX60" fmla="*/ 1400375 w 2517265"/>
                <a:gd name="connsiteY60" fmla="*/ 1130744 h 1483502"/>
                <a:gd name="connsiteX61" fmla="*/ 1397178 w 2517265"/>
                <a:gd name="connsiteY61" fmla="*/ 1197885 h 1483502"/>
                <a:gd name="connsiteX62" fmla="*/ 1435545 w 2517265"/>
                <a:gd name="connsiteY62" fmla="*/ 1197885 h 1483502"/>
                <a:gd name="connsiteX63" fmla="*/ 1473911 w 2517265"/>
                <a:gd name="connsiteY63" fmla="*/ 1175505 h 1483502"/>
                <a:gd name="connsiteX64" fmla="*/ 1461122 w 2517265"/>
                <a:gd name="connsiteY64" fmla="*/ 1095575 h 1483502"/>
                <a:gd name="connsiteX65" fmla="*/ 1432347 w 2517265"/>
                <a:gd name="connsiteY65" fmla="*/ 1085983 h 1483502"/>
                <a:gd name="connsiteX66" fmla="*/ 1441939 w 2517265"/>
                <a:gd name="connsiteY66" fmla="*/ 1038025 h 1483502"/>
                <a:gd name="connsiteX67" fmla="*/ 1534658 w 2517265"/>
                <a:gd name="connsiteY67" fmla="*/ 926123 h 1483502"/>
                <a:gd name="connsiteX68" fmla="*/ 1557038 w 2517265"/>
                <a:gd name="connsiteY68" fmla="*/ 945306 h 1483502"/>
                <a:gd name="connsiteX69" fmla="*/ 1608194 w 2517265"/>
                <a:gd name="connsiteY69" fmla="*/ 926123 h 1483502"/>
                <a:gd name="connsiteX70" fmla="*/ 1704110 w 2517265"/>
                <a:gd name="connsiteY70" fmla="*/ 782249 h 1483502"/>
                <a:gd name="connsiteX71" fmla="*/ 1752068 w 2517265"/>
                <a:gd name="connsiteY71" fmla="*/ 718305 h 1483502"/>
                <a:gd name="connsiteX72" fmla="*/ 1752068 w 2517265"/>
                <a:gd name="connsiteY72" fmla="*/ 660755 h 1483502"/>
                <a:gd name="connsiteX73" fmla="*/ 1758462 w 2517265"/>
                <a:gd name="connsiteY73" fmla="*/ 638375 h 1483502"/>
                <a:gd name="connsiteX74" fmla="*/ 1777645 w 2517265"/>
                <a:gd name="connsiteY74" fmla="*/ 584022 h 1483502"/>
                <a:gd name="connsiteX75" fmla="*/ 1774448 w 2517265"/>
                <a:gd name="connsiteY75" fmla="*/ 539262 h 1483502"/>
                <a:gd name="connsiteX76" fmla="*/ 1729687 w 2517265"/>
                <a:gd name="connsiteY76" fmla="*/ 488106 h 1483502"/>
                <a:gd name="connsiteX77" fmla="*/ 1694518 w 2517265"/>
                <a:gd name="connsiteY77" fmla="*/ 523276 h 1483502"/>
                <a:gd name="connsiteX78" fmla="*/ 1633771 w 2517265"/>
                <a:gd name="connsiteY78" fmla="*/ 475318 h 1483502"/>
                <a:gd name="connsiteX79" fmla="*/ 1713701 w 2517265"/>
                <a:gd name="connsiteY79" fmla="*/ 382599 h 1483502"/>
                <a:gd name="connsiteX80" fmla="*/ 1806420 w 2517265"/>
                <a:gd name="connsiteY80" fmla="*/ 273894 h 1483502"/>
                <a:gd name="connsiteX81" fmla="*/ 1879956 w 2517265"/>
                <a:gd name="connsiteY81" fmla="*/ 273894 h 1483502"/>
                <a:gd name="connsiteX82" fmla="*/ 1918322 w 2517265"/>
                <a:gd name="connsiteY82" fmla="*/ 267499 h 1483502"/>
                <a:gd name="connsiteX83" fmla="*/ 1953492 w 2517265"/>
                <a:gd name="connsiteY83" fmla="*/ 283485 h 1483502"/>
                <a:gd name="connsiteX84" fmla="*/ 1975872 w 2517265"/>
                <a:gd name="connsiteY84" fmla="*/ 257908 h 1483502"/>
                <a:gd name="connsiteX85" fmla="*/ 2030224 w 2517265"/>
                <a:gd name="connsiteY85" fmla="*/ 261105 h 1483502"/>
                <a:gd name="connsiteX86" fmla="*/ 2055802 w 2517265"/>
                <a:gd name="connsiteY86" fmla="*/ 299471 h 1483502"/>
                <a:gd name="connsiteX87" fmla="*/ 2074985 w 2517265"/>
                <a:gd name="connsiteY87" fmla="*/ 302669 h 1483502"/>
                <a:gd name="connsiteX88" fmla="*/ 2094168 w 2517265"/>
                <a:gd name="connsiteY88" fmla="*/ 280288 h 1483502"/>
                <a:gd name="connsiteX89" fmla="*/ 2119746 w 2517265"/>
                <a:gd name="connsiteY89" fmla="*/ 280288 h 1483502"/>
                <a:gd name="connsiteX90" fmla="*/ 2122943 w 2517265"/>
                <a:gd name="connsiteY90" fmla="*/ 261105 h 1483502"/>
                <a:gd name="connsiteX91" fmla="*/ 2103760 w 2517265"/>
                <a:gd name="connsiteY91" fmla="*/ 241922 h 1483502"/>
                <a:gd name="connsiteX92" fmla="*/ 2170901 w 2517265"/>
                <a:gd name="connsiteY92" fmla="*/ 155597 h 1483502"/>
                <a:gd name="connsiteX93" fmla="*/ 2199676 w 2517265"/>
                <a:gd name="connsiteY93" fmla="*/ 158794 h 1483502"/>
                <a:gd name="connsiteX94" fmla="*/ 2244437 w 2517265"/>
                <a:gd name="connsiteY94" fmla="*/ 155597 h 1483502"/>
                <a:gd name="connsiteX95" fmla="*/ 2234845 w 2517265"/>
                <a:gd name="connsiteY95" fmla="*/ 184372 h 1483502"/>
                <a:gd name="connsiteX96" fmla="*/ 2263620 w 2517265"/>
                <a:gd name="connsiteY96" fmla="*/ 203555 h 1483502"/>
                <a:gd name="connsiteX97" fmla="*/ 2324367 w 2517265"/>
                <a:gd name="connsiteY97" fmla="*/ 146006 h 1483502"/>
                <a:gd name="connsiteX98" fmla="*/ 2317973 w 2517265"/>
                <a:gd name="connsiteY98" fmla="*/ 123625 h 1483502"/>
                <a:gd name="connsiteX99" fmla="*/ 2356339 w 2517265"/>
                <a:gd name="connsiteY99" fmla="*/ 126822 h 1483502"/>
                <a:gd name="connsiteX100" fmla="*/ 2333959 w 2517265"/>
                <a:gd name="connsiteY100" fmla="*/ 187569 h 1483502"/>
                <a:gd name="connsiteX101" fmla="*/ 2292395 w 2517265"/>
                <a:gd name="connsiteY101" fmla="*/ 222739 h 1483502"/>
                <a:gd name="connsiteX102" fmla="*/ 2190085 w 2517265"/>
                <a:gd name="connsiteY102" fmla="*/ 350627 h 1483502"/>
                <a:gd name="connsiteX103" fmla="*/ 2170901 w 2517265"/>
                <a:gd name="connsiteY103" fmla="*/ 331443 h 1483502"/>
                <a:gd name="connsiteX104" fmla="*/ 2135732 w 2517265"/>
                <a:gd name="connsiteY104" fmla="*/ 452937 h 1483502"/>
                <a:gd name="connsiteX105" fmla="*/ 2148521 w 2517265"/>
                <a:gd name="connsiteY105" fmla="*/ 529670 h 1483502"/>
                <a:gd name="connsiteX106" fmla="*/ 2161310 w 2517265"/>
                <a:gd name="connsiteY106" fmla="*/ 568036 h 1483502"/>
                <a:gd name="connsiteX107" fmla="*/ 2154915 w 2517265"/>
                <a:gd name="connsiteY107" fmla="*/ 641572 h 148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517265" h="1483502">
                  <a:moveTo>
                    <a:pt x="2154915" y="641572"/>
                  </a:moveTo>
                  <a:cubicBezTo>
                    <a:pt x="2162908" y="639974"/>
                    <a:pt x="2197545" y="571234"/>
                    <a:pt x="2209268" y="558445"/>
                  </a:cubicBezTo>
                  <a:cubicBezTo>
                    <a:pt x="2220991" y="545656"/>
                    <a:pt x="2218860" y="573365"/>
                    <a:pt x="2225254" y="564839"/>
                  </a:cubicBezTo>
                  <a:cubicBezTo>
                    <a:pt x="2231648" y="556313"/>
                    <a:pt x="2238043" y="518480"/>
                    <a:pt x="2247634" y="507290"/>
                  </a:cubicBezTo>
                  <a:cubicBezTo>
                    <a:pt x="2257226" y="496100"/>
                    <a:pt x="2276409" y="509954"/>
                    <a:pt x="2282803" y="497698"/>
                  </a:cubicBezTo>
                  <a:cubicBezTo>
                    <a:pt x="2289198" y="485442"/>
                    <a:pt x="2282804" y="447076"/>
                    <a:pt x="2286001" y="433754"/>
                  </a:cubicBezTo>
                  <a:cubicBezTo>
                    <a:pt x="2289198" y="420432"/>
                    <a:pt x="2297191" y="428425"/>
                    <a:pt x="2301987" y="417768"/>
                  </a:cubicBezTo>
                  <a:cubicBezTo>
                    <a:pt x="2306783" y="407111"/>
                    <a:pt x="2310512" y="378869"/>
                    <a:pt x="2314775" y="369810"/>
                  </a:cubicBezTo>
                  <a:cubicBezTo>
                    <a:pt x="2319038" y="360751"/>
                    <a:pt x="2331827" y="367145"/>
                    <a:pt x="2327564" y="363415"/>
                  </a:cubicBezTo>
                  <a:cubicBezTo>
                    <a:pt x="2323301" y="359685"/>
                    <a:pt x="2287599" y="366612"/>
                    <a:pt x="2289198" y="347429"/>
                  </a:cubicBezTo>
                  <a:cubicBezTo>
                    <a:pt x="2290797" y="328246"/>
                    <a:pt x="2324900" y="264835"/>
                    <a:pt x="2337156" y="248316"/>
                  </a:cubicBezTo>
                  <a:cubicBezTo>
                    <a:pt x="2349412" y="231797"/>
                    <a:pt x="2355807" y="252046"/>
                    <a:pt x="2362734" y="248316"/>
                  </a:cubicBezTo>
                  <a:cubicBezTo>
                    <a:pt x="2369661" y="244586"/>
                    <a:pt x="2373924" y="227535"/>
                    <a:pt x="2378720" y="225936"/>
                  </a:cubicBezTo>
                  <a:cubicBezTo>
                    <a:pt x="2383516" y="224337"/>
                    <a:pt x="2390442" y="232864"/>
                    <a:pt x="2391508" y="238725"/>
                  </a:cubicBezTo>
                  <a:cubicBezTo>
                    <a:pt x="2392574" y="244587"/>
                    <a:pt x="2373391" y="265368"/>
                    <a:pt x="2385114" y="261105"/>
                  </a:cubicBezTo>
                  <a:cubicBezTo>
                    <a:pt x="2396837" y="256842"/>
                    <a:pt x="2444795" y="215811"/>
                    <a:pt x="2461847" y="213147"/>
                  </a:cubicBezTo>
                  <a:cubicBezTo>
                    <a:pt x="2478899" y="210483"/>
                    <a:pt x="2478898" y="242988"/>
                    <a:pt x="2487424" y="245119"/>
                  </a:cubicBezTo>
                  <a:cubicBezTo>
                    <a:pt x="2495950" y="247251"/>
                    <a:pt x="2517265" y="249382"/>
                    <a:pt x="2513002" y="225936"/>
                  </a:cubicBezTo>
                  <a:cubicBezTo>
                    <a:pt x="2508739" y="202490"/>
                    <a:pt x="2479432" y="133750"/>
                    <a:pt x="2461847" y="104442"/>
                  </a:cubicBezTo>
                  <a:cubicBezTo>
                    <a:pt x="2444262" y="75134"/>
                    <a:pt x="2444262" y="66609"/>
                    <a:pt x="2407494" y="50090"/>
                  </a:cubicBezTo>
                  <a:cubicBezTo>
                    <a:pt x="2370726" y="33571"/>
                    <a:pt x="2298257" y="10658"/>
                    <a:pt x="2241240" y="5329"/>
                  </a:cubicBezTo>
                  <a:cubicBezTo>
                    <a:pt x="2184223" y="0"/>
                    <a:pt x="2121345" y="5862"/>
                    <a:pt x="2065394" y="18118"/>
                  </a:cubicBezTo>
                  <a:cubicBezTo>
                    <a:pt x="2009443" y="30374"/>
                    <a:pt x="1957222" y="49024"/>
                    <a:pt x="1905534" y="78864"/>
                  </a:cubicBezTo>
                  <a:cubicBezTo>
                    <a:pt x="1853846" y="108705"/>
                    <a:pt x="1831465" y="130020"/>
                    <a:pt x="1755265" y="197161"/>
                  </a:cubicBezTo>
                  <a:cubicBezTo>
                    <a:pt x="1679065" y="264302"/>
                    <a:pt x="1536790" y="410841"/>
                    <a:pt x="1448334" y="481712"/>
                  </a:cubicBezTo>
                  <a:cubicBezTo>
                    <a:pt x="1359878" y="552583"/>
                    <a:pt x="1321511" y="584556"/>
                    <a:pt x="1224529" y="622389"/>
                  </a:cubicBezTo>
                  <a:cubicBezTo>
                    <a:pt x="1127547" y="660222"/>
                    <a:pt x="941044" y="694326"/>
                    <a:pt x="866443" y="708713"/>
                  </a:cubicBezTo>
                  <a:cubicBezTo>
                    <a:pt x="791842" y="723100"/>
                    <a:pt x="814755" y="702851"/>
                    <a:pt x="776921" y="708713"/>
                  </a:cubicBezTo>
                  <a:cubicBezTo>
                    <a:pt x="739087" y="714575"/>
                    <a:pt x="666617" y="712977"/>
                    <a:pt x="639441" y="743883"/>
                  </a:cubicBezTo>
                  <a:cubicBezTo>
                    <a:pt x="612265" y="774789"/>
                    <a:pt x="599477" y="849390"/>
                    <a:pt x="613864" y="894151"/>
                  </a:cubicBezTo>
                  <a:cubicBezTo>
                    <a:pt x="628251" y="938912"/>
                    <a:pt x="713510" y="977812"/>
                    <a:pt x="725766" y="1012448"/>
                  </a:cubicBezTo>
                  <a:cubicBezTo>
                    <a:pt x="738022" y="1047084"/>
                    <a:pt x="726831" y="1072128"/>
                    <a:pt x="687399" y="1101969"/>
                  </a:cubicBezTo>
                  <a:cubicBezTo>
                    <a:pt x="647967" y="1131810"/>
                    <a:pt x="561643" y="1167512"/>
                    <a:pt x="489173" y="1191491"/>
                  </a:cubicBezTo>
                  <a:cubicBezTo>
                    <a:pt x="416703" y="1215470"/>
                    <a:pt x="325050" y="1220265"/>
                    <a:pt x="252580" y="1245843"/>
                  </a:cubicBezTo>
                  <a:cubicBezTo>
                    <a:pt x="180110" y="1271421"/>
                    <a:pt x="92187" y="1308722"/>
                    <a:pt x="54353" y="1344957"/>
                  </a:cubicBezTo>
                  <a:cubicBezTo>
                    <a:pt x="16519" y="1381192"/>
                    <a:pt x="0" y="1443004"/>
                    <a:pt x="25578" y="1463253"/>
                  </a:cubicBezTo>
                  <a:cubicBezTo>
                    <a:pt x="51156" y="1483502"/>
                    <a:pt x="93785" y="1476041"/>
                    <a:pt x="207819" y="1466450"/>
                  </a:cubicBezTo>
                  <a:cubicBezTo>
                    <a:pt x="321853" y="1456859"/>
                    <a:pt x="598411" y="1417427"/>
                    <a:pt x="709780" y="1405704"/>
                  </a:cubicBezTo>
                  <a:cubicBezTo>
                    <a:pt x="821149" y="1393981"/>
                    <a:pt x="828076" y="1392382"/>
                    <a:pt x="876034" y="1396112"/>
                  </a:cubicBezTo>
                  <a:cubicBezTo>
                    <a:pt x="923992" y="1399842"/>
                    <a:pt x="951701" y="1422223"/>
                    <a:pt x="997528" y="1428084"/>
                  </a:cubicBezTo>
                  <a:cubicBezTo>
                    <a:pt x="1043355" y="1433945"/>
                    <a:pt x="1106233" y="1438208"/>
                    <a:pt x="1150994" y="1431281"/>
                  </a:cubicBezTo>
                  <a:cubicBezTo>
                    <a:pt x="1195755" y="1424354"/>
                    <a:pt x="1243713" y="1404637"/>
                    <a:pt x="1266093" y="1386520"/>
                  </a:cubicBezTo>
                  <a:cubicBezTo>
                    <a:pt x="1288473" y="1368403"/>
                    <a:pt x="1287940" y="1351351"/>
                    <a:pt x="1285276" y="1322576"/>
                  </a:cubicBezTo>
                  <a:cubicBezTo>
                    <a:pt x="1282612" y="1293801"/>
                    <a:pt x="1259166" y="1238916"/>
                    <a:pt x="1250107" y="1213871"/>
                  </a:cubicBezTo>
                  <a:cubicBezTo>
                    <a:pt x="1241048" y="1188826"/>
                    <a:pt x="1225595" y="1185097"/>
                    <a:pt x="1230924" y="1172308"/>
                  </a:cubicBezTo>
                  <a:cubicBezTo>
                    <a:pt x="1236253" y="1159519"/>
                    <a:pt x="1274086" y="1148862"/>
                    <a:pt x="1282079" y="1137139"/>
                  </a:cubicBezTo>
                  <a:cubicBezTo>
                    <a:pt x="1290072" y="1125416"/>
                    <a:pt x="1287408" y="1104633"/>
                    <a:pt x="1278882" y="1101969"/>
                  </a:cubicBezTo>
                  <a:cubicBezTo>
                    <a:pt x="1270356" y="1099305"/>
                    <a:pt x="1243180" y="1121686"/>
                    <a:pt x="1230924" y="1121153"/>
                  </a:cubicBezTo>
                  <a:cubicBezTo>
                    <a:pt x="1218668" y="1120620"/>
                    <a:pt x="1213339" y="1108364"/>
                    <a:pt x="1205346" y="1098772"/>
                  </a:cubicBezTo>
                  <a:cubicBezTo>
                    <a:pt x="1197353" y="1089180"/>
                    <a:pt x="1179236" y="1073727"/>
                    <a:pt x="1182966" y="1063603"/>
                  </a:cubicBezTo>
                  <a:cubicBezTo>
                    <a:pt x="1186696" y="1053479"/>
                    <a:pt x="1216537" y="1044952"/>
                    <a:pt x="1227727" y="1038025"/>
                  </a:cubicBezTo>
                  <a:cubicBezTo>
                    <a:pt x="1238917" y="1031098"/>
                    <a:pt x="1243713" y="1029499"/>
                    <a:pt x="1250107" y="1022039"/>
                  </a:cubicBezTo>
                  <a:cubicBezTo>
                    <a:pt x="1256501" y="1014579"/>
                    <a:pt x="1258633" y="996994"/>
                    <a:pt x="1266093" y="993264"/>
                  </a:cubicBezTo>
                  <a:cubicBezTo>
                    <a:pt x="1273553" y="989534"/>
                    <a:pt x="1293269" y="993265"/>
                    <a:pt x="1294868" y="999659"/>
                  </a:cubicBezTo>
                  <a:cubicBezTo>
                    <a:pt x="1296467" y="1006053"/>
                    <a:pt x="1277284" y="1023638"/>
                    <a:pt x="1275685" y="1031631"/>
                  </a:cubicBezTo>
                  <a:cubicBezTo>
                    <a:pt x="1274086" y="1039624"/>
                    <a:pt x="1273553" y="1048150"/>
                    <a:pt x="1285276" y="1047617"/>
                  </a:cubicBezTo>
                  <a:cubicBezTo>
                    <a:pt x="1296999" y="1047084"/>
                    <a:pt x="1332169" y="1027368"/>
                    <a:pt x="1346023" y="1028434"/>
                  </a:cubicBezTo>
                  <a:cubicBezTo>
                    <a:pt x="1359878" y="1029500"/>
                    <a:pt x="1366804" y="1044420"/>
                    <a:pt x="1368403" y="1054011"/>
                  </a:cubicBezTo>
                  <a:cubicBezTo>
                    <a:pt x="1370002" y="1063602"/>
                    <a:pt x="1351885" y="1080122"/>
                    <a:pt x="1355615" y="1085983"/>
                  </a:cubicBezTo>
                  <a:cubicBezTo>
                    <a:pt x="1359345" y="1091845"/>
                    <a:pt x="1383324" y="1081720"/>
                    <a:pt x="1390784" y="1089180"/>
                  </a:cubicBezTo>
                  <a:cubicBezTo>
                    <a:pt x="1398244" y="1096640"/>
                    <a:pt x="1399309" y="1112627"/>
                    <a:pt x="1400375" y="1130744"/>
                  </a:cubicBezTo>
                  <a:cubicBezTo>
                    <a:pt x="1401441" y="1148861"/>
                    <a:pt x="1391316" y="1186695"/>
                    <a:pt x="1397178" y="1197885"/>
                  </a:cubicBezTo>
                  <a:cubicBezTo>
                    <a:pt x="1403040" y="1209075"/>
                    <a:pt x="1422756" y="1201615"/>
                    <a:pt x="1435545" y="1197885"/>
                  </a:cubicBezTo>
                  <a:cubicBezTo>
                    <a:pt x="1448334" y="1194155"/>
                    <a:pt x="1469648" y="1192557"/>
                    <a:pt x="1473911" y="1175505"/>
                  </a:cubicBezTo>
                  <a:cubicBezTo>
                    <a:pt x="1478174" y="1158453"/>
                    <a:pt x="1468049" y="1110495"/>
                    <a:pt x="1461122" y="1095575"/>
                  </a:cubicBezTo>
                  <a:cubicBezTo>
                    <a:pt x="1454195" y="1080655"/>
                    <a:pt x="1435544" y="1095575"/>
                    <a:pt x="1432347" y="1085983"/>
                  </a:cubicBezTo>
                  <a:cubicBezTo>
                    <a:pt x="1429150" y="1076391"/>
                    <a:pt x="1424887" y="1064668"/>
                    <a:pt x="1441939" y="1038025"/>
                  </a:cubicBezTo>
                  <a:cubicBezTo>
                    <a:pt x="1458991" y="1011382"/>
                    <a:pt x="1515475" y="941576"/>
                    <a:pt x="1534658" y="926123"/>
                  </a:cubicBezTo>
                  <a:cubicBezTo>
                    <a:pt x="1553841" y="910670"/>
                    <a:pt x="1544782" y="945306"/>
                    <a:pt x="1557038" y="945306"/>
                  </a:cubicBezTo>
                  <a:cubicBezTo>
                    <a:pt x="1569294" y="945306"/>
                    <a:pt x="1583682" y="953299"/>
                    <a:pt x="1608194" y="926123"/>
                  </a:cubicBezTo>
                  <a:cubicBezTo>
                    <a:pt x="1632706" y="898947"/>
                    <a:pt x="1680131" y="816885"/>
                    <a:pt x="1704110" y="782249"/>
                  </a:cubicBezTo>
                  <a:cubicBezTo>
                    <a:pt x="1728089" y="747613"/>
                    <a:pt x="1744075" y="738554"/>
                    <a:pt x="1752068" y="718305"/>
                  </a:cubicBezTo>
                  <a:cubicBezTo>
                    <a:pt x="1760061" y="698056"/>
                    <a:pt x="1751002" y="674077"/>
                    <a:pt x="1752068" y="660755"/>
                  </a:cubicBezTo>
                  <a:cubicBezTo>
                    <a:pt x="1753134" y="647433"/>
                    <a:pt x="1754199" y="651164"/>
                    <a:pt x="1758462" y="638375"/>
                  </a:cubicBezTo>
                  <a:cubicBezTo>
                    <a:pt x="1762725" y="625586"/>
                    <a:pt x="1774981" y="600541"/>
                    <a:pt x="1777645" y="584022"/>
                  </a:cubicBezTo>
                  <a:cubicBezTo>
                    <a:pt x="1780309" y="567503"/>
                    <a:pt x="1782441" y="555248"/>
                    <a:pt x="1774448" y="539262"/>
                  </a:cubicBezTo>
                  <a:cubicBezTo>
                    <a:pt x="1766455" y="523276"/>
                    <a:pt x="1743009" y="490770"/>
                    <a:pt x="1729687" y="488106"/>
                  </a:cubicBezTo>
                  <a:cubicBezTo>
                    <a:pt x="1716365" y="485442"/>
                    <a:pt x="1710504" y="525407"/>
                    <a:pt x="1694518" y="523276"/>
                  </a:cubicBezTo>
                  <a:cubicBezTo>
                    <a:pt x="1678532" y="521145"/>
                    <a:pt x="1630574" y="498764"/>
                    <a:pt x="1633771" y="475318"/>
                  </a:cubicBezTo>
                  <a:cubicBezTo>
                    <a:pt x="1636968" y="451872"/>
                    <a:pt x="1713701" y="382599"/>
                    <a:pt x="1713701" y="382599"/>
                  </a:cubicBezTo>
                  <a:cubicBezTo>
                    <a:pt x="1742476" y="349028"/>
                    <a:pt x="1778711" y="292011"/>
                    <a:pt x="1806420" y="273894"/>
                  </a:cubicBezTo>
                  <a:cubicBezTo>
                    <a:pt x="1834129" y="255777"/>
                    <a:pt x="1861306" y="274960"/>
                    <a:pt x="1879956" y="273894"/>
                  </a:cubicBezTo>
                  <a:cubicBezTo>
                    <a:pt x="1898606" y="272828"/>
                    <a:pt x="1906066" y="265901"/>
                    <a:pt x="1918322" y="267499"/>
                  </a:cubicBezTo>
                  <a:cubicBezTo>
                    <a:pt x="1930578" y="269097"/>
                    <a:pt x="1943900" y="285083"/>
                    <a:pt x="1953492" y="283485"/>
                  </a:cubicBezTo>
                  <a:cubicBezTo>
                    <a:pt x="1963084" y="281887"/>
                    <a:pt x="1963083" y="261638"/>
                    <a:pt x="1975872" y="257908"/>
                  </a:cubicBezTo>
                  <a:cubicBezTo>
                    <a:pt x="1988661" y="254178"/>
                    <a:pt x="2016902" y="254178"/>
                    <a:pt x="2030224" y="261105"/>
                  </a:cubicBezTo>
                  <a:cubicBezTo>
                    <a:pt x="2043546" y="268032"/>
                    <a:pt x="2048342" y="292544"/>
                    <a:pt x="2055802" y="299471"/>
                  </a:cubicBezTo>
                  <a:cubicBezTo>
                    <a:pt x="2063262" y="306398"/>
                    <a:pt x="2068591" y="305866"/>
                    <a:pt x="2074985" y="302669"/>
                  </a:cubicBezTo>
                  <a:cubicBezTo>
                    <a:pt x="2081379" y="299472"/>
                    <a:pt x="2086708" y="284018"/>
                    <a:pt x="2094168" y="280288"/>
                  </a:cubicBezTo>
                  <a:cubicBezTo>
                    <a:pt x="2101628" y="276558"/>
                    <a:pt x="2114950" y="283485"/>
                    <a:pt x="2119746" y="280288"/>
                  </a:cubicBezTo>
                  <a:cubicBezTo>
                    <a:pt x="2124542" y="277091"/>
                    <a:pt x="2125607" y="267499"/>
                    <a:pt x="2122943" y="261105"/>
                  </a:cubicBezTo>
                  <a:cubicBezTo>
                    <a:pt x="2120279" y="254711"/>
                    <a:pt x="2095767" y="259507"/>
                    <a:pt x="2103760" y="241922"/>
                  </a:cubicBezTo>
                  <a:cubicBezTo>
                    <a:pt x="2111753" y="224337"/>
                    <a:pt x="2154915" y="169452"/>
                    <a:pt x="2170901" y="155597"/>
                  </a:cubicBezTo>
                  <a:cubicBezTo>
                    <a:pt x="2186887" y="141742"/>
                    <a:pt x="2187420" y="158794"/>
                    <a:pt x="2199676" y="158794"/>
                  </a:cubicBezTo>
                  <a:cubicBezTo>
                    <a:pt x="2211932" y="158794"/>
                    <a:pt x="2238576" y="151334"/>
                    <a:pt x="2244437" y="155597"/>
                  </a:cubicBezTo>
                  <a:cubicBezTo>
                    <a:pt x="2250298" y="159860"/>
                    <a:pt x="2231648" y="176379"/>
                    <a:pt x="2234845" y="184372"/>
                  </a:cubicBezTo>
                  <a:cubicBezTo>
                    <a:pt x="2238042" y="192365"/>
                    <a:pt x="2248700" y="209949"/>
                    <a:pt x="2263620" y="203555"/>
                  </a:cubicBezTo>
                  <a:cubicBezTo>
                    <a:pt x="2278540" y="197161"/>
                    <a:pt x="2315308" y="159328"/>
                    <a:pt x="2324367" y="146006"/>
                  </a:cubicBezTo>
                  <a:cubicBezTo>
                    <a:pt x="2333426" y="132684"/>
                    <a:pt x="2312644" y="126822"/>
                    <a:pt x="2317973" y="123625"/>
                  </a:cubicBezTo>
                  <a:cubicBezTo>
                    <a:pt x="2323302" y="120428"/>
                    <a:pt x="2353675" y="116165"/>
                    <a:pt x="2356339" y="126822"/>
                  </a:cubicBezTo>
                  <a:cubicBezTo>
                    <a:pt x="2359003" y="137479"/>
                    <a:pt x="2344616" y="171583"/>
                    <a:pt x="2333959" y="187569"/>
                  </a:cubicBezTo>
                  <a:cubicBezTo>
                    <a:pt x="2323302" y="203555"/>
                    <a:pt x="2316374" y="195563"/>
                    <a:pt x="2292395" y="222739"/>
                  </a:cubicBezTo>
                  <a:cubicBezTo>
                    <a:pt x="2268416" y="249915"/>
                    <a:pt x="2210334" y="332510"/>
                    <a:pt x="2190085" y="350627"/>
                  </a:cubicBezTo>
                  <a:cubicBezTo>
                    <a:pt x="2169836" y="368744"/>
                    <a:pt x="2179960" y="314391"/>
                    <a:pt x="2170901" y="331443"/>
                  </a:cubicBezTo>
                  <a:cubicBezTo>
                    <a:pt x="2161842" y="348495"/>
                    <a:pt x="2139462" y="419899"/>
                    <a:pt x="2135732" y="452937"/>
                  </a:cubicBezTo>
                  <a:cubicBezTo>
                    <a:pt x="2132002" y="485975"/>
                    <a:pt x="2144258" y="510487"/>
                    <a:pt x="2148521" y="529670"/>
                  </a:cubicBezTo>
                  <a:cubicBezTo>
                    <a:pt x="2152784" y="548853"/>
                    <a:pt x="2160777" y="550451"/>
                    <a:pt x="2161310" y="568036"/>
                  </a:cubicBezTo>
                  <a:cubicBezTo>
                    <a:pt x="2161843" y="585621"/>
                    <a:pt x="2146922" y="643170"/>
                    <a:pt x="2154915" y="64157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398839" y="2811463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184" name="Freeform 50183"/>
            <p:cNvSpPr/>
            <p:nvPr/>
          </p:nvSpPr>
          <p:spPr>
            <a:xfrm>
              <a:off x="3779047" y="3585950"/>
              <a:ext cx="85725" cy="104991"/>
            </a:xfrm>
            <a:custGeom>
              <a:avLst/>
              <a:gdLst>
                <a:gd name="connsiteX0" fmla="*/ 73819 w 85725"/>
                <a:gd name="connsiteY0" fmla="*/ 215 h 104990"/>
                <a:gd name="connsiteX1" fmla="*/ 61912 w 85725"/>
                <a:gd name="connsiteY1" fmla="*/ 4977 h 104990"/>
                <a:gd name="connsiteX2" fmla="*/ 54769 w 85725"/>
                <a:gd name="connsiteY2" fmla="*/ 9740 h 104990"/>
                <a:gd name="connsiteX3" fmla="*/ 47625 w 85725"/>
                <a:gd name="connsiteY3" fmla="*/ 12121 h 104990"/>
                <a:gd name="connsiteX4" fmla="*/ 26194 w 85725"/>
                <a:gd name="connsiteY4" fmla="*/ 24027 h 104990"/>
                <a:gd name="connsiteX5" fmla="*/ 9525 w 85725"/>
                <a:gd name="connsiteY5" fmla="*/ 40696 h 104990"/>
                <a:gd name="connsiteX6" fmla="*/ 4762 w 85725"/>
                <a:gd name="connsiteY6" fmla="*/ 71652 h 104990"/>
                <a:gd name="connsiteX7" fmla="*/ 0 w 85725"/>
                <a:gd name="connsiteY7" fmla="*/ 85940 h 104990"/>
                <a:gd name="connsiteX8" fmla="*/ 2381 w 85725"/>
                <a:gd name="connsiteY8" fmla="*/ 100227 h 104990"/>
                <a:gd name="connsiteX9" fmla="*/ 16669 w 85725"/>
                <a:gd name="connsiteY9" fmla="*/ 104990 h 104990"/>
                <a:gd name="connsiteX10" fmla="*/ 40481 w 85725"/>
                <a:gd name="connsiteY10" fmla="*/ 102608 h 104990"/>
                <a:gd name="connsiteX11" fmla="*/ 54769 w 85725"/>
                <a:gd name="connsiteY11" fmla="*/ 97846 h 104990"/>
                <a:gd name="connsiteX12" fmla="*/ 61912 w 85725"/>
                <a:gd name="connsiteY12" fmla="*/ 95465 h 104990"/>
                <a:gd name="connsiteX13" fmla="*/ 69056 w 85725"/>
                <a:gd name="connsiteY13" fmla="*/ 90702 h 104990"/>
                <a:gd name="connsiteX14" fmla="*/ 78581 w 85725"/>
                <a:gd name="connsiteY14" fmla="*/ 76415 h 104990"/>
                <a:gd name="connsiteX15" fmla="*/ 85725 w 85725"/>
                <a:gd name="connsiteY15" fmla="*/ 47840 h 104990"/>
                <a:gd name="connsiteX16" fmla="*/ 78581 w 85725"/>
                <a:gd name="connsiteY16" fmla="*/ 12121 h 104990"/>
                <a:gd name="connsiteX17" fmla="*/ 73819 w 85725"/>
                <a:gd name="connsiteY17" fmla="*/ 215 h 10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725" h="104990">
                  <a:moveTo>
                    <a:pt x="73819" y="215"/>
                  </a:moveTo>
                  <a:cubicBezTo>
                    <a:pt x="71041" y="-976"/>
                    <a:pt x="65735" y="3065"/>
                    <a:pt x="61912" y="4977"/>
                  </a:cubicBezTo>
                  <a:cubicBezTo>
                    <a:pt x="59352" y="6257"/>
                    <a:pt x="57329" y="8460"/>
                    <a:pt x="54769" y="9740"/>
                  </a:cubicBezTo>
                  <a:cubicBezTo>
                    <a:pt x="52524" y="10863"/>
                    <a:pt x="49819" y="10902"/>
                    <a:pt x="47625" y="12121"/>
                  </a:cubicBezTo>
                  <a:cubicBezTo>
                    <a:pt x="23059" y="25768"/>
                    <a:pt x="42358" y="18639"/>
                    <a:pt x="26194" y="24027"/>
                  </a:cubicBezTo>
                  <a:cubicBezTo>
                    <a:pt x="9817" y="34944"/>
                    <a:pt x="13716" y="28122"/>
                    <a:pt x="9525" y="40696"/>
                  </a:cubicBezTo>
                  <a:cubicBezTo>
                    <a:pt x="9019" y="44236"/>
                    <a:pt x="5867" y="67234"/>
                    <a:pt x="4762" y="71652"/>
                  </a:cubicBezTo>
                  <a:cubicBezTo>
                    <a:pt x="3544" y="76522"/>
                    <a:pt x="0" y="85940"/>
                    <a:pt x="0" y="85940"/>
                  </a:cubicBezTo>
                  <a:cubicBezTo>
                    <a:pt x="794" y="90702"/>
                    <a:pt x="-798" y="96594"/>
                    <a:pt x="2381" y="100227"/>
                  </a:cubicBezTo>
                  <a:cubicBezTo>
                    <a:pt x="5687" y="104005"/>
                    <a:pt x="16669" y="104990"/>
                    <a:pt x="16669" y="104990"/>
                  </a:cubicBezTo>
                  <a:cubicBezTo>
                    <a:pt x="24606" y="104196"/>
                    <a:pt x="32641" y="104078"/>
                    <a:pt x="40481" y="102608"/>
                  </a:cubicBezTo>
                  <a:cubicBezTo>
                    <a:pt x="45415" y="101683"/>
                    <a:pt x="50006" y="99433"/>
                    <a:pt x="54769" y="97846"/>
                  </a:cubicBezTo>
                  <a:lnTo>
                    <a:pt x="61912" y="95465"/>
                  </a:lnTo>
                  <a:cubicBezTo>
                    <a:pt x="64293" y="93877"/>
                    <a:pt x="67171" y="92856"/>
                    <a:pt x="69056" y="90702"/>
                  </a:cubicBezTo>
                  <a:cubicBezTo>
                    <a:pt x="72825" y="86395"/>
                    <a:pt x="78581" y="76415"/>
                    <a:pt x="78581" y="76415"/>
                  </a:cubicBezTo>
                  <a:cubicBezTo>
                    <a:pt x="84871" y="57547"/>
                    <a:pt x="82519" y="67079"/>
                    <a:pt x="85725" y="47840"/>
                  </a:cubicBezTo>
                  <a:cubicBezTo>
                    <a:pt x="84634" y="34743"/>
                    <a:pt x="88189" y="21729"/>
                    <a:pt x="78581" y="12121"/>
                  </a:cubicBezTo>
                  <a:cubicBezTo>
                    <a:pt x="73378" y="6918"/>
                    <a:pt x="76597" y="1406"/>
                    <a:pt x="73819" y="2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0205" name="Group 31"/>
          <p:cNvGrpSpPr>
            <a:grpSpLocks/>
          </p:cNvGrpSpPr>
          <p:nvPr/>
        </p:nvGrpSpPr>
        <p:grpSpPr bwMode="auto">
          <a:xfrm>
            <a:off x="1574803" y="2881317"/>
            <a:ext cx="677863" cy="388937"/>
            <a:chOff x="1582994" y="2770239"/>
            <a:chExt cx="678003" cy="389283"/>
          </a:xfrm>
        </p:grpSpPr>
        <p:sp>
          <p:nvSpPr>
            <p:cNvPr id="5" name="Freeform 4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0206" name="Oval 44"/>
          <p:cNvSpPr>
            <a:spLocks noChangeArrowheads="1"/>
          </p:cNvSpPr>
          <p:nvPr/>
        </p:nvSpPr>
        <p:spPr bwMode="auto">
          <a:xfrm>
            <a:off x="8108953" y="5181602"/>
            <a:ext cx="142875" cy="142875"/>
          </a:xfrm>
          <a:prstGeom prst="ellipse">
            <a:avLst/>
          </a:pr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57189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851970" y="2815315"/>
            <a:ext cx="3811591" cy="2825810"/>
            <a:chOff x="3854450" y="2817815"/>
            <a:chExt cx="3811591" cy="2825810"/>
          </a:xfrm>
        </p:grpSpPr>
        <p:grpSp>
          <p:nvGrpSpPr>
            <p:cNvPr id="77" name="Group 76"/>
            <p:cNvGrpSpPr/>
            <p:nvPr/>
          </p:nvGrpSpPr>
          <p:grpSpPr>
            <a:xfrm>
              <a:off x="3854450" y="2817815"/>
              <a:ext cx="3811591" cy="2825810"/>
              <a:chOff x="3854450" y="2817815"/>
              <a:chExt cx="3811591" cy="2825810"/>
            </a:xfrm>
          </p:grpSpPr>
          <p:pic>
            <p:nvPicPr>
              <p:cNvPr id="79" name="Picture 47" descr="erythrogaster.t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377" y="3852866"/>
                <a:ext cx="811213" cy="139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48" descr="gutturalis.t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8338" y="2817815"/>
                <a:ext cx="639763" cy="1352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TextBox 52"/>
              <p:cNvSpPr txBox="1">
                <a:spLocks noChangeArrowheads="1"/>
              </p:cNvSpPr>
              <p:nvPr/>
            </p:nvSpPr>
            <p:spPr bwMode="auto">
              <a:xfrm>
                <a:off x="5638802" y="5243515"/>
                <a:ext cx="2027239" cy="400110"/>
              </a:xfrm>
              <a:prstGeom prst="rect">
                <a:avLst/>
              </a:prstGeom>
              <a:solidFill>
                <a:srgbClr val="FFFFFF">
                  <a:alpha val="9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erythrogaster</a:t>
                </a:r>
              </a:p>
            </p:txBody>
          </p:sp>
          <p:sp>
            <p:nvSpPr>
              <p:cNvPr id="84" name="TextBox 53"/>
              <p:cNvSpPr txBox="1">
                <a:spLocks noChangeArrowheads="1"/>
              </p:cNvSpPr>
              <p:nvPr/>
            </p:nvSpPr>
            <p:spPr bwMode="auto">
              <a:xfrm>
                <a:off x="4500563" y="3817940"/>
                <a:ext cx="1928812" cy="40011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gutturalis</a:t>
                </a:r>
              </a:p>
            </p:txBody>
          </p:sp>
          <p:cxnSp>
            <p:nvCxnSpPr>
              <p:cNvPr id="89" name="Straight Arrow Connector 68"/>
              <p:cNvCxnSpPr>
                <a:cxnSpLocks noChangeShapeType="1"/>
              </p:cNvCxnSpPr>
              <p:nvPr/>
            </p:nvCxnSpPr>
            <p:spPr bwMode="auto">
              <a:xfrm rot="10800000">
                <a:off x="3854450" y="2967039"/>
                <a:ext cx="642939" cy="4191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78" name="Straight Arrow Connector 72"/>
            <p:cNvCxnSpPr>
              <a:cxnSpLocks noChangeShapeType="1"/>
            </p:cNvCxnSpPr>
            <p:nvPr/>
          </p:nvCxnSpPr>
          <p:spPr bwMode="auto">
            <a:xfrm rot="5400000" flipH="1" flipV="1">
              <a:off x="6858001" y="3467102"/>
              <a:ext cx="571500" cy="2857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0225" name="Rectangle 69"/>
          <p:cNvSpPr>
            <a:spLocks noChangeArrowheads="1"/>
          </p:cNvSpPr>
          <p:nvPr/>
        </p:nvSpPr>
        <p:spPr bwMode="auto">
          <a:xfrm>
            <a:off x="5334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4400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5430" y="426304"/>
            <a:ext cx="7200611" cy="5337972"/>
            <a:chOff x="465430" y="426304"/>
            <a:chExt cx="7200611" cy="5337972"/>
          </a:xfrm>
        </p:grpSpPr>
        <p:sp>
          <p:nvSpPr>
            <p:cNvPr id="50210" name="TextBox 57"/>
            <p:cNvSpPr txBox="1">
              <a:spLocks noChangeArrowheads="1"/>
            </p:cNvSpPr>
            <p:nvPr/>
          </p:nvSpPr>
          <p:spPr bwMode="auto">
            <a:xfrm>
              <a:off x="2406639" y="5364166"/>
              <a:ext cx="1473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transitiva</a:t>
              </a:r>
            </a:p>
          </p:txBody>
        </p:sp>
        <p:cxnSp>
          <p:nvCxnSpPr>
            <p:cNvPr id="50211" name="Straight Arrow Connector 58"/>
            <p:cNvCxnSpPr>
              <a:cxnSpLocks noChangeShapeType="1"/>
            </p:cNvCxnSpPr>
            <p:nvPr/>
          </p:nvCxnSpPr>
          <p:spPr bwMode="auto">
            <a:xfrm flipH="1" flipV="1">
              <a:off x="1905002" y="3378201"/>
              <a:ext cx="658815" cy="58780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61" name="Picture 46" descr="rustica.tif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30" y="426304"/>
              <a:ext cx="792163" cy="1414463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pic>
          <p:nvPicPr>
            <p:cNvPr id="63" name="Picture 50" descr="transitiva.tif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817" y="3852866"/>
              <a:ext cx="693737" cy="15113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grpSp>
          <p:nvGrpSpPr>
            <p:cNvPr id="74" name="Group 73"/>
            <p:cNvGrpSpPr/>
            <p:nvPr/>
          </p:nvGrpSpPr>
          <p:grpSpPr>
            <a:xfrm>
              <a:off x="3854450" y="2817815"/>
              <a:ext cx="3811591" cy="2825810"/>
              <a:chOff x="3854450" y="2817815"/>
              <a:chExt cx="3811591" cy="2825810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3854450" y="2817815"/>
                <a:ext cx="3811591" cy="2825810"/>
                <a:chOff x="3854450" y="2817815"/>
                <a:chExt cx="3811591" cy="2825810"/>
              </a:xfrm>
            </p:grpSpPr>
            <p:pic>
              <p:nvPicPr>
                <p:cNvPr id="91" name="Picture 47" descr="erythrogaster.ti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377" y="3852866"/>
                  <a:ext cx="811213" cy="13985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48" descr="gutturalis.ti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8338" y="2817815"/>
                  <a:ext cx="639763" cy="13525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TextBox 52"/>
                <p:cNvSpPr txBox="1">
                  <a:spLocks noChangeArrowheads="1"/>
                </p:cNvSpPr>
                <p:nvPr/>
              </p:nvSpPr>
              <p:spPr bwMode="auto">
                <a:xfrm>
                  <a:off x="5638802" y="5243515"/>
                  <a:ext cx="202723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b="1" dirty="0">
                      <a:solidFill>
                        <a:srgbClr val="000000"/>
                      </a:solidFill>
                      <a:latin typeface="Century Gothic" panose="020B0502020202020204" pitchFamily="34" charset="0"/>
                    </a:rPr>
                    <a:t>erythrogaster</a:t>
                  </a:r>
                </a:p>
              </p:txBody>
            </p:sp>
            <p:sp>
              <p:nvSpPr>
                <p:cNvPr id="96" name="TextBox 53"/>
                <p:cNvSpPr txBox="1">
                  <a:spLocks noChangeArrowheads="1"/>
                </p:cNvSpPr>
                <p:nvPr/>
              </p:nvSpPr>
              <p:spPr bwMode="auto">
                <a:xfrm>
                  <a:off x="4500563" y="3817940"/>
                  <a:ext cx="192881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defTabSz="4572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000" b="1" dirty="0">
                      <a:solidFill>
                        <a:srgbClr val="000000"/>
                      </a:solidFill>
                      <a:latin typeface="Century Gothic" panose="020B0502020202020204" pitchFamily="34" charset="0"/>
                    </a:rPr>
                    <a:t>gutturalis</a:t>
                  </a:r>
                </a:p>
              </p:txBody>
            </p:sp>
            <p:cxnSp>
              <p:nvCxnSpPr>
                <p:cNvPr id="101" name="Straight Arrow Connector 68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3854450" y="2967039"/>
                  <a:ext cx="642939" cy="419100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90" name="Straight Arrow Connector 7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858001" y="3467102"/>
                <a:ext cx="571500" cy="285751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0212" name="Straight Arrow Connector 66"/>
            <p:cNvCxnSpPr>
              <a:cxnSpLocks noChangeShapeType="1"/>
            </p:cNvCxnSpPr>
            <p:nvPr/>
          </p:nvCxnSpPr>
          <p:spPr bwMode="auto">
            <a:xfrm>
              <a:off x="1189182" y="1500909"/>
              <a:ext cx="747573" cy="112323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9" name="TextBox 55"/>
            <p:cNvSpPr txBox="1">
              <a:spLocks noChangeArrowheads="1"/>
            </p:cNvSpPr>
            <p:nvPr/>
          </p:nvSpPr>
          <p:spPr bwMode="auto">
            <a:xfrm>
              <a:off x="1108231" y="844522"/>
              <a:ext cx="10654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rustica</a:t>
              </a:r>
            </a:p>
          </p:txBody>
        </p:sp>
      </p:grpSp>
      <p:sp>
        <p:nvSpPr>
          <p:cNvPr id="68" name="Left Bracket 67"/>
          <p:cNvSpPr/>
          <p:nvPr/>
        </p:nvSpPr>
        <p:spPr>
          <a:xfrm>
            <a:off x="2674612" y="4943764"/>
            <a:ext cx="260244" cy="413327"/>
          </a:xfrm>
          <a:prstGeom prst="leftBracket">
            <a:avLst/>
          </a:prstGeom>
          <a:ln>
            <a:solidFill>
              <a:srgbClr val="BE02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66" name="Left Bracket 65"/>
          <p:cNvSpPr/>
          <p:nvPr/>
        </p:nvSpPr>
        <p:spPr>
          <a:xfrm>
            <a:off x="665703" y="1376218"/>
            <a:ext cx="260244" cy="413327"/>
          </a:xfrm>
          <a:prstGeom prst="leftBracket">
            <a:avLst/>
          </a:prstGeom>
          <a:ln>
            <a:solidFill>
              <a:srgbClr val="BE02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67" name="Left Bracket 66"/>
          <p:cNvSpPr/>
          <p:nvPr/>
        </p:nvSpPr>
        <p:spPr>
          <a:xfrm>
            <a:off x="4329545" y="3798455"/>
            <a:ext cx="196273" cy="31172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69" name="Left Bracket 68"/>
          <p:cNvSpPr/>
          <p:nvPr/>
        </p:nvSpPr>
        <p:spPr>
          <a:xfrm>
            <a:off x="6283036" y="4920673"/>
            <a:ext cx="196273" cy="31172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835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2"/>
          <p:cNvGrpSpPr>
            <a:grpSpLocks/>
          </p:cNvGrpSpPr>
          <p:nvPr/>
        </p:nvGrpSpPr>
        <p:grpSpPr bwMode="auto">
          <a:xfrm>
            <a:off x="0" y="1044578"/>
            <a:ext cx="9067800" cy="5280025"/>
            <a:chOff x="76200" y="1600200"/>
            <a:chExt cx="8763000" cy="4984355"/>
          </a:xfrm>
        </p:grpSpPr>
        <p:grpSp>
          <p:nvGrpSpPr>
            <p:cNvPr id="50230" name="Group 11"/>
            <p:cNvGrpSpPr>
              <a:grpSpLocks/>
            </p:cNvGrpSpPr>
            <p:nvPr/>
          </p:nvGrpSpPr>
          <p:grpSpPr bwMode="auto">
            <a:xfrm>
              <a:off x="381000" y="1676400"/>
              <a:ext cx="8458200" cy="4908155"/>
              <a:chOff x="381000" y="1676400"/>
              <a:chExt cx="8458200" cy="4908155"/>
            </a:xfrm>
          </p:grpSpPr>
          <p:grpSp>
            <p:nvGrpSpPr>
              <p:cNvPr id="50232" name="Group 10"/>
              <p:cNvGrpSpPr>
                <a:grpSpLocks/>
              </p:cNvGrpSpPr>
              <p:nvPr/>
            </p:nvGrpSpPr>
            <p:grpSpPr bwMode="auto">
              <a:xfrm>
                <a:off x="381000" y="1676400"/>
                <a:ext cx="8305799" cy="4908155"/>
                <a:chOff x="381000" y="1676400"/>
                <a:chExt cx="8305799" cy="4908155"/>
              </a:xfrm>
            </p:grpSpPr>
            <p:grpSp>
              <p:nvGrpSpPr>
                <p:cNvPr id="50234" name="Group 9"/>
                <p:cNvGrpSpPr>
                  <a:grpSpLocks/>
                </p:cNvGrpSpPr>
                <p:nvPr/>
              </p:nvGrpSpPr>
              <p:grpSpPr bwMode="auto">
                <a:xfrm>
                  <a:off x="381000" y="1676400"/>
                  <a:ext cx="8305799" cy="4800600"/>
                  <a:chOff x="381000" y="1676400"/>
                  <a:chExt cx="8305799" cy="4800600"/>
                </a:xfrm>
              </p:grpSpPr>
              <p:pic>
                <p:nvPicPr>
                  <p:cNvPr id="50237" name="Picture 3" descr="IMG1_rot.ti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199" y="1676400"/>
                    <a:ext cx="8229600" cy="4648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" name="Rectangle 4"/>
                  <p:cNvSpPr/>
                  <p:nvPr/>
                </p:nvSpPr>
                <p:spPr>
                  <a:xfrm>
                    <a:off x="381494" y="5866723"/>
                    <a:ext cx="3580680" cy="6099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18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dirty="0">
                      <a:solidFill>
                        <a:srgbClr val="FFFFFF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p:grpSp>
            <p:sp>
              <p:nvSpPr>
                <p:cNvPr id="41" name="Rectangle 6"/>
                <p:cNvSpPr/>
                <p:nvPr/>
              </p:nvSpPr>
              <p:spPr>
                <a:xfrm>
                  <a:off x="3575571" y="5967130"/>
                  <a:ext cx="3580680" cy="609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0236" name="Rectangle 41"/>
                <p:cNvSpPr>
                  <a:spLocks noChangeArrowheads="1"/>
                </p:cNvSpPr>
                <p:nvPr/>
              </p:nvSpPr>
              <p:spPr bwMode="auto">
                <a:xfrm rot="-5400000">
                  <a:off x="5040521" y="4896851"/>
                  <a:ext cx="2057583" cy="1317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6324747" y="6274344"/>
                <a:ext cx="2514453" cy="1393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0231" name="Rectangle 36"/>
            <p:cNvSpPr>
              <a:spLocks noChangeArrowheads="1"/>
            </p:cNvSpPr>
            <p:nvPr/>
          </p:nvSpPr>
          <p:spPr bwMode="auto">
            <a:xfrm rot="-5400000">
              <a:off x="-76697" y="1753097"/>
              <a:ext cx="1143434" cy="83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>
            <a:off x="3057529" y="2014541"/>
            <a:ext cx="1927225" cy="796925"/>
          </a:xfrm>
          <a:custGeom>
            <a:avLst/>
            <a:gdLst>
              <a:gd name="connsiteX0" fmla="*/ 33867 w 1927013"/>
              <a:gd name="connsiteY0" fmla="*/ 94342 h 796349"/>
              <a:gd name="connsiteX1" fmla="*/ 295124 w 1927013"/>
              <a:gd name="connsiteY1" fmla="*/ 152399 h 796349"/>
              <a:gd name="connsiteX2" fmla="*/ 402530 w 1927013"/>
              <a:gd name="connsiteY2" fmla="*/ 158205 h 796349"/>
              <a:gd name="connsiteX3" fmla="*/ 591215 w 1927013"/>
              <a:gd name="connsiteY3" fmla="*/ 158205 h 796349"/>
              <a:gd name="connsiteX4" fmla="*/ 716038 w 1927013"/>
              <a:gd name="connsiteY4" fmla="*/ 149497 h 796349"/>
              <a:gd name="connsiteX5" fmla="*/ 840861 w 1927013"/>
              <a:gd name="connsiteY5" fmla="*/ 132079 h 796349"/>
              <a:gd name="connsiteX6" fmla="*/ 956975 w 1927013"/>
              <a:gd name="connsiteY6" fmla="*/ 105954 h 796349"/>
              <a:gd name="connsiteX7" fmla="*/ 1331444 w 1927013"/>
              <a:gd name="connsiteY7" fmla="*/ 21771 h 796349"/>
              <a:gd name="connsiteX8" fmla="*/ 1528838 w 1927013"/>
              <a:gd name="connsiteY8" fmla="*/ 1451 h 796349"/>
              <a:gd name="connsiteX9" fmla="*/ 1720427 w 1927013"/>
              <a:gd name="connsiteY9" fmla="*/ 30479 h 796349"/>
              <a:gd name="connsiteX10" fmla="*/ 1914918 w 1927013"/>
              <a:gd name="connsiteY10" fmla="*/ 123371 h 796349"/>
              <a:gd name="connsiteX11" fmla="*/ 1792998 w 1927013"/>
              <a:gd name="connsiteY11" fmla="*/ 91439 h 796349"/>
              <a:gd name="connsiteX12" fmla="*/ 1691398 w 1927013"/>
              <a:gd name="connsiteY12" fmla="*/ 79828 h 796349"/>
              <a:gd name="connsiteX13" fmla="*/ 1546255 w 1927013"/>
              <a:gd name="connsiteY13" fmla="*/ 103051 h 796349"/>
              <a:gd name="connsiteX14" fmla="*/ 1380793 w 1927013"/>
              <a:gd name="connsiteY14" fmla="*/ 175622 h 796349"/>
              <a:gd name="connsiteX15" fmla="*/ 1212427 w 1927013"/>
              <a:gd name="connsiteY15" fmla="*/ 317862 h 796349"/>
              <a:gd name="connsiteX16" fmla="*/ 997615 w 1927013"/>
              <a:gd name="connsiteY16" fmla="*/ 518159 h 796349"/>
              <a:gd name="connsiteX17" fmla="*/ 788610 w 1927013"/>
              <a:gd name="connsiteY17" fmla="*/ 672011 h 796349"/>
              <a:gd name="connsiteX18" fmla="*/ 576701 w 1927013"/>
              <a:gd name="connsiteY18" fmla="*/ 750388 h 796349"/>
              <a:gd name="connsiteX19" fmla="*/ 388015 w 1927013"/>
              <a:gd name="connsiteY19" fmla="*/ 785222 h 796349"/>
              <a:gd name="connsiteX20" fmla="*/ 382210 w 1927013"/>
              <a:gd name="connsiteY20" fmla="*/ 782319 h 796349"/>
              <a:gd name="connsiteX21" fmla="*/ 329958 w 1927013"/>
              <a:gd name="connsiteY21" fmla="*/ 701039 h 796349"/>
              <a:gd name="connsiteX22" fmla="*/ 225455 w 1927013"/>
              <a:gd name="connsiteY22" fmla="*/ 541382 h 796349"/>
              <a:gd name="connsiteX23" fmla="*/ 190621 w 1927013"/>
              <a:gd name="connsiteY23" fmla="*/ 445588 h 796349"/>
              <a:gd name="connsiteX24" fmla="*/ 91924 w 1927013"/>
              <a:gd name="connsiteY24" fmla="*/ 288834 h 796349"/>
              <a:gd name="connsiteX25" fmla="*/ 33867 w 1927013"/>
              <a:gd name="connsiteY25" fmla="*/ 94342 h 79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27013" h="796349">
                <a:moveTo>
                  <a:pt x="33867" y="94342"/>
                </a:moveTo>
                <a:cubicBezTo>
                  <a:pt x="67734" y="71603"/>
                  <a:pt x="233680" y="141755"/>
                  <a:pt x="295124" y="152399"/>
                </a:cubicBezTo>
                <a:cubicBezTo>
                  <a:pt x="356568" y="163043"/>
                  <a:pt x="353182" y="157237"/>
                  <a:pt x="402530" y="158205"/>
                </a:cubicBezTo>
                <a:cubicBezTo>
                  <a:pt x="451878" y="159173"/>
                  <a:pt x="538964" y="159656"/>
                  <a:pt x="591215" y="158205"/>
                </a:cubicBezTo>
                <a:cubicBezTo>
                  <a:pt x="643466" y="156754"/>
                  <a:pt x="674430" y="153851"/>
                  <a:pt x="716038" y="149497"/>
                </a:cubicBezTo>
                <a:cubicBezTo>
                  <a:pt x="757646" y="145143"/>
                  <a:pt x="800705" y="139336"/>
                  <a:pt x="840861" y="132079"/>
                </a:cubicBezTo>
                <a:cubicBezTo>
                  <a:pt x="881017" y="124822"/>
                  <a:pt x="956975" y="105954"/>
                  <a:pt x="956975" y="105954"/>
                </a:cubicBezTo>
                <a:cubicBezTo>
                  <a:pt x="1038739" y="87569"/>
                  <a:pt x="1236134" y="39188"/>
                  <a:pt x="1331444" y="21771"/>
                </a:cubicBezTo>
                <a:cubicBezTo>
                  <a:pt x="1426754" y="4354"/>
                  <a:pt x="1464008" y="0"/>
                  <a:pt x="1528838" y="1451"/>
                </a:cubicBezTo>
                <a:cubicBezTo>
                  <a:pt x="1593668" y="2902"/>
                  <a:pt x="1656080" y="10159"/>
                  <a:pt x="1720427" y="30479"/>
                </a:cubicBezTo>
                <a:cubicBezTo>
                  <a:pt x="1784774" y="50799"/>
                  <a:pt x="1902823" y="113211"/>
                  <a:pt x="1914918" y="123371"/>
                </a:cubicBezTo>
                <a:cubicBezTo>
                  <a:pt x="1927013" y="133531"/>
                  <a:pt x="1830251" y="98696"/>
                  <a:pt x="1792998" y="91439"/>
                </a:cubicBezTo>
                <a:cubicBezTo>
                  <a:pt x="1755745" y="84182"/>
                  <a:pt x="1732522" y="77893"/>
                  <a:pt x="1691398" y="79828"/>
                </a:cubicBezTo>
                <a:cubicBezTo>
                  <a:pt x="1650274" y="81763"/>
                  <a:pt x="1598023" y="87085"/>
                  <a:pt x="1546255" y="103051"/>
                </a:cubicBezTo>
                <a:cubicBezTo>
                  <a:pt x="1494488" y="119017"/>
                  <a:pt x="1436431" y="139820"/>
                  <a:pt x="1380793" y="175622"/>
                </a:cubicBezTo>
                <a:cubicBezTo>
                  <a:pt x="1325155" y="211424"/>
                  <a:pt x="1276290" y="260773"/>
                  <a:pt x="1212427" y="317862"/>
                </a:cubicBezTo>
                <a:cubicBezTo>
                  <a:pt x="1148564" y="374952"/>
                  <a:pt x="1068251" y="459134"/>
                  <a:pt x="997615" y="518159"/>
                </a:cubicBezTo>
                <a:cubicBezTo>
                  <a:pt x="926979" y="577184"/>
                  <a:pt x="858762" y="633306"/>
                  <a:pt x="788610" y="672011"/>
                </a:cubicBezTo>
                <a:cubicBezTo>
                  <a:pt x="718458" y="710716"/>
                  <a:pt x="643467" y="731520"/>
                  <a:pt x="576701" y="750388"/>
                </a:cubicBezTo>
                <a:cubicBezTo>
                  <a:pt x="509935" y="769256"/>
                  <a:pt x="420430" y="779900"/>
                  <a:pt x="388015" y="785222"/>
                </a:cubicBezTo>
                <a:cubicBezTo>
                  <a:pt x="355600" y="790544"/>
                  <a:pt x="391886" y="796349"/>
                  <a:pt x="382210" y="782319"/>
                </a:cubicBezTo>
                <a:cubicBezTo>
                  <a:pt x="372534" y="768289"/>
                  <a:pt x="329958" y="701039"/>
                  <a:pt x="329958" y="701039"/>
                </a:cubicBezTo>
                <a:cubicBezTo>
                  <a:pt x="303832" y="660883"/>
                  <a:pt x="248678" y="583957"/>
                  <a:pt x="225455" y="541382"/>
                </a:cubicBezTo>
                <a:cubicBezTo>
                  <a:pt x="202232" y="498807"/>
                  <a:pt x="212876" y="487679"/>
                  <a:pt x="190621" y="445588"/>
                </a:cubicBezTo>
                <a:cubicBezTo>
                  <a:pt x="168366" y="403497"/>
                  <a:pt x="119017" y="347859"/>
                  <a:pt x="91924" y="288834"/>
                </a:cubicBezTo>
                <a:cubicBezTo>
                  <a:pt x="64831" y="229809"/>
                  <a:pt x="0" y="117081"/>
                  <a:pt x="33867" y="94342"/>
                </a:cubicBezTo>
                <a:close/>
              </a:path>
            </a:pathLst>
          </a:custGeom>
          <a:pattFill prst="pct75">
            <a:fgClr>
              <a:schemeClr val="accent1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119813" y="2260600"/>
            <a:ext cx="2119312" cy="1549400"/>
          </a:xfrm>
          <a:custGeom>
            <a:avLst/>
            <a:gdLst>
              <a:gd name="connsiteX0" fmla="*/ 13629 w 2119351"/>
              <a:gd name="connsiteY0" fmla="*/ 72482 h 1548779"/>
              <a:gd name="connsiteX1" fmla="*/ 292409 w 2119351"/>
              <a:gd name="connsiteY1" fmla="*/ 16726 h 1548779"/>
              <a:gd name="connsiteX2" fmla="*/ 467112 w 2119351"/>
              <a:gd name="connsiteY2" fmla="*/ 1858 h 1548779"/>
              <a:gd name="connsiteX3" fmla="*/ 667834 w 2119351"/>
              <a:gd name="connsiteY3" fmla="*/ 27877 h 1548779"/>
              <a:gd name="connsiteX4" fmla="*/ 875990 w 2119351"/>
              <a:gd name="connsiteY4" fmla="*/ 98501 h 1548779"/>
              <a:gd name="connsiteX5" fmla="*/ 1203092 w 2119351"/>
              <a:gd name="connsiteY5" fmla="*/ 258336 h 1548779"/>
              <a:gd name="connsiteX6" fmla="*/ 1533912 w 2119351"/>
              <a:gd name="connsiteY6" fmla="*/ 477643 h 1548779"/>
              <a:gd name="connsiteX7" fmla="*/ 1760653 w 2119351"/>
              <a:gd name="connsiteY7" fmla="*/ 574287 h 1548779"/>
              <a:gd name="connsiteX8" fmla="*/ 1953941 w 2119351"/>
              <a:gd name="connsiteY8" fmla="*/ 607740 h 1548779"/>
              <a:gd name="connsiteX9" fmla="*/ 2005980 w 2119351"/>
              <a:gd name="connsiteY9" fmla="*/ 626326 h 1548779"/>
              <a:gd name="connsiteX10" fmla="*/ 1994829 w 2119351"/>
              <a:gd name="connsiteY10" fmla="*/ 674648 h 1548779"/>
              <a:gd name="connsiteX11" fmla="*/ 2005980 w 2119351"/>
              <a:gd name="connsiteY11" fmla="*/ 715536 h 1548779"/>
              <a:gd name="connsiteX12" fmla="*/ 2072887 w 2119351"/>
              <a:gd name="connsiteY12" fmla="*/ 722970 h 1548779"/>
              <a:gd name="connsiteX13" fmla="*/ 2095190 w 2119351"/>
              <a:gd name="connsiteY13" fmla="*/ 689516 h 1548779"/>
              <a:gd name="connsiteX14" fmla="*/ 2098907 w 2119351"/>
              <a:gd name="connsiteY14" fmla="*/ 696950 h 1548779"/>
              <a:gd name="connsiteX15" fmla="*/ 2113775 w 2119351"/>
              <a:gd name="connsiteY15" fmla="*/ 711818 h 1548779"/>
              <a:gd name="connsiteX16" fmla="*/ 2065453 w 2119351"/>
              <a:gd name="connsiteY16" fmla="*/ 771292 h 1548779"/>
              <a:gd name="connsiteX17" fmla="*/ 2028282 w 2119351"/>
              <a:gd name="connsiteY17" fmla="*/ 786160 h 1548779"/>
              <a:gd name="connsiteX18" fmla="*/ 1998546 w 2119351"/>
              <a:gd name="connsiteY18" fmla="*/ 819614 h 1548779"/>
              <a:gd name="connsiteX19" fmla="*/ 1961375 w 2119351"/>
              <a:gd name="connsiteY19" fmla="*/ 815897 h 1548779"/>
              <a:gd name="connsiteX20" fmla="*/ 1946507 w 2119351"/>
              <a:gd name="connsiteY20" fmla="*/ 786160 h 1548779"/>
              <a:gd name="connsiteX21" fmla="*/ 1991112 w 2119351"/>
              <a:gd name="connsiteY21" fmla="*/ 756423 h 1548779"/>
              <a:gd name="connsiteX22" fmla="*/ 1994829 w 2119351"/>
              <a:gd name="connsiteY22" fmla="*/ 745272 h 1548779"/>
              <a:gd name="connsiteX23" fmla="*/ 1950224 w 2119351"/>
              <a:gd name="connsiteY23" fmla="*/ 767575 h 1548779"/>
              <a:gd name="connsiteX24" fmla="*/ 1864731 w 2119351"/>
              <a:gd name="connsiteY24" fmla="*/ 812179 h 1548779"/>
              <a:gd name="connsiteX25" fmla="*/ 1846146 w 2119351"/>
              <a:gd name="connsiteY25" fmla="*/ 841916 h 1548779"/>
              <a:gd name="connsiteX26" fmla="*/ 1857297 w 2119351"/>
              <a:gd name="connsiteY26" fmla="*/ 871653 h 1548779"/>
              <a:gd name="connsiteX27" fmla="*/ 1805258 w 2119351"/>
              <a:gd name="connsiteY27" fmla="*/ 908823 h 1548779"/>
              <a:gd name="connsiteX28" fmla="*/ 1768087 w 2119351"/>
              <a:gd name="connsiteY28" fmla="*/ 919975 h 1548779"/>
              <a:gd name="connsiteX29" fmla="*/ 1734634 w 2119351"/>
              <a:gd name="connsiteY29" fmla="*/ 1005467 h 1548779"/>
              <a:gd name="connsiteX30" fmla="*/ 1716048 w 2119351"/>
              <a:gd name="connsiteY30" fmla="*/ 972014 h 1548779"/>
              <a:gd name="connsiteX31" fmla="*/ 1716048 w 2119351"/>
              <a:gd name="connsiteY31" fmla="*/ 960862 h 1548779"/>
              <a:gd name="connsiteX32" fmla="*/ 1701180 w 2119351"/>
              <a:gd name="connsiteY32" fmla="*/ 1027770 h 1548779"/>
              <a:gd name="connsiteX33" fmla="*/ 1701180 w 2119351"/>
              <a:gd name="connsiteY33" fmla="*/ 1053789 h 1548779"/>
              <a:gd name="connsiteX34" fmla="*/ 1693746 w 2119351"/>
              <a:gd name="connsiteY34" fmla="*/ 1090960 h 1548779"/>
              <a:gd name="connsiteX35" fmla="*/ 1593385 w 2119351"/>
              <a:gd name="connsiteY35" fmla="*/ 1169018 h 1548779"/>
              <a:gd name="connsiteX36" fmla="*/ 1623121 w 2119351"/>
              <a:gd name="connsiteY36" fmla="*/ 1317701 h 1548779"/>
              <a:gd name="connsiteX37" fmla="*/ 1600819 w 2119351"/>
              <a:gd name="connsiteY37" fmla="*/ 1384609 h 1548779"/>
              <a:gd name="connsiteX38" fmla="*/ 1556214 w 2119351"/>
              <a:gd name="connsiteY38" fmla="*/ 1302833 h 1548779"/>
              <a:gd name="connsiteX39" fmla="*/ 1522760 w 2119351"/>
              <a:gd name="connsiteY39" fmla="*/ 1239643 h 1548779"/>
              <a:gd name="connsiteX40" fmla="*/ 1470721 w 2119351"/>
              <a:gd name="connsiteY40" fmla="*/ 1243360 h 1548779"/>
              <a:gd name="connsiteX41" fmla="*/ 1396380 w 2119351"/>
              <a:gd name="connsiteY41" fmla="*/ 1232209 h 1548779"/>
              <a:gd name="connsiteX42" fmla="*/ 1377795 w 2119351"/>
              <a:gd name="connsiteY42" fmla="*/ 1261945 h 1548779"/>
              <a:gd name="connsiteX43" fmla="*/ 1273717 w 2119351"/>
              <a:gd name="connsiteY43" fmla="*/ 1235926 h 1548779"/>
              <a:gd name="connsiteX44" fmla="*/ 1191941 w 2119351"/>
              <a:gd name="connsiteY44" fmla="*/ 1299116 h 1548779"/>
              <a:gd name="connsiteX45" fmla="*/ 1206809 w 2119351"/>
              <a:gd name="connsiteY45" fmla="*/ 1340004 h 1548779"/>
              <a:gd name="connsiteX46" fmla="*/ 1173356 w 2119351"/>
              <a:gd name="connsiteY46" fmla="*/ 1366023 h 1548779"/>
              <a:gd name="connsiteX47" fmla="*/ 1199375 w 2119351"/>
              <a:gd name="connsiteY47" fmla="*/ 1507272 h 1548779"/>
              <a:gd name="connsiteX48" fmla="*/ 1243980 w 2119351"/>
              <a:gd name="connsiteY48" fmla="*/ 1548160 h 1548779"/>
              <a:gd name="connsiteX49" fmla="*/ 1139902 w 2119351"/>
              <a:gd name="connsiteY49" fmla="*/ 1510989 h 1548779"/>
              <a:gd name="connsiteX50" fmla="*/ 916878 w 2119351"/>
              <a:gd name="connsiteY50" fmla="*/ 1366023 h 1548779"/>
              <a:gd name="connsiteX51" fmla="*/ 790497 w 2119351"/>
              <a:gd name="connsiteY51" fmla="*/ 1176453 h 1548779"/>
              <a:gd name="connsiteX52" fmla="*/ 768195 w 2119351"/>
              <a:gd name="connsiteY52" fmla="*/ 1195038 h 1548779"/>
              <a:gd name="connsiteX53" fmla="*/ 875990 w 2119351"/>
              <a:gd name="connsiteY53" fmla="*/ 1369740 h 1548779"/>
              <a:gd name="connsiteX54" fmla="*/ 872273 w 2119351"/>
              <a:gd name="connsiteY54" fmla="*/ 1425497 h 1548779"/>
              <a:gd name="connsiteX55" fmla="*/ 835102 w 2119351"/>
              <a:gd name="connsiteY55" fmla="*/ 1388326 h 1548779"/>
              <a:gd name="connsiteX56" fmla="*/ 812799 w 2119351"/>
              <a:gd name="connsiteY56" fmla="*/ 1377175 h 1548779"/>
              <a:gd name="connsiteX57" fmla="*/ 816517 w 2119351"/>
              <a:gd name="connsiteY57" fmla="*/ 1351155 h 1548779"/>
              <a:gd name="connsiteX58" fmla="*/ 757043 w 2119351"/>
              <a:gd name="connsiteY58" fmla="*/ 1287965 h 1548779"/>
              <a:gd name="connsiteX59" fmla="*/ 768195 w 2119351"/>
              <a:gd name="connsiteY59" fmla="*/ 1273097 h 1548779"/>
              <a:gd name="connsiteX60" fmla="*/ 660399 w 2119351"/>
              <a:gd name="connsiteY60" fmla="*/ 1098394 h 1548779"/>
              <a:gd name="connsiteX61" fmla="*/ 612078 w 2119351"/>
              <a:gd name="connsiteY61" fmla="*/ 1090960 h 1548779"/>
              <a:gd name="connsiteX62" fmla="*/ 530302 w 2119351"/>
              <a:gd name="connsiteY62" fmla="*/ 905106 h 1548779"/>
              <a:gd name="connsiteX63" fmla="*/ 548887 w 2119351"/>
              <a:gd name="connsiteY63" fmla="*/ 867936 h 1548779"/>
              <a:gd name="connsiteX64" fmla="*/ 515434 w 2119351"/>
              <a:gd name="connsiteY64" fmla="*/ 812179 h 1548779"/>
              <a:gd name="connsiteX65" fmla="*/ 541453 w 2119351"/>
              <a:gd name="connsiteY65" fmla="*/ 771292 h 1548779"/>
              <a:gd name="connsiteX66" fmla="*/ 515434 w 2119351"/>
              <a:gd name="connsiteY66" fmla="*/ 611458 h 1548779"/>
              <a:gd name="connsiteX67" fmla="*/ 433658 w 2119351"/>
              <a:gd name="connsiteY67" fmla="*/ 544550 h 1548779"/>
              <a:gd name="connsiteX68" fmla="*/ 470829 w 2119351"/>
              <a:gd name="connsiteY68" fmla="*/ 525965 h 1548779"/>
              <a:gd name="connsiteX69" fmla="*/ 392770 w 2119351"/>
              <a:gd name="connsiteY69" fmla="*/ 384716 h 1548779"/>
              <a:gd name="connsiteX70" fmla="*/ 292409 w 2119351"/>
              <a:gd name="connsiteY70" fmla="*/ 288072 h 1548779"/>
              <a:gd name="connsiteX71" fmla="*/ 210634 w 2119351"/>
              <a:gd name="connsiteY71" fmla="*/ 172843 h 1548779"/>
              <a:gd name="connsiteX72" fmla="*/ 13629 w 2119351"/>
              <a:gd name="connsiteY72" fmla="*/ 72482 h 15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119351" h="1548779">
                <a:moveTo>
                  <a:pt x="13629" y="72482"/>
                </a:moveTo>
                <a:cubicBezTo>
                  <a:pt x="27258" y="46463"/>
                  <a:pt x="216829" y="28497"/>
                  <a:pt x="292409" y="16726"/>
                </a:cubicBezTo>
                <a:cubicBezTo>
                  <a:pt x="367989" y="4955"/>
                  <a:pt x="404541" y="0"/>
                  <a:pt x="467112" y="1858"/>
                </a:cubicBezTo>
                <a:cubicBezTo>
                  <a:pt x="529683" y="3716"/>
                  <a:pt x="599688" y="11770"/>
                  <a:pt x="667834" y="27877"/>
                </a:cubicBezTo>
                <a:cubicBezTo>
                  <a:pt x="735980" y="43984"/>
                  <a:pt x="786780" y="60091"/>
                  <a:pt x="875990" y="98501"/>
                </a:cubicBezTo>
                <a:cubicBezTo>
                  <a:pt x="965200" y="136911"/>
                  <a:pt x="1093438" y="195146"/>
                  <a:pt x="1203092" y="258336"/>
                </a:cubicBezTo>
                <a:cubicBezTo>
                  <a:pt x="1312746" y="321526"/>
                  <a:pt x="1440985" y="424985"/>
                  <a:pt x="1533912" y="477643"/>
                </a:cubicBezTo>
                <a:cubicBezTo>
                  <a:pt x="1626839" y="530301"/>
                  <a:pt x="1690648" y="552604"/>
                  <a:pt x="1760653" y="574287"/>
                </a:cubicBezTo>
                <a:cubicBezTo>
                  <a:pt x="1830658" y="595970"/>
                  <a:pt x="1913053" y="599067"/>
                  <a:pt x="1953941" y="607740"/>
                </a:cubicBezTo>
                <a:cubicBezTo>
                  <a:pt x="1994829" y="616413"/>
                  <a:pt x="1999165" y="615175"/>
                  <a:pt x="2005980" y="626326"/>
                </a:cubicBezTo>
                <a:cubicBezTo>
                  <a:pt x="2012795" y="637477"/>
                  <a:pt x="1994829" y="659780"/>
                  <a:pt x="1994829" y="674648"/>
                </a:cubicBezTo>
                <a:cubicBezTo>
                  <a:pt x="1994829" y="689516"/>
                  <a:pt x="1992970" y="707482"/>
                  <a:pt x="2005980" y="715536"/>
                </a:cubicBezTo>
                <a:cubicBezTo>
                  <a:pt x="2018990" y="723590"/>
                  <a:pt x="2058019" y="727307"/>
                  <a:pt x="2072887" y="722970"/>
                </a:cubicBezTo>
                <a:cubicBezTo>
                  <a:pt x="2087755" y="718633"/>
                  <a:pt x="2090853" y="693853"/>
                  <a:pt x="2095190" y="689516"/>
                </a:cubicBezTo>
                <a:cubicBezTo>
                  <a:pt x="2099527" y="685179"/>
                  <a:pt x="2095809" y="693233"/>
                  <a:pt x="2098907" y="696950"/>
                </a:cubicBezTo>
                <a:cubicBezTo>
                  <a:pt x="2102005" y="700667"/>
                  <a:pt x="2119351" y="699428"/>
                  <a:pt x="2113775" y="711818"/>
                </a:cubicBezTo>
                <a:cubicBezTo>
                  <a:pt x="2108199" y="724208"/>
                  <a:pt x="2079702" y="758902"/>
                  <a:pt x="2065453" y="771292"/>
                </a:cubicBezTo>
                <a:cubicBezTo>
                  <a:pt x="2051204" y="783682"/>
                  <a:pt x="2039433" y="778106"/>
                  <a:pt x="2028282" y="786160"/>
                </a:cubicBezTo>
                <a:cubicBezTo>
                  <a:pt x="2017131" y="794214"/>
                  <a:pt x="2009697" y="814658"/>
                  <a:pt x="1998546" y="819614"/>
                </a:cubicBezTo>
                <a:cubicBezTo>
                  <a:pt x="1987395" y="824570"/>
                  <a:pt x="1970048" y="821473"/>
                  <a:pt x="1961375" y="815897"/>
                </a:cubicBezTo>
                <a:cubicBezTo>
                  <a:pt x="1952702" y="810321"/>
                  <a:pt x="1941551" y="796072"/>
                  <a:pt x="1946507" y="786160"/>
                </a:cubicBezTo>
                <a:cubicBezTo>
                  <a:pt x="1951463" y="776248"/>
                  <a:pt x="1983058" y="763238"/>
                  <a:pt x="1991112" y="756423"/>
                </a:cubicBezTo>
                <a:cubicBezTo>
                  <a:pt x="1999166" y="749608"/>
                  <a:pt x="2001644" y="743413"/>
                  <a:pt x="1994829" y="745272"/>
                </a:cubicBezTo>
                <a:cubicBezTo>
                  <a:pt x="1988014" y="747131"/>
                  <a:pt x="1950224" y="767575"/>
                  <a:pt x="1950224" y="767575"/>
                </a:cubicBezTo>
                <a:cubicBezTo>
                  <a:pt x="1928541" y="778726"/>
                  <a:pt x="1882077" y="799789"/>
                  <a:pt x="1864731" y="812179"/>
                </a:cubicBezTo>
                <a:cubicBezTo>
                  <a:pt x="1847385" y="824569"/>
                  <a:pt x="1847385" y="832004"/>
                  <a:pt x="1846146" y="841916"/>
                </a:cubicBezTo>
                <a:cubicBezTo>
                  <a:pt x="1844907" y="851828"/>
                  <a:pt x="1864112" y="860502"/>
                  <a:pt x="1857297" y="871653"/>
                </a:cubicBezTo>
                <a:cubicBezTo>
                  <a:pt x="1850482" y="882804"/>
                  <a:pt x="1820126" y="900769"/>
                  <a:pt x="1805258" y="908823"/>
                </a:cubicBezTo>
                <a:cubicBezTo>
                  <a:pt x="1790390" y="916877"/>
                  <a:pt x="1779858" y="903868"/>
                  <a:pt x="1768087" y="919975"/>
                </a:cubicBezTo>
                <a:cubicBezTo>
                  <a:pt x="1756316" y="936082"/>
                  <a:pt x="1743307" y="996794"/>
                  <a:pt x="1734634" y="1005467"/>
                </a:cubicBezTo>
                <a:cubicBezTo>
                  <a:pt x="1725961" y="1014140"/>
                  <a:pt x="1719146" y="979448"/>
                  <a:pt x="1716048" y="972014"/>
                </a:cubicBezTo>
                <a:cubicBezTo>
                  <a:pt x="1712950" y="964580"/>
                  <a:pt x="1718526" y="951569"/>
                  <a:pt x="1716048" y="960862"/>
                </a:cubicBezTo>
                <a:cubicBezTo>
                  <a:pt x="1713570" y="970155"/>
                  <a:pt x="1703658" y="1012282"/>
                  <a:pt x="1701180" y="1027770"/>
                </a:cubicBezTo>
                <a:cubicBezTo>
                  <a:pt x="1698702" y="1043258"/>
                  <a:pt x="1702419" y="1043257"/>
                  <a:pt x="1701180" y="1053789"/>
                </a:cubicBezTo>
                <a:cubicBezTo>
                  <a:pt x="1699941" y="1064321"/>
                  <a:pt x="1711712" y="1071755"/>
                  <a:pt x="1693746" y="1090960"/>
                </a:cubicBezTo>
                <a:cubicBezTo>
                  <a:pt x="1675780" y="1110165"/>
                  <a:pt x="1605156" y="1131228"/>
                  <a:pt x="1593385" y="1169018"/>
                </a:cubicBezTo>
                <a:cubicBezTo>
                  <a:pt x="1581614" y="1206808"/>
                  <a:pt x="1621882" y="1281769"/>
                  <a:pt x="1623121" y="1317701"/>
                </a:cubicBezTo>
                <a:cubicBezTo>
                  <a:pt x="1624360" y="1353633"/>
                  <a:pt x="1611970" y="1387087"/>
                  <a:pt x="1600819" y="1384609"/>
                </a:cubicBezTo>
                <a:cubicBezTo>
                  <a:pt x="1589668" y="1382131"/>
                  <a:pt x="1569224" y="1326994"/>
                  <a:pt x="1556214" y="1302833"/>
                </a:cubicBezTo>
                <a:cubicBezTo>
                  <a:pt x="1543204" y="1278672"/>
                  <a:pt x="1537009" y="1249555"/>
                  <a:pt x="1522760" y="1239643"/>
                </a:cubicBezTo>
                <a:cubicBezTo>
                  <a:pt x="1508511" y="1229731"/>
                  <a:pt x="1491784" y="1244599"/>
                  <a:pt x="1470721" y="1243360"/>
                </a:cubicBezTo>
                <a:cubicBezTo>
                  <a:pt x="1449658" y="1242121"/>
                  <a:pt x="1411868" y="1229112"/>
                  <a:pt x="1396380" y="1232209"/>
                </a:cubicBezTo>
                <a:cubicBezTo>
                  <a:pt x="1380892" y="1235307"/>
                  <a:pt x="1398239" y="1261326"/>
                  <a:pt x="1377795" y="1261945"/>
                </a:cubicBezTo>
                <a:cubicBezTo>
                  <a:pt x="1357351" y="1262564"/>
                  <a:pt x="1304693" y="1229731"/>
                  <a:pt x="1273717" y="1235926"/>
                </a:cubicBezTo>
                <a:cubicBezTo>
                  <a:pt x="1242741" y="1242121"/>
                  <a:pt x="1203092" y="1281770"/>
                  <a:pt x="1191941" y="1299116"/>
                </a:cubicBezTo>
                <a:cubicBezTo>
                  <a:pt x="1180790" y="1316462"/>
                  <a:pt x="1209906" y="1328853"/>
                  <a:pt x="1206809" y="1340004"/>
                </a:cubicBezTo>
                <a:cubicBezTo>
                  <a:pt x="1203712" y="1351155"/>
                  <a:pt x="1174595" y="1338145"/>
                  <a:pt x="1173356" y="1366023"/>
                </a:cubicBezTo>
                <a:cubicBezTo>
                  <a:pt x="1172117" y="1393901"/>
                  <a:pt x="1187604" y="1476916"/>
                  <a:pt x="1199375" y="1507272"/>
                </a:cubicBezTo>
                <a:cubicBezTo>
                  <a:pt x="1211146" y="1537628"/>
                  <a:pt x="1253892" y="1547541"/>
                  <a:pt x="1243980" y="1548160"/>
                </a:cubicBezTo>
                <a:cubicBezTo>
                  <a:pt x="1234068" y="1548779"/>
                  <a:pt x="1194419" y="1541345"/>
                  <a:pt x="1139902" y="1510989"/>
                </a:cubicBezTo>
                <a:cubicBezTo>
                  <a:pt x="1085385" y="1480633"/>
                  <a:pt x="975112" y="1421779"/>
                  <a:pt x="916878" y="1366023"/>
                </a:cubicBezTo>
                <a:cubicBezTo>
                  <a:pt x="858644" y="1310267"/>
                  <a:pt x="815278" y="1204951"/>
                  <a:pt x="790497" y="1176453"/>
                </a:cubicBezTo>
                <a:cubicBezTo>
                  <a:pt x="765717" y="1147956"/>
                  <a:pt x="753946" y="1162824"/>
                  <a:pt x="768195" y="1195038"/>
                </a:cubicBezTo>
                <a:cubicBezTo>
                  <a:pt x="782444" y="1227252"/>
                  <a:pt x="858644" y="1331330"/>
                  <a:pt x="875990" y="1369740"/>
                </a:cubicBezTo>
                <a:cubicBezTo>
                  <a:pt x="893336" y="1408150"/>
                  <a:pt x="879088" y="1422399"/>
                  <a:pt x="872273" y="1425497"/>
                </a:cubicBezTo>
                <a:cubicBezTo>
                  <a:pt x="865458" y="1428595"/>
                  <a:pt x="845014" y="1396380"/>
                  <a:pt x="835102" y="1388326"/>
                </a:cubicBezTo>
                <a:cubicBezTo>
                  <a:pt x="825190" y="1380272"/>
                  <a:pt x="815897" y="1383370"/>
                  <a:pt x="812799" y="1377175"/>
                </a:cubicBezTo>
                <a:cubicBezTo>
                  <a:pt x="809702" y="1370980"/>
                  <a:pt x="825810" y="1366023"/>
                  <a:pt x="816517" y="1351155"/>
                </a:cubicBezTo>
                <a:cubicBezTo>
                  <a:pt x="807224" y="1336287"/>
                  <a:pt x="765097" y="1300975"/>
                  <a:pt x="757043" y="1287965"/>
                </a:cubicBezTo>
                <a:cubicBezTo>
                  <a:pt x="748989" y="1274955"/>
                  <a:pt x="784302" y="1304692"/>
                  <a:pt x="768195" y="1273097"/>
                </a:cubicBezTo>
                <a:cubicBezTo>
                  <a:pt x="752088" y="1241502"/>
                  <a:pt x="686418" y="1128750"/>
                  <a:pt x="660399" y="1098394"/>
                </a:cubicBezTo>
                <a:cubicBezTo>
                  <a:pt x="634380" y="1068038"/>
                  <a:pt x="633761" y="1123175"/>
                  <a:pt x="612078" y="1090960"/>
                </a:cubicBezTo>
                <a:cubicBezTo>
                  <a:pt x="590395" y="1058745"/>
                  <a:pt x="540834" y="942277"/>
                  <a:pt x="530302" y="905106"/>
                </a:cubicBezTo>
                <a:cubicBezTo>
                  <a:pt x="519770" y="867935"/>
                  <a:pt x="551365" y="883424"/>
                  <a:pt x="548887" y="867936"/>
                </a:cubicBezTo>
                <a:cubicBezTo>
                  <a:pt x="546409" y="852448"/>
                  <a:pt x="516673" y="828286"/>
                  <a:pt x="515434" y="812179"/>
                </a:cubicBezTo>
                <a:cubicBezTo>
                  <a:pt x="514195" y="796072"/>
                  <a:pt x="541453" y="804745"/>
                  <a:pt x="541453" y="771292"/>
                </a:cubicBezTo>
                <a:cubicBezTo>
                  <a:pt x="541453" y="737839"/>
                  <a:pt x="533400" y="649248"/>
                  <a:pt x="515434" y="611458"/>
                </a:cubicBezTo>
                <a:cubicBezTo>
                  <a:pt x="497468" y="573668"/>
                  <a:pt x="441092" y="558799"/>
                  <a:pt x="433658" y="544550"/>
                </a:cubicBezTo>
                <a:cubicBezTo>
                  <a:pt x="426224" y="530301"/>
                  <a:pt x="477644" y="552604"/>
                  <a:pt x="470829" y="525965"/>
                </a:cubicBezTo>
                <a:cubicBezTo>
                  <a:pt x="464014" y="499326"/>
                  <a:pt x="422507" y="424365"/>
                  <a:pt x="392770" y="384716"/>
                </a:cubicBezTo>
                <a:cubicBezTo>
                  <a:pt x="363033" y="345067"/>
                  <a:pt x="322765" y="323384"/>
                  <a:pt x="292409" y="288072"/>
                </a:cubicBezTo>
                <a:cubicBezTo>
                  <a:pt x="262053" y="252760"/>
                  <a:pt x="258956" y="208775"/>
                  <a:pt x="210634" y="172843"/>
                </a:cubicBezTo>
                <a:cubicBezTo>
                  <a:pt x="162312" y="136911"/>
                  <a:pt x="0" y="98501"/>
                  <a:pt x="13629" y="72482"/>
                </a:cubicBezTo>
                <a:close/>
              </a:path>
            </a:pathLst>
          </a:cu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0186" name="Group 31"/>
          <p:cNvGrpSpPr>
            <a:grpSpLocks/>
          </p:cNvGrpSpPr>
          <p:nvPr/>
        </p:nvGrpSpPr>
        <p:grpSpPr bwMode="auto">
          <a:xfrm>
            <a:off x="1582739" y="2873376"/>
            <a:ext cx="677863" cy="388939"/>
            <a:chOff x="1582994" y="2770239"/>
            <a:chExt cx="678003" cy="389283"/>
          </a:xfrm>
        </p:grpSpPr>
        <p:sp>
          <p:nvSpPr>
            <p:cNvPr id="34" name="Freeform 33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9" name="Freeform 28"/>
          <p:cNvSpPr/>
          <p:nvPr/>
        </p:nvSpPr>
        <p:spPr>
          <a:xfrm>
            <a:off x="766763" y="2387601"/>
            <a:ext cx="201612" cy="382588"/>
          </a:xfrm>
          <a:custGeom>
            <a:avLst/>
            <a:gdLst>
              <a:gd name="connsiteX0" fmla="*/ 5425 w 200734"/>
              <a:gd name="connsiteY0" fmla="*/ 47347 h 382232"/>
              <a:gd name="connsiteX1" fmla="*/ 46854 w 200734"/>
              <a:gd name="connsiteY1" fmla="*/ 5918 h 382232"/>
              <a:gd name="connsiteX2" fmla="*/ 79406 w 200734"/>
              <a:gd name="connsiteY2" fmla="*/ 11836 h 382232"/>
              <a:gd name="connsiteX3" fmla="*/ 64610 w 200734"/>
              <a:gd name="connsiteY3" fmla="*/ 38469 h 382232"/>
              <a:gd name="connsiteX4" fmla="*/ 103080 w 200734"/>
              <a:gd name="connsiteY4" fmla="*/ 53265 h 382232"/>
              <a:gd name="connsiteX5" fmla="*/ 61651 w 200734"/>
              <a:gd name="connsiteY5" fmla="*/ 124287 h 382232"/>
              <a:gd name="connsiteX6" fmla="*/ 108998 w 200734"/>
              <a:gd name="connsiteY6" fmla="*/ 136124 h 382232"/>
              <a:gd name="connsiteX7" fmla="*/ 123794 w 200734"/>
              <a:gd name="connsiteY7" fmla="*/ 189390 h 382232"/>
              <a:gd name="connsiteX8" fmla="*/ 147468 w 200734"/>
              <a:gd name="connsiteY8" fmla="*/ 204186 h 382232"/>
              <a:gd name="connsiteX9" fmla="*/ 159305 w 200734"/>
              <a:gd name="connsiteY9" fmla="*/ 257452 h 382232"/>
              <a:gd name="connsiteX10" fmla="*/ 197775 w 200734"/>
              <a:gd name="connsiteY10" fmla="*/ 278166 h 382232"/>
              <a:gd name="connsiteX11" fmla="*/ 177060 w 200734"/>
              <a:gd name="connsiteY11" fmla="*/ 316636 h 382232"/>
              <a:gd name="connsiteX12" fmla="*/ 177060 w 200734"/>
              <a:gd name="connsiteY12" fmla="*/ 340310 h 382232"/>
              <a:gd name="connsiteX13" fmla="*/ 76447 w 200734"/>
              <a:gd name="connsiteY13" fmla="*/ 355106 h 382232"/>
              <a:gd name="connsiteX14" fmla="*/ 23181 w 200734"/>
              <a:gd name="connsiteY14" fmla="*/ 381739 h 382232"/>
              <a:gd name="connsiteX15" fmla="*/ 14303 w 200734"/>
              <a:gd name="connsiteY15" fmla="*/ 352147 h 382232"/>
              <a:gd name="connsiteX16" fmla="*/ 35018 w 200734"/>
              <a:gd name="connsiteY16" fmla="*/ 319596 h 382232"/>
              <a:gd name="connsiteX17" fmla="*/ 23181 w 200734"/>
              <a:gd name="connsiteY17" fmla="*/ 287044 h 382232"/>
              <a:gd name="connsiteX18" fmla="*/ 58691 w 200734"/>
              <a:gd name="connsiteY18" fmla="*/ 278166 h 382232"/>
              <a:gd name="connsiteX19" fmla="*/ 40936 w 200734"/>
              <a:gd name="connsiteY19" fmla="*/ 251533 h 382232"/>
              <a:gd name="connsiteX20" fmla="*/ 58691 w 200734"/>
              <a:gd name="connsiteY20" fmla="*/ 227860 h 382232"/>
              <a:gd name="connsiteX21" fmla="*/ 37977 w 200734"/>
              <a:gd name="connsiteY21" fmla="*/ 168675 h 382232"/>
              <a:gd name="connsiteX22" fmla="*/ 40936 w 200734"/>
              <a:gd name="connsiteY22" fmla="*/ 124287 h 382232"/>
              <a:gd name="connsiteX23" fmla="*/ 14303 w 200734"/>
              <a:gd name="connsiteY23" fmla="*/ 109491 h 382232"/>
              <a:gd name="connsiteX24" fmla="*/ 5425 w 200734"/>
              <a:gd name="connsiteY24" fmla="*/ 47347 h 38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0734" h="382232">
                <a:moveTo>
                  <a:pt x="5425" y="47347"/>
                </a:moveTo>
                <a:cubicBezTo>
                  <a:pt x="10850" y="30085"/>
                  <a:pt x="34524" y="11837"/>
                  <a:pt x="46854" y="5918"/>
                </a:cubicBezTo>
                <a:cubicBezTo>
                  <a:pt x="59184" y="0"/>
                  <a:pt x="76447" y="6411"/>
                  <a:pt x="79406" y="11836"/>
                </a:cubicBezTo>
                <a:cubicBezTo>
                  <a:pt x="82365" y="17261"/>
                  <a:pt x="60664" y="31564"/>
                  <a:pt x="64610" y="38469"/>
                </a:cubicBezTo>
                <a:cubicBezTo>
                  <a:pt x="68556" y="45374"/>
                  <a:pt x="103573" y="38962"/>
                  <a:pt x="103080" y="53265"/>
                </a:cubicBezTo>
                <a:cubicBezTo>
                  <a:pt x="102587" y="67568"/>
                  <a:pt x="60665" y="110477"/>
                  <a:pt x="61651" y="124287"/>
                </a:cubicBezTo>
                <a:cubicBezTo>
                  <a:pt x="62637" y="138097"/>
                  <a:pt x="98641" y="125274"/>
                  <a:pt x="108998" y="136124"/>
                </a:cubicBezTo>
                <a:cubicBezTo>
                  <a:pt x="119355" y="146974"/>
                  <a:pt x="117382" y="178046"/>
                  <a:pt x="123794" y="189390"/>
                </a:cubicBezTo>
                <a:cubicBezTo>
                  <a:pt x="130206" y="200734"/>
                  <a:pt x="141549" y="192842"/>
                  <a:pt x="147468" y="204186"/>
                </a:cubicBezTo>
                <a:cubicBezTo>
                  <a:pt x="153387" y="215530"/>
                  <a:pt x="150921" y="245122"/>
                  <a:pt x="159305" y="257452"/>
                </a:cubicBezTo>
                <a:cubicBezTo>
                  <a:pt x="167690" y="269782"/>
                  <a:pt x="194816" y="268302"/>
                  <a:pt x="197775" y="278166"/>
                </a:cubicBezTo>
                <a:cubicBezTo>
                  <a:pt x="200734" y="288030"/>
                  <a:pt x="180513" y="306279"/>
                  <a:pt x="177060" y="316636"/>
                </a:cubicBezTo>
                <a:cubicBezTo>
                  <a:pt x="173607" y="326993"/>
                  <a:pt x="193829" y="333898"/>
                  <a:pt x="177060" y="340310"/>
                </a:cubicBezTo>
                <a:cubicBezTo>
                  <a:pt x="160291" y="346722"/>
                  <a:pt x="102093" y="348201"/>
                  <a:pt x="76447" y="355106"/>
                </a:cubicBezTo>
                <a:cubicBezTo>
                  <a:pt x="50801" y="362011"/>
                  <a:pt x="33538" y="382232"/>
                  <a:pt x="23181" y="381739"/>
                </a:cubicBezTo>
                <a:cubicBezTo>
                  <a:pt x="12824" y="381246"/>
                  <a:pt x="12330" y="362504"/>
                  <a:pt x="14303" y="352147"/>
                </a:cubicBezTo>
                <a:cubicBezTo>
                  <a:pt x="16276" y="341790"/>
                  <a:pt x="33538" y="330447"/>
                  <a:pt x="35018" y="319596"/>
                </a:cubicBezTo>
                <a:cubicBezTo>
                  <a:pt x="36498" y="308746"/>
                  <a:pt x="19236" y="293949"/>
                  <a:pt x="23181" y="287044"/>
                </a:cubicBezTo>
                <a:cubicBezTo>
                  <a:pt x="27126" y="280139"/>
                  <a:pt x="55732" y="284084"/>
                  <a:pt x="58691" y="278166"/>
                </a:cubicBezTo>
                <a:cubicBezTo>
                  <a:pt x="61650" y="272248"/>
                  <a:pt x="40936" y="259917"/>
                  <a:pt x="40936" y="251533"/>
                </a:cubicBezTo>
                <a:cubicBezTo>
                  <a:pt x="40936" y="243149"/>
                  <a:pt x="59184" y="241670"/>
                  <a:pt x="58691" y="227860"/>
                </a:cubicBezTo>
                <a:cubicBezTo>
                  <a:pt x="58198" y="214050"/>
                  <a:pt x="40936" y="185937"/>
                  <a:pt x="37977" y="168675"/>
                </a:cubicBezTo>
                <a:cubicBezTo>
                  <a:pt x="35018" y="151413"/>
                  <a:pt x="44882" y="134151"/>
                  <a:pt x="40936" y="124287"/>
                </a:cubicBezTo>
                <a:cubicBezTo>
                  <a:pt x="36990" y="114423"/>
                  <a:pt x="20715" y="122807"/>
                  <a:pt x="14303" y="109491"/>
                </a:cubicBezTo>
                <a:cubicBezTo>
                  <a:pt x="7891" y="96175"/>
                  <a:pt x="0" y="64609"/>
                  <a:pt x="5425" y="47347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54053" y="2538414"/>
            <a:ext cx="136525" cy="171451"/>
          </a:xfrm>
          <a:custGeom>
            <a:avLst/>
            <a:gdLst>
              <a:gd name="connsiteX0" fmla="*/ 46854 w 136124"/>
              <a:gd name="connsiteY0" fmla="*/ 30579 h 172129"/>
              <a:gd name="connsiteX1" fmla="*/ 5425 w 136124"/>
              <a:gd name="connsiteY1" fmla="*/ 63131 h 172129"/>
              <a:gd name="connsiteX2" fmla="*/ 26140 w 136124"/>
              <a:gd name="connsiteY2" fmla="*/ 98641 h 172129"/>
              <a:gd name="connsiteX3" fmla="*/ 2466 w 136124"/>
              <a:gd name="connsiteY3" fmla="*/ 128234 h 172129"/>
              <a:gd name="connsiteX4" fmla="*/ 11343 w 136124"/>
              <a:gd name="connsiteY4" fmla="*/ 154867 h 172129"/>
              <a:gd name="connsiteX5" fmla="*/ 37976 w 136124"/>
              <a:gd name="connsiteY5" fmla="*/ 169663 h 172129"/>
              <a:gd name="connsiteX6" fmla="*/ 103079 w 136124"/>
              <a:gd name="connsiteY6" fmla="*/ 140070 h 172129"/>
              <a:gd name="connsiteX7" fmla="*/ 135631 w 136124"/>
              <a:gd name="connsiteY7" fmla="*/ 119356 h 172129"/>
              <a:gd name="connsiteX8" fmla="*/ 100120 w 136124"/>
              <a:gd name="connsiteY8" fmla="*/ 74968 h 172129"/>
              <a:gd name="connsiteX9" fmla="*/ 108998 w 136124"/>
              <a:gd name="connsiteY9" fmla="*/ 54253 h 172129"/>
              <a:gd name="connsiteX10" fmla="*/ 120835 w 136124"/>
              <a:gd name="connsiteY10" fmla="*/ 24661 h 172129"/>
              <a:gd name="connsiteX11" fmla="*/ 117876 w 136124"/>
              <a:gd name="connsiteY11" fmla="*/ 3946 h 172129"/>
              <a:gd name="connsiteX12" fmla="*/ 46854 w 136124"/>
              <a:gd name="connsiteY12" fmla="*/ 30579 h 17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6124" h="172129">
                <a:moveTo>
                  <a:pt x="46854" y="30579"/>
                </a:moveTo>
                <a:cubicBezTo>
                  <a:pt x="28112" y="40443"/>
                  <a:pt x="8877" y="51787"/>
                  <a:pt x="5425" y="63131"/>
                </a:cubicBezTo>
                <a:cubicBezTo>
                  <a:pt x="1973" y="74475"/>
                  <a:pt x="26633" y="87791"/>
                  <a:pt x="26140" y="98641"/>
                </a:cubicBezTo>
                <a:cubicBezTo>
                  <a:pt x="25647" y="109491"/>
                  <a:pt x="4932" y="118863"/>
                  <a:pt x="2466" y="128234"/>
                </a:cubicBezTo>
                <a:cubicBezTo>
                  <a:pt x="0" y="137605"/>
                  <a:pt x="5425" y="147962"/>
                  <a:pt x="11343" y="154867"/>
                </a:cubicBezTo>
                <a:cubicBezTo>
                  <a:pt x="17261" y="161772"/>
                  <a:pt x="22687" y="172129"/>
                  <a:pt x="37976" y="169663"/>
                </a:cubicBezTo>
                <a:cubicBezTo>
                  <a:pt x="53265" y="167197"/>
                  <a:pt x="86803" y="148455"/>
                  <a:pt x="103079" y="140070"/>
                </a:cubicBezTo>
                <a:cubicBezTo>
                  <a:pt x="119355" y="131685"/>
                  <a:pt x="136124" y="130206"/>
                  <a:pt x="135631" y="119356"/>
                </a:cubicBezTo>
                <a:cubicBezTo>
                  <a:pt x="135138" y="108506"/>
                  <a:pt x="104559" y="85818"/>
                  <a:pt x="100120" y="74968"/>
                </a:cubicBezTo>
                <a:cubicBezTo>
                  <a:pt x="95681" y="64118"/>
                  <a:pt x="105546" y="62637"/>
                  <a:pt x="108998" y="54253"/>
                </a:cubicBezTo>
                <a:cubicBezTo>
                  <a:pt x="112450" y="45869"/>
                  <a:pt x="119355" y="33045"/>
                  <a:pt x="120835" y="24661"/>
                </a:cubicBezTo>
                <a:cubicBezTo>
                  <a:pt x="122315" y="16277"/>
                  <a:pt x="127247" y="7892"/>
                  <a:pt x="117876" y="3946"/>
                </a:cubicBezTo>
                <a:cubicBezTo>
                  <a:pt x="108505" y="0"/>
                  <a:pt x="65596" y="20715"/>
                  <a:pt x="46854" y="3057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730253" y="3206750"/>
            <a:ext cx="481013" cy="109539"/>
          </a:xfrm>
          <a:custGeom>
            <a:avLst/>
            <a:gdLst>
              <a:gd name="connsiteX0" fmla="*/ 17755 w 480380"/>
              <a:gd name="connsiteY0" fmla="*/ 101600 h 109491"/>
              <a:gd name="connsiteX1" fmla="*/ 41429 w 480380"/>
              <a:gd name="connsiteY1" fmla="*/ 57211 h 109491"/>
              <a:gd name="connsiteX2" fmla="*/ 76940 w 480380"/>
              <a:gd name="connsiteY2" fmla="*/ 69048 h 109491"/>
              <a:gd name="connsiteX3" fmla="*/ 133165 w 480380"/>
              <a:gd name="connsiteY3" fmla="*/ 69048 h 109491"/>
              <a:gd name="connsiteX4" fmla="*/ 207146 w 480380"/>
              <a:gd name="connsiteY4" fmla="*/ 24660 h 109491"/>
              <a:gd name="connsiteX5" fmla="*/ 440924 w 480380"/>
              <a:gd name="connsiteY5" fmla="*/ 986 h 109491"/>
              <a:gd name="connsiteX6" fmla="*/ 443884 w 480380"/>
              <a:gd name="connsiteY6" fmla="*/ 30578 h 109491"/>
              <a:gd name="connsiteX7" fmla="*/ 458680 w 480380"/>
              <a:gd name="connsiteY7" fmla="*/ 69048 h 109491"/>
              <a:gd name="connsiteX8" fmla="*/ 437965 w 480380"/>
              <a:gd name="connsiteY8" fmla="*/ 104559 h 109491"/>
              <a:gd name="connsiteX9" fmla="*/ 349189 w 480380"/>
              <a:gd name="connsiteY9" fmla="*/ 89763 h 109491"/>
              <a:gd name="connsiteX10" fmla="*/ 147961 w 480380"/>
              <a:gd name="connsiteY10" fmla="*/ 104559 h 109491"/>
              <a:gd name="connsiteX11" fmla="*/ 17755 w 480380"/>
              <a:gd name="connsiteY11" fmla="*/ 101600 h 10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380" h="109491">
                <a:moveTo>
                  <a:pt x="17755" y="101600"/>
                </a:moveTo>
                <a:cubicBezTo>
                  <a:pt x="0" y="93709"/>
                  <a:pt x="31565" y="62636"/>
                  <a:pt x="41429" y="57211"/>
                </a:cubicBezTo>
                <a:cubicBezTo>
                  <a:pt x="51293" y="51786"/>
                  <a:pt x="61651" y="67075"/>
                  <a:pt x="76940" y="69048"/>
                </a:cubicBezTo>
                <a:cubicBezTo>
                  <a:pt x="92229" y="71021"/>
                  <a:pt x="111464" y="76446"/>
                  <a:pt x="133165" y="69048"/>
                </a:cubicBezTo>
                <a:cubicBezTo>
                  <a:pt x="154866" y="61650"/>
                  <a:pt x="155853" y="36004"/>
                  <a:pt x="207146" y="24660"/>
                </a:cubicBezTo>
                <a:cubicBezTo>
                  <a:pt x="258439" y="13316"/>
                  <a:pt x="401468" y="0"/>
                  <a:pt x="440924" y="986"/>
                </a:cubicBezTo>
                <a:cubicBezTo>
                  <a:pt x="480380" y="1972"/>
                  <a:pt x="440925" y="19234"/>
                  <a:pt x="443884" y="30578"/>
                </a:cubicBezTo>
                <a:cubicBezTo>
                  <a:pt x="446843" y="41922"/>
                  <a:pt x="459667" y="56718"/>
                  <a:pt x="458680" y="69048"/>
                </a:cubicBezTo>
                <a:cubicBezTo>
                  <a:pt x="457694" y="81378"/>
                  <a:pt x="456213" y="101107"/>
                  <a:pt x="437965" y="104559"/>
                </a:cubicBezTo>
                <a:cubicBezTo>
                  <a:pt x="419717" y="108011"/>
                  <a:pt x="397523" y="89763"/>
                  <a:pt x="349189" y="89763"/>
                </a:cubicBezTo>
                <a:cubicBezTo>
                  <a:pt x="300855" y="89763"/>
                  <a:pt x="203693" y="102586"/>
                  <a:pt x="147961" y="104559"/>
                </a:cubicBezTo>
                <a:cubicBezTo>
                  <a:pt x="92229" y="106532"/>
                  <a:pt x="35510" y="109491"/>
                  <a:pt x="17755" y="101600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108076" y="3081339"/>
            <a:ext cx="46039" cy="76200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119191" y="3025776"/>
            <a:ext cx="46037" cy="46039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79451" y="1658938"/>
            <a:ext cx="2774951" cy="1909763"/>
          </a:xfrm>
          <a:custGeom>
            <a:avLst/>
            <a:gdLst>
              <a:gd name="connsiteX0" fmla="*/ 2405139 w 2775858"/>
              <a:gd name="connsiteY0" fmla="*/ 446919 h 1908629"/>
              <a:gd name="connsiteX1" fmla="*/ 2401510 w 2775858"/>
              <a:gd name="connsiteY1" fmla="*/ 504977 h 1908629"/>
              <a:gd name="connsiteX2" fmla="*/ 2488596 w 2775858"/>
              <a:gd name="connsiteY2" fmla="*/ 693662 h 1908629"/>
              <a:gd name="connsiteX3" fmla="*/ 2557539 w 2775858"/>
              <a:gd name="connsiteY3" fmla="*/ 791634 h 1908629"/>
              <a:gd name="connsiteX4" fmla="*/ 2579310 w 2775858"/>
              <a:gd name="connsiteY4" fmla="*/ 838805 h 1908629"/>
              <a:gd name="connsiteX5" fmla="*/ 2593824 w 2775858"/>
              <a:gd name="connsiteY5" fmla="*/ 893234 h 1908629"/>
              <a:gd name="connsiteX6" fmla="*/ 2757110 w 2775858"/>
              <a:gd name="connsiteY6" fmla="*/ 1139977 h 1908629"/>
              <a:gd name="connsiteX7" fmla="*/ 2706310 w 2775858"/>
              <a:gd name="connsiteY7" fmla="*/ 1136348 h 1908629"/>
              <a:gd name="connsiteX8" fmla="*/ 2557539 w 2775858"/>
              <a:gd name="connsiteY8" fmla="*/ 1154491 h 1908629"/>
              <a:gd name="connsiteX9" fmla="*/ 2488596 w 2775858"/>
              <a:gd name="connsiteY9" fmla="*/ 1245205 h 1908629"/>
              <a:gd name="connsiteX10" fmla="*/ 2506739 w 2775858"/>
              <a:gd name="connsiteY10" fmla="*/ 1368577 h 1908629"/>
              <a:gd name="connsiteX11" fmla="*/ 2524882 w 2775858"/>
              <a:gd name="connsiteY11" fmla="*/ 1372205 h 1908629"/>
              <a:gd name="connsiteX12" fmla="*/ 2611967 w 2775858"/>
              <a:gd name="connsiteY12" fmla="*/ 1448405 h 1908629"/>
              <a:gd name="connsiteX13" fmla="*/ 2590196 w 2775858"/>
              <a:gd name="connsiteY13" fmla="*/ 1524605 h 1908629"/>
              <a:gd name="connsiteX14" fmla="*/ 2484967 w 2775858"/>
              <a:gd name="connsiteY14" fmla="*/ 1582662 h 1908629"/>
              <a:gd name="connsiteX15" fmla="*/ 2343453 w 2775858"/>
              <a:gd name="connsiteY15" fmla="*/ 1637091 h 1908629"/>
              <a:gd name="connsiteX16" fmla="*/ 2176539 w 2775858"/>
              <a:gd name="connsiteY16" fmla="*/ 1669748 h 1908629"/>
              <a:gd name="connsiteX17" fmla="*/ 1947939 w 2775858"/>
              <a:gd name="connsiteY17" fmla="*/ 1767719 h 1908629"/>
              <a:gd name="connsiteX18" fmla="*/ 1897139 w 2775858"/>
              <a:gd name="connsiteY18" fmla="*/ 1891091 h 1908629"/>
              <a:gd name="connsiteX19" fmla="*/ 1846339 w 2775858"/>
              <a:gd name="connsiteY19" fmla="*/ 1872948 h 1908629"/>
              <a:gd name="connsiteX20" fmla="*/ 1741110 w 2775858"/>
              <a:gd name="connsiteY20" fmla="*/ 1843919 h 1908629"/>
              <a:gd name="connsiteX21" fmla="*/ 1646767 w 2775858"/>
              <a:gd name="connsiteY21" fmla="*/ 1843919 h 1908629"/>
              <a:gd name="connsiteX22" fmla="*/ 1563310 w 2775858"/>
              <a:gd name="connsiteY22" fmla="*/ 1876577 h 1908629"/>
              <a:gd name="connsiteX23" fmla="*/ 1465339 w 2775858"/>
              <a:gd name="connsiteY23" fmla="*/ 1789491 h 1908629"/>
              <a:gd name="connsiteX24" fmla="*/ 1414539 w 2775858"/>
              <a:gd name="connsiteY24" fmla="*/ 1804005 h 1908629"/>
              <a:gd name="connsiteX25" fmla="*/ 1352853 w 2775858"/>
              <a:gd name="connsiteY25" fmla="*/ 1702405 h 1908629"/>
              <a:gd name="connsiteX26" fmla="*/ 1352853 w 2775858"/>
              <a:gd name="connsiteY26" fmla="*/ 1626205 h 1908629"/>
              <a:gd name="connsiteX27" fmla="*/ 1338339 w 2775858"/>
              <a:gd name="connsiteY27" fmla="*/ 1568148 h 1908629"/>
              <a:gd name="connsiteX28" fmla="*/ 1175053 w 2775858"/>
              <a:gd name="connsiteY28" fmla="*/ 1550005 h 1908629"/>
              <a:gd name="connsiteX29" fmla="*/ 1138767 w 2775858"/>
              <a:gd name="connsiteY29" fmla="*/ 1520977 h 1908629"/>
              <a:gd name="connsiteX30" fmla="*/ 1073453 w 2775858"/>
              <a:gd name="connsiteY30" fmla="*/ 1528234 h 1908629"/>
              <a:gd name="connsiteX31" fmla="*/ 1000882 w 2775858"/>
              <a:gd name="connsiteY31" fmla="*/ 1575405 h 1908629"/>
              <a:gd name="connsiteX32" fmla="*/ 979110 w 2775858"/>
              <a:gd name="connsiteY32" fmla="*/ 1571777 h 1908629"/>
              <a:gd name="connsiteX33" fmla="*/ 964596 w 2775858"/>
              <a:gd name="connsiteY33" fmla="*/ 1593548 h 1908629"/>
              <a:gd name="connsiteX34" fmla="*/ 921053 w 2775858"/>
              <a:gd name="connsiteY34" fmla="*/ 1579034 h 1908629"/>
              <a:gd name="connsiteX35" fmla="*/ 902910 w 2775858"/>
              <a:gd name="connsiteY35" fmla="*/ 1542748 h 1908629"/>
              <a:gd name="connsiteX36" fmla="*/ 884767 w 2775858"/>
              <a:gd name="connsiteY36" fmla="*/ 1452034 h 1908629"/>
              <a:gd name="connsiteX37" fmla="*/ 812196 w 2775858"/>
              <a:gd name="connsiteY37" fmla="*/ 1502834 h 1908629"/>
              <a:gd name="connsiteX38" fmla="*/ 808567 w 2775858"/>
              <a:gd name="connsiteY38" fmla="*/ 1535491 h 1908629"/>
              <a:gd name="connsiteX39" fmla="*/ 786796 w 2775858"/>
              <a:gd name="connsiteY39" fmla="*/ 1589919 h 1908629"/>
              <a:gd name="connsiteX40" fmla="*/ 710596 w 2775858"/>
              <a:gd name="connsiteY40" fmla="*/ 1412119 h 1908629"/>
              <a:gd name="connsiteX41" fmla="*/ 681567 w 2775858"/>
              <a:gd name="connsiteY41" fmla="*/ 1390348 h 1908629"/>
              <a:gd name="connsiteX42" fmla="*/ 598110 w 2775858"/>
              <a:gd name="connsiteY42" fmla="*/ 1306891 h 1908629"/>
              <a:gd name="connsiteX43" fmla="*/ 540053 w 2775858"/>
              <a:gd name="connsiteY43" fmla="*/ 1285119 h 1908629"/>
              <a:gd name="connsiteX44" fmla="*/ 594482 w 2775858"/>
              <a:gd name="connsiteY44" fmla="*/ 1379462 h 1908629"/>
              <a:gd name="connsiteX45" fmla="*/ 645282 w 2775858"/>
              <a:gd name="connsiteY45" fmla="*/ 1412119 h 1908629"/>
              <a:gd name="connsiteX46" fmla="*/ 685196 w 2775858"/>
              <a:gd name="connsiteY46" fmla="*/ 1444777 h 1908629"/>
              <a:gd name="connsiteX47" fmla="*/ 652539 w 2775858"/>
              <a:gd name="connsiteY47" fmla="*/ 1459291 h 1908629"/>
              <a:gd name="connsiteX48" fmla="*/ 663424 w 2775858"/>
              <a:gd name="connsiteY48" fmla="*/ 1477434 h 1908629"/>
              <a:gd name="connsiteX49" fmla="*/ 645282 w 2775858"/>
              <a:gd name="connsiteY49" fmla="*/ 1524605 h 1908629"/>
              <a:gd name="connsiteX50" fmla="*/ 612624 w 2775858"/>
              <a:gd name="connsiteY50" fmla="*/ 1535491 h 1908629"/>
              <a:gd name="connsiteX51" fmla="*/ 627139 w 2775858"/>
              <a:gd name="connsiteY51" fmla="*/ 1484691 h 1908629"/>
              <a:gd name="connsiteX52" fmla="*/ 579967 w 2775858"/>
              <a:gd name="connsiteY52" fmla="*/ 1433891 h 1908629"/>
              <a:gd name="connsiteX53" fmla="*/ 496510 w 2775858"/>
              <a:gd name="connsiteY53" fmla="*/ 1361319 h 1908629"/>
              <a:gd name="connsiteX54" fmla="*/ 492882 w 2775858"/>
              <a:gd name="connsiteY54" fmla="*/ 1339548 h 1908629"/>
              <a:gd name="connsiteX55" fmla="*/ 452967 w 2775858"/>
              <a:gd name="connsiteY55" fmla="*/ 1310519 h 1908629"/>
              <a:gd name="connsiteX56" fmla="*/ 365882 w 2775858"/>
              <a:gd name="connsiteY56" fmla="*/ 1357691 h 1908629"/>
              <a:gd name="connsiteX57" fmla="*/ 329596 w 2775858"/>
              <a:gd name="connsiteY57" fmla="*/ 1343177 h 1908629"/>
              <a:gd name="connsiteX58" fmla="*/ 311453 w 2775858"/>
              <a:gd name="connsiteY58" fmla="*/ 1412119 h 1908629"/>
              <a:gd name="connsiteX59" fmla="*/ 271539 w 2775858"/>
              <a:gd name="connsiteY59" fmla="*/ 1430262 h 1908629"/>
              <a:gd name="connsiteX60" fmla="*/ 227996 w 2775858"/>
              <a:gd name="connsiteY60" fmla="*/ 1459291 h 1908629"/>
              <a:gd name="connsiteX61" fmla="*/ 246139 w 2775858"/>
              <a:gd name="connsiteY61" fmla="*/ 1502834 h 1908629"/>
              <a:gd name="connsiteX62" fmla="*/ 188082 w 2775858"/>
              <a:gd name="connsiteY62" fmla="*/ 1553634 h 1908629"/>
              <a:gd name="connsiteX63" fmla="*/ 130024 w 2775858"/>
              <a:gd name="connsiteY63" fmla="*/ 1568148 h 1908629"/>
              <a:gd name="connsiteX64" fmla="*/ 86482 w 2775858"/>
              <a:gd name="connsiteY64" fmla="*/ 1593548 h 1908629"/>
              <a:gd name="connsiteX65" fmla="*/ 68339 w 2775858"/>
              <a:gd name="connsiteY65" fmla="*/ 1597177 h 1908629"/>
              <a:gd name="connsiteX66" fmla="*/ 68339 w 2775858"/>
              <a:gd name="connsiteY66" fmla="*/ 1564519 h 1908629"/>
              <a:gd name="connsiteX67" fmla="*/ 21167 w 2775858"/>
              <a:gd name="connsiteY67" fmla="*/ 1553634 h 1908629"/>
              <a:gd name="connsiteX68" fmla="*/ 21167 w 2775858"/>
              <a:gd name="connsiteY68" fmla="*/ 1531862 h 1908629"/>
              <a:gd name="connsiteX69" fmla="*/ 6653 w 2775858"/>
              <a:gd name="connsiteY69" fmla="*/ 1488319 h 1908629"/>
              <a:gd name="connsiteX70" fmla="*/ 35682 w 2775858"/>
              <a:gd name="connsiteY70" fmla="*/ 1444777 h 1908629"/>
              <a:gd name="connsiteX71" fmla="*/ 3024 w 2775858"/>
              <a:gd name="connsiteY71" fmla="*/ 1343177 h 1908629"/>
              <a:gd name="connsiteX72" fmla="*/ 53824 w 2775858"/>
              <a:gd name="connsiteY72" fmla="*/ 1335919 h 1908629"/>
              <a:gd name="connsiteX73" fmla="*/ 188082 w 2775858"/>
              <a:gd name="connsiteY73" fmla="*/ 1350434 h 1908629"/>
              <a:gd name="connsiteX74" fmla="*/ 206224 w 2775858"/>
              <a:gd name="connsiteY74" fmla="*/ 1237948 h 1908629"/>
              <a:gd name="connsiteX75" fmla="*/ 126396 w 2775858"/>
              <a:gd name="connsiteY75" fmla="*/ 1176262 h 1908629"/>
              <a:gd name="connsiteX76" fmla="*/ 177196 w 2775858"/>
              <a:gd name="connsiteY76" fmla="*/ 1139977 h 1908629"/>
              <a:gd name="connsiteX77" fmla="*/ 188082 w 2775858"/>
              <a:gd name="connsiteY77" fmla="*/ 1147234 h 1908629"/>
              <a:gd name="connsiteX78" fmla="*/ 220739 w 2775858"/>
              <a:gd name="connsiteY78" fmla="*/ 1125462 h 1908629"/>
              <a:gd name="connsiteX79" fmla="*/ 246139 w 2775858"/>
              <a:gd name="connsiteY79" fmla="*/ 1121834 h 1908629"/>
              <a:gd name="connsiteX80" fmla="*/ 322339 w 2775858"/>
              <a:gd name="connsiteY80" fmla="*/ 1034748 h 1908629"/>
              <a:gd name="connsiteX81" fmla="*/ 322339 w 2775858"/>
              <a:gd name="connsiteY81" fmla="*/ 998462 h 1908629"/>
              <a:gd name="connsiteX82" fmla="*/ 369510 w 2775858"/>
              <a:gd name="connsiteY82" fmla="*/ 987577 h 1908629"/>
              <a:gd name="connsiteX83" fmla="*/ 409424 w 2775858"/>
              <a:gd name="connsiteY83" fmla="*/ 958548 h 1908629"/>
              <a:gd name="connsiteX84" fmla="*/ 442082 w 2775858"/>
              <a:gd name="connsiteY84" fmla="*/ 940405 h 1908629"/>
              <a:gd name="connsiteX85" fmla="*/ 442082 w 2775858"/>
              <a:gd name="connsiteY85" fmla="*/ 893234 h 1908629"/>
              <a:gd name="connsiteX86" fmla="*/ 442082 w 2775858"/>
              <a:gd name="connsiteY86" fmla="*/ 813405 h 1908629"/>
              <a:gd name="connsiteX87" fmla="*/ 500139 w 2775858"/>
              <a:gd name="connsiteY87" fmla="*/ 773491 h 1908629"/>
              <a:gd name="connsiteX88" fmla="*/ 496510 w 2775858"/>
              <a:gd name="connsiteY88" fmla="*/ 817034 h 1908629"/>
              <a:gd name="connsiteX89" fmla="*/ 496510 w 2775858"/>
              <a:gd name="connsiteY89" fmla="*/ 860577 h 1908629"/>
              <a:gd name="connsiteX90" fmla="*/ 496510 w 2775858"/>
              <a:gd name="connsiteY90" fmla="*/ 907748 h 1908629"/>
              <a:gd name="connsiteX91" fmla="*/ 525539 w 2775858"/>
              <a:gd name="connsiteY91" fmla="*/ 936777 h 1908629"/>
              <a:gd name="connsiteX92" fmla="*/ 583596 w 2775858"/>
              <a:gd name="connsiteY92" fmla="*/ 925891 h 1908629"/>
              <a:gd name="connsiteX93" fmla="*/ 601739 w 2775858"/>
              <a:gd name="connsiteY93" fmla="*/ 933148 h 1908629"/>
              <a:gd name="connsiteX94" fmla="*/ 677939 w 2775858"/>
              <a:gd name="connsiteY94" fmla="*/ 911377 h 1908629"/>
              <a:gd name="connsiteX95" fmla="*/ 703339 w 2775858"/>
              <a:gd name="connsiteY95" fmla="*/ 925891 h 1908629"/>
              <a:gd name="connsiteX96" fmla="*/ 768653 w 2775858"/>
              <a:gd name="connsiteY96" fmla="*/ 867834 h 1908629"/>
              <a:gd name="connsiteX97" fmla="*/ 750510 w 2775858"/>
              <a:gd name="connsiteY97" fmla="*/ 817034 h 1908629"/>
              <a:gd name="connsiteX98" fmla="*/ 786796 w 2775858"/>
              <a:gd name="connsiteY98" fmla="*/ 791634 h 1908629"/>
              <a:gd name="connsiteX99" fmla="*/ 830339 w 2775858"/>
              <a:gd name="connsiteY99" fmla="*/ 824291 h 1908629"/>
              <a:gd name="connsiteX100" fmla="*/ 841224 w 2775858"/>
              <a:gd name="connsiteY100" fmla="*/ 758977 h 1908629"/>
              <a:gd name="connsiteX101" fmla="*/ 823082 w 2775858"/>
              <a:gd name="connsiteY101" fmla="*/ 733577 h 1908629"/>
              <a:gd name="connsiteX102" fmla="*/ 852110 w 2775858"/>
              <a:gd name="connsiteY102" fmla="*/ 700919 h 1908629"/>
              <a:gd name="connsiteX103" fmla="*/ 917424 w 2775858"/>
              <a:gd name="connsiteY103" fmla="*/ 711805 h 1908629"/>
              <a:gd name="connsiteX104" fmla="*/ 946453 w 2775858"/>
              <a:gd name="connsiteY104" fmla="*/ 679148 h 1908629"/>
              <a:gd name="connsiteX105" fmla="*/ 979110 w 2775858"/>
              <a:gd name="connsiteY105" fmla="*/ 671891 h 1908629"/>
              <a:gd name="connsiteX106" fmla="*/ 946453 w 2775858"/>
              <a:gd name="connsiteY106" fmla="*/ 631977 h 1908629"/>
              <a:gd name="connsiteX107" fmla="*/ 906539 w 2775858"/>
              <a:gd name="connsiteY107" fmla="*/ 646491 h 1908629"/>
              <a:gd name="connsiteX108" fmla="*/ 812196 w 2775858"/>
              <a:gd name="connsiteY108" fmla="*/ 668262 h 1908629"/>
              <a:gd name="connsiteX109" fmla="*/ 765024 w 2775858"/>
              <a:gd name="connsiteY109" fmla="*/ 566662 h 1908629"/>
              <a:gd name="connsiteX110" fmla="*/ 783167 w 2775858"/>
              <a:gd name="connsiteY110" fmla="*/ 494091 h 1908629"/>
              <a:gd name="connsiteX111" fmla="*/ 830339 w 2775858"/>
              <a:gd name="connsiteY111" fmla="*/ 454177 h 1908629"/>
              <a:gd name="connsiteX112" fmla="*/ 855739 w 2775858"/>
              <a:gd name="connsiteY112" fmla="*/ 399748 h 1908629"/>
              <a:gd name="connsiteX113" fmla="*/ 848482 w 2775858"/>
              <a:gd name="connsiteY113" fmla="*/ 330805 h 1908629"/>
              <a:gd name="connsiteX114" fmla="*/ 801310 w 2775858"/>
              <a:gd name="connsiteY114" fmla="*/ 352577 h 1908629"/>
              <a:gd name="connsiteX115" fmla="*/ 765024 w 2775858"/>
              <a:gd name="connsiteY115" fmla="*/ 403377 h 1908629"/>
              <a:gd name="connsiteX116" fmla="*/ 779539 w 2775858"/>
              <a:gd name="connsiteY116" fmla="*/ 417891 h 1908629"/>
              <a:gd name="connsiteX117" fmla="*/ 710596 w 2775858"/>
              <a:gd name="connsiteY117" fmla="*/ 501348 h 1908629"/>
              <a:gd name="connsiteX118" fmla="*/ 667053 w 2775858"/>
              <a:gd name="connsiteY118" fmla="*/ 588434 h 1908629"/>
              <a:gd name="connsiteX119" fmla="*/ 681567 w 2775858"/>
              <a:gd name="connsiteY119" fmla="*/ 646491 h 1908629"/>
              <a:gd name="connsiteX120" fmla="*/ 710596 w 2775858"/>
              <a:gd name="connsiteY120" fmla="*/ 657377 h 1908629"/>
              <a:gd name="connsiteX121" fmla="*/ 692453 w 2775858"/>
              <a:gd name="connsiteY121" fmla="*/ 719062 h 1908629"/>
              <a:gd name="connsiteX122" fmla="*/ 677939 w 2775858"/>
              <a:gd name="connsiteY122" fmla="*/ 722691 h 1908629"/>
              <a:gd name="connsiteX123" fmla="*/ 645282 w 2775858"/>
              <a:gd name="connsiteY123" fmla="*/ 824291 h 1908629"/>
              <a:gd name="connsiteX124" fmla="*/ 598110 w 2775858"/>
              <a:gd name="connsiteY124" fmla="*/ 856948 h 1908629"/>
              <a:gd name="connsiteX125" fmla="*/ 579967 w 2775858"/>
              <a:gd name="connsiteY125" fmla="*/ 893234 h 1908629"/>
              <a:gd name="connsiteX126" fmla="*/ 561824 w 2775858"/>
              <a:gd name="connsiteY126" fmla="*/ 860577 h 1908629"/>
              <a:gd name="connsiteX127" fmla="*/ 565453 w 2775858"/>
              <a:gd name="connsiteY127" fmla="*/ 820662 h 1908629"/>
              <a:gd name="connsiteX128" fmla="*/ 547310 w 2775858"/>
              <a:gd name="connsiteY128" fmla="*/ 795262 h 1908629"/>
              <a:gd name="connsiteX129" fmla="*/ 496510 w 2775858"/>
              <a:gd name="connsiteY129" fmla="*/ 700919 h 1908629"/>
              <a:gd name="connsiteX130" fmla="*/ 481996 w 2775858"/>
              <a:gd name="connsiteY130" fmla="*/ 726319 h 1908629"/>
              <a:gd name="connsiteX131" fmla="*/ 420310 w 2775858"/>
              <a:gd name="connsiteY131" fmla="*/ 773491 h 1908629"/>
              <a:gd name="connsiteX132" fmla="*/ 373139 w 2775858"/>
              <a:gd name="connsiteY132" fmla="*/ 700919 h 1908629"/>
              <a:gd name="connsiteX133" fmla="*/ 369510 w 2775858"/>
              <a:gd name="connsiteY133" fmla="*/ 573919 h 1908629"/>
              <a:gd name="connsiteX134" fmla="*/ 492882 w 2775858"/>
              <a:gd name="connsiteY134" fmla="*/ 454177 h 1908629"/>
              <a:gd name="connsiteX135" fmla="*/ 587224 w 2775858"/>
              <a:gd name="connsiteY135" fmla="*/ 287262 h 1908629"/>
              <a:gd name="connsiteX136" fmla="*/ 670682 w 2775858"/>
              <a:gd name="connsiteY136" fmla="*/ 156634 h 1908629"/>
              <a:gd name="connsiteX137" fmla="*/ 797682 w 2775858"/>
              <a:gd name="connsiteY137" fmla="*/ 36891 h 1908629"/>
              <a:gd name="connsiteX138" fmla="*/ 830339 w 2775858"/>
              <a:gd name="connsiteY138" fmla="*/ 40519 h 1908629"/>
              <a:gd name="connsiteX139" fmla="*/ 848482 w 2775858"/>
              <a:gd name="connsiteY139" fmla="*/ 4234 h 1908629"/>
              <a:gd name="connsiteX140" fmla="*/ 877510 w 2775858"/>
              <a:gd name="connsiteY140" fmla="*/ 33262 h 1908629"/>
              <a:gd name="connsiteX141" fmla="*/ 779539 w 2775858"/>
              <a:gd name="connsiteY141" fmla="*/ 203805 h 1908629"/>
              <a:gd name="connsiteX142" fmla="*/ 812196 w 2775858"/>
              <a:gd name="connsiteY142" fmla="*/ 207434 h 1908629"/>
              <a:gd name="connsiteX143" fmla="*/ 902910 w 2775858"/>
              <a:gd name="connsiteY143" fmla="*/ 214691 h 1908629"/>
              <a:gd name="connsiteX144" fmla="*/ 1044424 w 2775858"/>
              <a:gd name="connsiteY144" fmla="*/ 269119 h 1908629"/>
              <a:gd name="connsiteX145" fmla="*/ 1102482 w 2775858"/>
              <a:gd name="connsiteY145" fmla="*/ 352577 h 1908629"/>
              <a:gd name="connsiteX146" fmla="*/ 1091596 w 2775858"/>
              <a:gd name="connsiteY146" fmla="*/ 381605 h 1908629"/>
              <a:gd name="connsiteX147" fmla="*/ 1102482 w 2775858"/>
              <a:gd name="connsiteY147" fmla="*/ 403377 h 1908629"/>
              <a:gd name="connsiteX148" fmla="*/ 1102482 w 2775858"/>
              <a:gd name="connsiteY148" fmla="*/ 432405 h 1908629"/>
              <a:gd name="connsiteX149" fmla="*/ 1138767 w 2775858"/>
              <a:gd name="connsiteY149" fmla="*/ 446919 h 1908629"/>
              <a:gd name="connsiteX150" fmla="*/ 1164167 w 2775858"/>
              <a:gd name="connsiteY150" fmla="*/ 457805 h 1908629"/>
              <a:gd name="connsiteX151" fmla="*/ 1175053 w 2775858"/>
              <a:gd name="connsiteY151" fmla="*/ 446919 h 1908629"/>
              <a:gd name="connsiteX152" fmla="*/ 1138767 w 2775858"/>
              <a:gd name="connsiteY152" fmla="*/ 414262 h 1908629"/>
              <a:gd name="connsiteX153" fmla="*/ 1164167 w 2775858"/>
              <a:gd name="connsiteY153" fmla="*/ 392491 h 1908629"/>
              <a:gd name="connsiteX154" fmla="*/ 1218596 w 2775858"/>
              <a:gd name="connsiteY154" fmla="*/ 428777 h 1908629"/>
              <a:gd name="connsiteX155" fmla="*/ 1233110 w 2775858"/>
              <a:gd name="connsiteY155" fmla="*/ 425148 h 1908629"/>
              <a:gd name="connsiteX156" fmla="*/ 1222224 w 2775858"/>
              <a:gd name="connsiteY156" fmla="*/ 388862 h 1908629"/>
              <a:gd name="connsiteX157" fmla="*/ 1291167 w 2775858"/>
              <a:gd name="connsiteY157" fmla="*/ 312662 h 1908629"/>
              <a:gd name="connsiteX158" fmla="*/ 1312939 w 2775858"/>
              <a:gd name="connsiteY158" fmla="*/ 330805 h 1908629"/>
              <a:gd name="connsiteX159" fmla="*/ 1334710 w 2775858"/>
              <a:gd name="connsiteY159" fmla="*/ 330805 h 1908629"/>
              <a:gd name="connsiteX160" fmla="*/ 1414539 w 2775858"/>
              <a:gd name="connsiteY160" fmla="*/ 367091 h 1908629"/>
              <a:gd name="connsiteX161" fmla="*/ 1603224 w 2775858"/>
              <a:gd name="connsiteY161" fmla="*/ 377977 h 1908629"/>
              <a:gd name="connsiteX162" fmla="*/ 1730224 w 2775858"/>
              <a:gd name="connsiteY162" fmla="*/ 352577 h 1908629"/>
              <a:gd name="connsiteX163" fmla="*/ 1875367 w 2775858"/>
              <a:gd name="connsiteY163" fmla="*/ 327177 h 1908629"/>
              <a:gd name="connsiteX164" fmla="*/ 1875367 w 2775858"/>
              <a:gd name="connsiteY164" fmla="*/ 323548 h 1908629"/>
              <a:gd name="connsiteX165" fmla="*/ 1987853 w 2775858"/>
              <a:gd name="connsiteY165" fmla="*/ 330805 h 1908629"/>
              <a:gd name="connsiteX166" fmla="*/ 2165653 w 2775858"/>
              <a:gd name="connsiteY166" fmla="*/ 359834 h 1908629"/>
              <a:gd name="connsiteX167" fmla="*/ 2270882 w 2775858"/>
              <a:gd name="connsiteY167" fmla="*/ 403377 h 1908629"/>
              <a:gd name="connsiteX168" fmla="*/ 2405139 w 2775858"/>
              <a:gd name="connsiteY168" fmla="*/ 446919 h 19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775858" h="1908629">
                <a:moveTo>
                  <a:pt x="2405139" y="446919"/>
                </a:moveTo>
                <a:cubicBezTo>
                  <a:pt x="2426910" y="463852"/>
                  <a:pt x="2387600" y="463853"/>
                  <a:pt x="2401510" y="504977"/>
                </a:cubicBezTo>
                <a:cubicBezTo>
                  <a:pt x="2415420" y="546101"/>
                  <a:pt x="2462591" y="645886"/>
                  <a:pt x="2488596" y="693662"/>
                </a:cubicBezTo>
                <a:cubicBezTo>
                  <a:pt x="2514601" y="741438"/>
                  <a:pt x="2542420" y="767444"/>
                  <a:pt x="2557539" y="791634"/>
                </a:cubicBezTo>
                <a:cubicBezTo>
                  <a:pt x="2572658" y="815825"/>
                  <a:pt x="2573263" y="821872"/>
                  <a:pt x="2579310" y="838805"/>
                </a:cubicBezTo>
                <a:cubicBezTo>
                  <a:pt x="2585357" y="855738"/>
                  <a:pt x="2564191" y="843039"/>
                  <a:pt x="2593824" y="893234"/>
                </a:cubicBezTo>
                <a:cubicBezTo>
                  <a:pt x="2623457" y="943429"/>
                  <a:pt x="2738362" y="1099458"/>
                  <a:pt x="2757110" y="1139977"/>
                </a:cubicBezTo>
                <a:cubicBezTo>
                  <a:pt x="2775858" y="1180496"/>
                  <a:pt x="2739572" y="1133929"/>
                  <a:pt x="2706310" y="1136348"/>
                </a:cubicBezTo>
                <a:cubicBezTo>
                  <a:pt x="2673048" y="1138767"/>
                  <a:pt x="2593825" y="1136348"/>
                  <a:pt x="2557539" y="1154491"/>
                </a:cubicBezTo>
                <a:cubicBezTo>
                  <a:pt x="2521253" y="1172634"/>
                  <a:pt x="2497063" y="1209524"/>
                  <a:pt x="2488596" y="1245205"/>
                </a:cubicBezTo>
                <a:cubicBezTo>
                  <a:pt x="2480129" y="1280886"/>
                  <a:pt x="2500691" y="1347410"/>
                  <a:pt x="2506739" y="1368577"/>
                </a:cubicBezTo>
                <a:cubicBezTo>
                  <a:pt x="2512787" y="1389744"/>
                  <a:pt x="2507344" y="1358900"/>
                  <a:pt x="2524882" y="1372205"/>
                </a:cubicBezTo>
                <a:cubicBezTo>
                  <a:pt x="2542420" y="1385510"/>
                  <a:pt x="2601081" y="1423005"/>
                  <a:pt x="2611967" y="1448405"/>
                </a:cubicBezTo>
                <a:cubicBezTo>
                  <a:pt x="2622853" y="1473805"/>
                  <a:pt x="2611363" y="1502229"/>
                  <a:pt x="2590196" y="1524605"/>
                </a:cubicBezTo>
                <a:cubicBezTo>
                  <a:pt x="2569029" y="1546981"/>
                  <a:pt x="2526091" y="1563914"/>
                  <a:pt x="2484967" y="1582662"/>
                </a:cubicBezTo>
                <a:cubicBezTo>
                  <a:pt x="2443843" y="1601410"/>
                  <a:pt x="2394858" y="1622577"/>
                  <a:pt x="2343453" y="1637091"/>
                </a:cubicBezTo>
                <a:cubicBezTo>
                  <a:pt x="2292048" y="1651605"/>
                  <a:pt x="2242458" y="1647977"/>
                  <a:pt x="2176539" y="1669748"/>
                </a:cubicBezTo>
                <a:cubicBezTo>
                  <a:pt x="2110620" y="1691519"/>
                  <a:pt x="1994506" y="1730829"/>
                  <a:pt x="1947939" y="1767719"/>
                </a:cubicBezTo>
                <a:cubicBezTo>
                  <a:pt x="1901372" y="1804609"/>
                  <a:pt x="1914072" y="1873553"/>
                  <a:pt x="1897139" y="1891091"/>
                </a:cubicBezTo>
                <a:cubicBezTo>
                  <a:pt x="1880206" y="1908629"/>
                  <a:pt x="1872344" y="1880810"/>
                  <a:pt x="1846339" y="1872948"/>
                </a:cubicBezTo>
                <a:cubicBezTo>
                  <a:pt x="1820334" y="1865086"/>
                  <a:pt x="1774372" y="1848757"/>
                  <a:pt x="1741110" y="1843919"/>
                </a:cubicBezTo>
                <a:cubicBezTo>
                  <a:pt x="1707848" y="1839081"/>
                  <a:pt x="1676400" y="1838476"/>
                  <a:pt x="1646767" y="1843919"/>
                </a:cubicBezTo>
                <a:cubicBezTo>
                  <a:pt x="1617134" y="1849362"/>
                  <a:pt x="1593548" y="1885648"/>
                  <a:pt x="1563310" y="1876577"/>
                </a:cubicBezTo>
                <a:cubicBezTo>
                  <a:pt x="1533072" y="1867506"/>
                  <a:pt x="1490134" y="1801586"/>
                  <a:pt x="1465339" y="1789491"/>
                </a:cubicBezTo>
                <a:cubicBezTo>
                  <a:pt x="1440544" y="1777396"/>
                  <a:pt x="1433287" y="1818519"/>
                  <a:pt x="1414539" y="1804005"/>
                </a:cubicBezTo>
                <a:cubicBezTo>
                  <a:pt x="1395791" y="1789491"/>
                  <a:pt x="1363134" y="1732038"/>
                  <a:pt x="1352853" y="1702405"/>
                </a:cubicBezTo>
                <a:cubicBezTo>
                  <a:pt x="1342572" y="1672772"/>
                  <a:pt x="1355272" y="1648581"/>
                  <a:pt x="1352853" y="1626205"/>
                </a:cubicBezTo>
                <a:cubicBezTo>
                  <a:pt x="1350434" y="1603829"/>
                  <a:pt x="1367972" y="1580848"/>
                  <a:pt x="1338339" y="1568148"/>
                </a:cubicBezTo>
                <a:cubicBezTo>
                  <a:pt x="1308706" y="1555448"/>
                  <a:pt x="1208315" y="1557867"/>
                  <a:pt x="1175053" y="1550005"/>
                </a:cubicBezTo>
                <a:cubicBezTo>
                  <a:pt x="1141791" y="1542143"/>
                  <a:pt x="1155700" y="1524606"/>
                  <a:pt x="1138767" y="1520977"/>
                </a:cubicBezTo>
                <a:cubicBezTo>
                  <a:pt x="1121834" y="1517349"/>
                  <a:pt x="1096434" y="1519163"/>
                  <a:pt x="1073453" y="1528234"/>
                </a:cubicBezTo>
                <a:cubicBezTo>
                  <a:pt x="1050472" y="1537305"/>
                  <a:pt x="1016606" y="1568148"/>
                  <a:pt x="1000882" y="1575405"/>
                </a:cubicBezTo>
                <a:cubicBezTo>
                  <a:pt x="985158" y="1582662"/>
                  <a:pt x="985158" y="1568753"/>
                  <a:pt x="979110" y="1571777"/>
                </a:cubicBezTo>
                <a:cubicBezTo>
                  <a:pt x="973062" y="1574801"/>
                  <a:pt x="974272" y="1592339"/>
                  <a:pt x="964596" y="1593548"/>
                </a:cubicBezTo>
                <a:cubicBezTo>
                  <a:pt x="954920" y="1594757"/>
                  <a:pt x="931334" y="1587501"/>
                  <a:pt x="921053" y="1579034"/>
                </a:cubicBezTo>
                <a:cubicBezTo>
                  <a:pt x="910772" y="1570567"/>
                  <a:pt x="908958" y="1563915"/>
                  <a:pt x="902910" y="1542748"/>
                </a:cubicBezTo>
                <a:cubicBezTo>
                  <a:pt x="896862" y="1521581"/>
                  <a:pt x="899886" y="1458686"/>
                  <a:pt x="884767" y="1452034"/>
                </a:cubicBezTo>
                <a:cubicBezTo>
                  <a:pt x="869648" y="1445382"/>
                  <a:pt x="824896" y="1488925"/>
                  <a:pt x="812196" y="1502834"/>
                </a:cubicBezTo>
                <a:cubicBezTo>
                  <a:pt x="799496" y="1516743"/>
                  <a:pt x="812800" y="1520977"/>
                  <a:pt x="808567" y="1535491"/>
                </a:cubicBezTo>
                <a:cubicBezTo>
                  <a:pt x="804334" y="1550005"/>
                  <a:pt x="803125" y="1610481"/>
                  <a:pt x="786796" y="1589919"/>
                </a:cubicBezTo>
                <a:cubicBezTo>
                  <a:pt x="770468" y="1569357"/>
                  <a:pt x="728134" y="1445381"/>
                  <a:pt x="710596" y="1412119"/>
                </a:cubicBezTo>
                <a:cubicBezTo>
                  <a:pt x="693058" y="1378857"/>
                  <a:pt x="700315" y="1407886"/>
                  <a:pt x="681567" y="1390348"/>
                </a:cubicBezTo>
                <a:cubicBezTo>
                  <a:pt x="662819" y="1372810"/>
                  <a:pt x="621696" y="1324429"/>
                  <a:pt x="598110" y="1306891"/>
                </a:cubicBezTo>
                <a:cubicBezTo>
                  <a:pt x="574524" y="1289353"/>
                  <a:pt x="540658" y="1273024"/>
                  <a:pt x="540053" y="1285119"/>
                </a:cubicBezTo>
                <a:cubicBezTo>
                  <a:pt x="539448" y="1297214"/>
                  <a:pt x="576944" y="1358295"/>
                  <a:pt x="594482" y="1379462"/>
                </a:cubicBezTo>
                <a:cubicBezTo>
                  <a:pt x="612020" y="1400629"/>
                  <a:pt x="630163" y="1401233"/>
                  <a:pt x="645282" y="1412119"/>
                </a:cubicBezTo>
                <a:cubicBezTo>
                  <a:pt x="660401" y="1423005"/>
                  <a:pt x="683987" y="1436915"/>
                  <a:pt x="685196" y="1444777"/>
                </a:cubicBezTo>
                <a:cubicBezTo>
                  <a:pt x="686405" y="1452639"/>
                  <a:pt x="656168" y="1453848"/>
                  <a:pt x="652539" y="1459291"/>
                </a:cubicBezTo>
                <a:cubicBezTo>
                  <a:pt x="648910" y="1464734"/>
                  <a:pt x="664633" y="1466549"/>
                  <a:pt x="663424" y="1477434"/>
                </a:cubicBezTo>
                <a:cubicBezTo>
                  <a:pt x="662215" y="1488319"/>
                  <a:pt x="653749" y="1514929"/>
                  <a:pt x="645282" y="1524605"/>
                </a:cubicBezTo>
                <a:cubicBezTo>
                  <a:pt x="636815" y="1534281"/>
                  <a:pt x="615648" y="1542143"/>
                  <a:pt x="612624" y="1535491"/>
                </a:cubicBezTo>
                <a:cubicBezTo>
                  <a:pt x="609600" y="1528839"/>
                  <a:pt x="632582" y="1501624"/>
                  <a:pt x="627139" y="1484691"/>
                </a:cubicBezTo>
                <a:cubicBezTo>
                  <a:pt x="621696" y="1467758"/>
                  <a:pt x="601738" y="1454453"/>
                  <a:pt x="579967" y="1433891"/>
                </a:cubicBezTo>
                <a:cubicBezTo>
                  <a:pt x="558196" y="1413329"/>
                  <a:pt x="511024" y="1377043"/>
                  <a:pt x="496510" y="1361319"/>
                </a:cubicBezTo>
                <a:cubicBezTo>
                  <a:pt x="481996" y="1345595"/>
                  <a:pt x="500139" y="1348015"/>
                  <a:pt x="492882" y="1339548"/>
                </a:cubicBezTo>
                <a:cubicBezTo>
                  <a:pt x="485625" y="1331081"/>
                  <a:pt x="474134" y="1307495"/>
                  <a:pt x="452967" y="1310519"/>
                </a:cubicBezTo>
                <a:cubicBezTo>
                  <a:pt x="431800" y="1313543"/>
                  <a:pt x="386444" y="1352248"/>
                  <a:pt x="365882" y="1357691"/>
                </a:cubicBezTo>
                <a:cubicBezTo>
                  <a:pt x="345320" y="1363134"/>
                  <a:pt x="338667" y="1334106"/>
                  <a:pt x="329596" y="1343177"/>
                </a:cubicBezTo>
                <a:cubicBezTo>
                  <a:pt x="320525" y="1352248"/>
                  <a:pt x="321129" y="1397605"/>
                  <a:pt x="311453" y="1412119"/>
                </a:cubicBezTo>
                <a:cubicBezTo>
                  <a:pt x="301777" y="1426633"/>
                  <a:pt x="285448" y="1422400"/>
                  <a:pt x="271539" y="1430262"/>
                </a:cubicBezTo>
                <a:cubicBezTo>
                  <a:pt x="257630" y="1438124"/>
                  <a:pt x="232229" y="1447196"/>
                  <a:pt x="227996" y="1459291"/>
                </a:cubicBezTo>
                <a:cubicBezTo>
                  <a:pt x="223763" y="1471386"/>
                  <a:pt x="252791" y="1487110"/>
                  <a:pt x="246139" y="1502834"/>
                </a:cubicBezTo>
                <a:cubicBezTo>
                  <a:pt x="239487" y="1518558"/>
                  <a:pt x="207434" y="1542748"/>
                  <a:pt x="188082" y="1553634"/>
                </a:cubicBezTo>
                <a:cubicBezTo>
                  <a:pt x="168730" y="1564520"/>
                  <a:pt x="146957" y="1561496"/>
                  <a:pt x="130024" y="1568148"/>
                </a:cubicBezTo>
                <a:cubicBezTo>
                  <a:pt x="113091" y="1574800"/>
                  <a:pt x="96763" y="1588710"/>
                  <a:pt x="86482" y="1593548"/>
                </a:cubicBezTo>
                <a:cubicBezTo>
                  <a:pt x="76201" y="1598386"/>
                  <a:pt x="71363" y="1602015"/>
                  <a:pt x="68339" y="1597177"/>
                </a:cubicBezTo>
                <a:cubicBezTo>
                  <a:pt x="65315" y="1592339"/>
                  <a:pt x="76201" y="1571776"/>
                  <a:pt x="68339" y="1564519"/>
                </a:cubicBezTo>
                <a:cubicBezTo>
                  <a:pt x="60477" y="1557262"/>
                  <a:pt x="29029" y="1559077"/>
                  <a:pt x="21167" y="1553634"/>
                </a:cubicBezTo>
                <a:cubicBezTo>
                  <a:pt x="13305" y="1548191"/>
                  <a:pt x="23586" y="1542748"/>
                  <a:pt x="21167" y="1531862"/>
                </a:cubicBezTo>
                <a:cubicBezTo>
                  <a:pt x="18748" y="1520976"/>
                  <a:pt x="4234" y="1502833"/>
                  <a:pt x="6653" y="1488319"/>
                </a:cubicBezTo>
                <a:cubicBezTo>
                  <a:pt x="9072" y="1473805"/>
                  <a:pt x="36287" y="1468967"/>
                  <a:pt x="35682" y="1444777"/>
                </a:cubicBezTo>
                <a:cubicBezTo>
                  <a:pt x="35077" y="1420587"/>
                  <a:pt x="0" y="1361320"/>
                  <a:pt x="3024" y="1343177"/>
                </a:cubicBezTo>
                <a:cubicBezTo>
                  <a:pt x="6048" y="1325034"/>
                  <a:pt x="22981" y="1334710"/>
                  <a:pt x="53824" y="1335919"/>
                </a:cubicBezTo>
                <a:cubicBezTo>
                  <a:pt x="84667" y="1337129"/>
                  <a:pt x="162682" y="1366763"/>
                  <a:pt x="188082" y="1350434"/>
                </a:cubicBezTo>
                <a:cubicBezTo>
                  <a:pt x="213482" y="1334106"/>
                  <a:pt x="216505" y="1266977"/>
                  <a:pt x="206224" y="1237948"/>
                </a:cubicBezTo>
                <a:cubicBezTo>
                  <a:pt x="195943" y="1208919"/>
                  <a:pt x="131234" y="1192590"/>
                  <a:pt x="126396" y="1176262"/>
                </a:cubicBezTo>
                <a:cubicBezTo>
                  <a:pt x="121558" y="1159934"/>
                  <a:pt x="166915" y="1144815"/>
                  <a:pt x="177196" y="1139977"/>
                </a:cubicBezTo>
                <a:cubicBezTo>
                  <a:pt x="187477" y="1135139"/>
                  <a:pt x="180825" y="1149653"/>
                  <a:pt x="188082" y="1147234"/>
                </a:cubicBezTo>
                <a:cubicBezTo>
                  <a:pt x="195339" y="1144815"/>
                  <a:pt x="211063" y="1129695"/>
                  <a:pt x="220739" y="1125462"/>
                </a:cubicBezTo>
                <a:cubicBezTo>
                  <a:pt x="230415" y="1121229"/>
                  <a:pt x="229206" y="1136953"/>
                  <a:pt x="246139" y="1121834"/>
                </a:cubicBezTo>
                <a:cubicBezTo>
                  <a:pt x="263072" y="1106715"/>
                  <a:pt x="309639" y="1055310"/>
                  <a:pt x="322339" y="1034748"/>
                </a:cubicBezTo>
                <a:cubicBezTo>
                  <a:pt x="335039" y="1014186"/>
                  <a:pt x="314477" y="1006324"/>
                  <a:pt x="322339" y="998462"/>
                </a:cubicBezTo>
                <a:cubicBezTo>
                  <a:pt x="330201" y="990600"/>
                  <a:pt x="354996" y="994229"/>
                  <a:pt x="369510" y="987577"/>
                </a:cubicBezTo>
                <a:cubicBezTo>
                  <a:pt x="384024" y="980925"/>
                  <a:pt x="397329" y="966410"/>
                  <a:pt x="409424" y="958548"/>
                </a:cubicBezTo>
                <a:cubicBezTo>
                  <a:pt x="421519" y="950686"/>
                  <a:pt x="436639" y="951291"/>
                  <a:pt x="442082" y="940405"/>
                </a:cubicBezTo>
                <a:cubicBezTo>
                  <a:pt x="447525" y="929519"/>
                  <a:pt x="442082" y="893234"/>
                  <a:pt x="442082" y="893234"/>
                </a:cubicBezTo>
                <a:cubicBezTo>
                  <a:pt x="442082" y="872067"/>
                  <a:pt x="432406" y="833362"/>
                  <a:pt x="442082" y="813405"/>
                </a:cubicBezTo>
                <a:cubicBezTo>
                  <a:pt x="451758" y="793448"/>
                  <a:pt x="491068" y="772886"/>
                  <a:pt x="500139" y="773491"/>
                </a:cubicBezTo>
                <a:cubicBezTo>
                  <a:pt x="509210" y="774096"/>
                  <a:pt x="497115" y="802520"/>
                  <a:pt x="496510" y="817034"/>
                </a:cubicBezTo>
                <a:cubicBezTo>
                  <a:pt x="495905" y="831548"/>
                  <a:pt x="496510" y="860577"/>
                  <a:pt x="496510" y="860577"/>
                </a:cubicBezTo>
                <a:cubicBezTo>
                  <a:pt x="496510" y="875696"/>
                  <a:pt x="491672" y="895048"/>
                  <a:pt x="496510" y="907748"/>
                </a:cubicBezTo>
                <a:cubicBezTo>
                  <a:pt x="501348" y="920448"/>
                  <a:pt x="511025" y="933753"/>
                  <a:pt x="525539" y="936777"/>
                </a:cubicBezTo>
                <a:cubicBezTo>
                  <a:pt x="540053" y="939801"/>
                  <a:pt x="570896" y="926496"/>
                  <a:pt x="583596" y="925891"/>
                </a:cubicBezTo>
                <a:cubicBezTo>
                  <a:pt x="596296" y="925286"/>
                  <a:pt x="586015" y="935567"/>
                  <a:pt x="601739" y="933148"/>
                </a:cubicBezTo>
                <a:cubicBezTo>
                  <a:pt x="617463" y="930729"/>
                  <a:pt x="661006" y="912586"/>
                  <a:pt x="677939" y="911377"/>
                </a:cubicBezTo>
                <a:cubicBezTo>
                  <a:pt x="694872" y="910168"/>
                  <a:pt x="688220" y="933148"/>
                  <a:pt x="703339" y="925891"/>
                </a:cubicBezTo>
                <a:cubicBezTo>
                  <a:pt x="718458" y="918634"/>
                  <a:pt x="760791" y="885977"/>
                  <a:pt x="768653" y="867834"/>
                </a:cubicBezTo>
                <a:cubicBezTo>
                  <a:pt x="776515" y="849691"/>
                  <a:pt x="747486" y="829734"/>
                  <a:pt x="750510" y="817034"/>
                </a:cubicBezTo>
                <a:cubicBezTo>
                  <a:pt x="753534" y="804334"/>
                  <a:pt x="773491" y="790425"/>
                  <a:pt x="786796" y="791634"/>
                </a:cubicBezTo>
                <a:cubicBezTo>
                  <a:pt x="800101" y="792843"/>
                  <a:pt x="821268" y="829734"/>
                  <a:pt x="830339" y="824291"/>
                </a:cubicBezTo>
                <a:cubicBezTo>
                  <a:pt x="839410" y="818848"/>
                  <a:pt x="842433" y="774096"/>
                  <a:pt x="841224" y="758977"/>
                </a:cubicBezTo>
                <a:cubicBezTo>
                  <a:pt x="840015" y="743858"/>
                  <a:pt x="821268" y="743253"/>
                  <a:pt x="823082" y="733577"/>
                </a:cubicBezTo>
                <a:cubicBezTo>
                  <a:pt x="824896" y="723901"/>
                  <a:pt x="836386" y="704548"/>
                  <a:pt x="852110" y="700919"/>
                </a:cubicBezTo>
                <a:cubicBezTo>
                  <a:pt x="867834" y="697290"/>
                  <a:pt x="901700" y="715434"/>
                  <a:pt x="917424" y="711805"/>
                </a:cubicBezTo>
                <a:cubicBezTo>
                  <a:pt x="933148" y="708177"/>
                  <a:pt x="936172" y="685800"/>
                  <a:pt x="946453" y="679148"/>
                </a:cubicBezTo>
                <a:cubicBezTo>
                  <a:pt x="956734" y="672496"/>
                  <a:pt x="979110" y="679753"/>
                  <a:pt x="979110" y="671891"/>
                </a:cubicBezTo>
                <a:cubicBezTo>
                  <a:pt x="979110" y="664029"/>
                  <a:pt x="958548" y="636210"/>
                  <a:pt x="946453" y="631977"/>
                </a:cubicBezTo>
                <a:cubicBezTo>
                  <a:pt x="934358" y="627744"/>
                  <a:pt x="928915" y="640444"/>
                  <a:pt x="906539" y="646491"/>
                </a:cubicBezTo>
                <a:cubicBezTo>
                  <a:pt x="884163" y="652538"/>
                  <a:pt x="835782" y="681567"/>
                  <a:pt x="812196" y="668262"/>
                </a:cubicBezTo>
                <a:cubicBezTo>
                  <a:pt x="788610" y="654957"/>
                  <a:pt x="769862" y="595690"/>
                  <a:pt x="765024" y="566662"/>
                </a:cubicBezTo>
                <a:cubicBezTo>
                  <a:pt x="760186" y="537634"/>
                  <a:pt x="772281" y="512838"/>
                  <a:pt x="783167" y="494091"/>
                </a:cubicBezTo>
                <a:cubicBezTo>
                  <a:pt x="794053" y="475344"/>
                  <a:pt x="818244" y="469901"/>
                  <a:pt x="830339" y="454177"/>
                </a:cubicBezTo>
                <a:cubicBezTo>
                  <a:pt x="842434" y="438453"/>
                  <a:pt x="852715" y="420310"/>
                  <a:pt x="855739" y="399748"/>
                </a:cubicBezTo>
                <a:cubicBezTo>
                  <a:pt x="858763" y="379186"/>
                  <a:pt x="857554" y="338667"/>
                  <a:pt x="848482" y="330805"/>
                </a:cubicBezTo>
                <a:cubicBezTo>
                  <a:pt x="839411" y="322943"/>
                  <a:pt x="815219" y="340482"/>
                  <a:pt x="801310" y="352577"/>
                </a:cubicBezTo>
                <a:cubicBezTo>
                  <a:pt x="787401" y="364672"/>
                  <a:pt x="768652" y="392491"/>
                  <a:pt x="765024" y="403377"/>
                </a:cubicBezTo>
                <a:cubicBezTo>
                  <a:pt x="761396" y="414263"/>
                  <a:pt x="788610" y="401563"/>
                  <a:pt x="779539" y="417891"/>
                </a:cubicBezTo>
                <a:cubicBezTo>
                  <a:pt x="770468" y="434219"/>
                  <a:pt x="729344" y="472924"/>
                  <a:pt x="710596" y="501348"/>
                </a:cubicBezTo>
                <a:cubicBezTo>
                  <a:pt x="691848" y="529772"/>
                  <a:pt x="671891" y="564244"/>
                  <a:pt x="667053" y="588434"/>
                </a:cubicBezTo>
                <a:cubicBezTo>
                  <a:pt x="662215" y="612624"/>
                  <a:pt x="674310" y="635001"/>
                  <a:pt x="681567" y="646491"/>
                </a:cubicBezTo>
                <a:cubicBezTo>
                  <a:pt x="688824" y="657982"/>
                  <a:pt x="708782" y="645282"/>
                  <a:pt x="710596" y="657377"/>
                </a:cubicBezTo>
                <a:cubicBezTo>
                  <a:pt x="712410" y="669472"/>
                  <a:pt x="697896" y="708176"/>
                  <a:pt x="692453" y="719062"/>
                </a:cubicBezTo>
                <a:cubicBezTo>
                  <a:pt x="687010" y="729948"/>
                  <a:pt x="685801" y="705153"/>
                  <a:pt x="677939" y="722691"/>
                </a:cubicBezTo>
                <a:cubicBezTo>
                  <a:pt x="670077" y="740229"/>
                  <a:pt x="658587" y="801915"/>
                  <a:pt x="645282" y="824291"/>
                </a:cubicBezTo>
                <a:cubicBezTo>
                  <a:pt x="631977" y="846667"/>
                  <a:pt x="608996" y="845458"/>
                  <a:pt x="598110" y="856948"/>
                </a:cubicBezTo>
                <a:cubicBezTo>
                  <a:pt x="587224" y="868438"/>
                  <a:pt x="586015" y="892629"/>
                  <a:pt x="579967" y="893234"/>
                </a:cubicBezTo>
                <a:cubicBezTo>
                  <a:pt x="573919" y="893839"/>
                  <a:pt x="564243" y="872672"/>
                  <a:pt x="561824" y="860577"/>
                </a:cubicBezTo>
                <a:cubicBezTo>
                  <a:pt x="559405" y="848482"/>
                  <a:pt x="567872" y="831548"/>
                  <a:pt x="565453" y="820662"/>
                </a:cubicBezTo>
                <a:cubicBezTo>
                  <a:pt x="563034" y="809776"/>
                  <a:pt x="558800" y="815219"/>
                  <a:pt x="547310" y="795262"/>
                </a:cubicBezTo>
                <a:cubicBezTo>
                  <a:pt x="535820" y="775305"/>
                  <a:pt x="507396" y="712409"/>
                  <a:pt x="496510" y="700919"/>
                </a:cubicBezTo>
                <a:cubicBezTo>
                  <a:pt x="485624" y="689429"/>
                  <a:pt x="494696" y="714224"/>
                  <a:pt x="481996" y="726319"/>
                </a:cubicBezTo>
                <a:cubicBezTo>
                  <a:pt x="469296" y="738414"/>
                  <a:pt x="438453" y="777724"/>
                  <a:pt x="420310" y="773491"/>
                </a:cubicBezTo>
                <a:cubicBezTo>
                  <a:pt x="402167" y="769258"/>
                  <a:pt x="381606" y="734181"/>
                  <a:pt x="373139" y="700919"/>
                </a:cubicBezTo>
                <a:cubicBezTo>
                  <a:pt x="364672" y="667657"/>
                  <a:pt x="349553" y="615043"/>
                  <a:pt x="369510" y="573919"/>
                </a:cubicBezTo>
                <a:cubicBezTo>
                  <a:pt x="389467" y="532795"/>
                  <a:pt x="456596" y="501953"/>
                  <a:pt x="492882" y="454177"/>
                </a:cubicBezTo>
                <a:cubicBezTo>
                  <a:pt x="529168" y="406401"/>
                  <a:pt x="557591" y="336852"/>
                  <a:pt x="587224" y="287262"/>
                </a:cubicBezTo>
                <a:cubicBezTo>
                  <a:pt x="616857" y="237672"/>
                  <a:pt x="635606" y="198362"/>
                  <a:pt x="670682" y="156634"/>
                </a:cubicBezTo>
                <a:cubicBezTo>
                  <a:pt x="705758" y="114906"/>
                  <a:pt x="771073" y="56244"/>
                  <a:pt x="797682" y="36891"/>
                </a:cubicBezTo>
                <a:cubicBezTo>
                  <a:pt x="824292" y="17539"/>
                  <a:pt x="821872" y="45962"/>
                  <a:pt x="830339" y="40519"/>
                </a:cubicBezTo>
                <a:cubicBezTo>
                  <a:pt x="838806" y="35076"/>
                  <a:pt x="840620" y="5443"/>
                  <a:pt x="848482" y="4234"/>
                </a:cubicBezTo>
                <a:cubicBezTo>
                  <a:pt x="856344" y="3025"/>
                  <a:pt x="889001" y="0"/>
                  <a:pt x="877510" y="33262"/>
                </a:cubicBezTo>
                <a:cubicBezTo>
                  <a:pt x="866019" y="66524"/>
                  <a:pt x="790425" y="174776"/>
                  <a:pt x="779539" y="203805"/>
                </a:cubicBezTo>
                <a:cubicBezTo>
                  <a:pt x="768653" y="232834"/>
                  <a:pt x="812196" y="207434"/>
                  <a:pt x="812196" y="207434"/>
                </a:cubicBezTo>
                <a:cubicBezTo>
                  <a:pt x="832758" y="209248"/>
                  <a:pt x="864205" y="204410"/>
                  <a:pt x="902910" y="214691"/>
                </a:cubicBezTo>
                <a:cubicBezTo>
                  <a:pt x="941615" y="224972"/>
                  <a:pt x="1011162" y="246138"/>
                  <a:pt x="1044424" y="269119"/>
                </a:cubicBezTo>
                <a:cubicBezTo>
                  <a:pt x="1077686" y="292100"/>
                  <a:pt x="1094620" y="333829"/>
                  <a:pt x="1102482" y="352577"/>
                </a:cubicBezTo>
                <a:cubicBezTo>
                  <a:pt x="1110344" y="371325"/>
                  <a:pt x="1091596" y="373138"/>
                  <a:pt x="1091596" y="381605"/>
                </a:cubicBezTo>
                <a:cubicBezTo>
                  <a:pt x="1091596" y="390072"/>
                  <a:pt x="1100668" y="394910"/>
                  <a:pt x="1102482" y="403377"/>
                </a:cubicBezTo>
                <a:cubicBezTo>
                  <a:pt x="1104296" y="411844"/>
                  <a:pt x="1096435" y="425148"/>
                  <a:pt x="1102482" y="432405"/>
                </a:cubicBezTo>
                <a:cubicBezTo>
                  <a:pt x="1108530" y="439662"/>
                  <a:pt x="1128486" y="442686"/>
                  <a:pt x="1138767" y="446919"/>
                </a:cubicBezTo>
                <a:cubicBezTo>
                  <a:pt x="1149048" y="451152"/>
                  <a:pt x="1158119" y="457805"/>
                  <a:pt x="1164167" y="457805"/>
                </a:cubicBezTo>
                <a:cubicBezTo>
                  <a:pt x="1170215" y="457805"/>
                  <a:pt x="1179286" y="454176"/>
                  <a:pt x="1175053" y="446919"/>
                </a:cubicBezTo>
                <a:cubicBezTo>
                  <a:pt x="1170820" y="439662"/>
                  <a:pt x="1140581" y="423333"/>
                  <a:pt x="1138767" y="414262"/>
                </a:cubicBezTo>
                <a:cubicBezTo>
                  <a:pt x="1136953" y="405191"/>
                  <a:pt x="1150862" y="390072"/>
                  <a:pt x="1164167" y="392491"/>
                </a:cubicBezTo>
                <a:cubicBezTo>
                  <a:pt x="1177472" y="394910"/>
                  <a:pt x="1207105" y="423334"/>
                  <a:pt x="1218596" y="428777"/>
                </a:cubicBezTo>
                <a:cubicBezTo>
                  <a:pt x="1230087" y="434220"/>
                  <a:pt x="1232505" y="431801"/>
                  <a:pt x="1233110" y="425148"/>
                </a:cubicBezTo>
                <a:cubicBezTo>
                  <a:pt x="1233715" y="418496"/>
                  <a:pt x="1212548" y="407610"/>
                  <a:pt x="1222224" y="388862"/>
                </a:cubicBezTo>
                <a:cubicBezTo>
                  <a:pt x="1231900" y="370114"/>
                  <a:pt x="1276048" y="322338"/>
                  <a:pt x="1291167" y="312662"/>
                </a:cubicBezTo>
                <a:cubicBezTo>
                  <a:pt x="1306286" y="302986"/>
                  <a:pt x="1305682" y="327781"/>
                  <a:pt x="1312939" y="330805"/>
                </a:cubicBezTo>
                <a:cubicBezTo>
                  <a:pt x="1320196" y="333829"/>
                  <a:pt x="1317777" y="324757"/>
                  <a:pt x="1334710" y="330805"/>
                </a:cubicBezTo>
                <a:cubicBezTo>
                  <a:pt x="1351643" y="336853"/>
                  <a:pt x="1369787" y="359229"/>
                  <a:pt x="1414539" y="367091"/>
                </a:cubicBezTo>
                <a:cubicBezTo>
                  <a:pt x="1459291" y="374953"/>
                  <a:pt x="1550610" y="380396"/>
                  <a:pt x="1603224" y="377977"/>
                </a:cubicBezTo>
                <a:cubicBezTo>
                  <a:pt x="1655838" y="375558"/>
                  <a:pt x="1684867" y="361044"/>
                  <a:pt x="1730224" y="352577"/>
                </a:cubicBezTo>
                <a:cubicBezTo>
                  <a:pt x="1775581" y="344110"/>
                  <a:pt x="1851177" y="332015"/>
                  <a:pt x="1875367" y="327177"/>
                </a:cubicBezTo>
                <a:cubicBezTo>
                  <a:pt x="1899557" y="322339"/>
                  <a:pt x="1856619" y="322943"/>
                  <a:pt x="1875367" y="323548"/>
                </a:cubicBezTo>
                <a:cubicBezTo>
                  <a:pt x="1894115" y="324153"/>
                  <a:pt x="1939472" y="324757"/>
                  <a:pt x="1987853" y="330805"/>
                </a:cubicBezTo>
                <a:cubicBezTo>
                  <a:pt x="2036234" y="336853"/>
                  <a:pt x="2118482" y="347739"/>
                  <a:pt x="2165653" y="359834"/>
                </a:cubicBezTo>
                <a:cubicBezTo>
                  <a:pt x="2212825" y="371929"/>
                  <a:pt x="2231573" y="388863"/>
                  <a:pt x="2270882" y="403377"/>
                </a:cubicBezTo>
                <a:cubicBezTo>
                  <a:pt x="2310191" y="417891"/>
                  <a:pt x="2383368" y="429986"/>
                  <a:pt x="2405139" y="44691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679575" y="3181351"/>
            <a:ext cx="177800" cy="228600"/>
          </a:xfrm>
          <a:custGeom>
            <a:avLst/>
            <a:gdLst>
              <a:gd name="connsiteX0" fmla="*/ 2705 w 176748"/>
              <a:gd name="connsiteY0" fmla="*/ 50950 h 228149"/>
              <a:gd name="connsiteX1" fmla="*/ 73044 w 176748"/>
              <a:gd name="connsiteY1" fmla="*/ 7665 h 228149"/>
              <a:gd name="connsiteX2" fmla="*/ 108213 w 176748"/>
              <a:gd name="connsiteY2" fmla="*/ 4959 h 228149"/>
              <a:gd name="connsiteX3" fmla="*/ 132561 w 176748"/>
              <a:gd name="connsiteY3" fmla="*/ 4959 h 228149"/>
              <a:gd name="connsiteX4" fmla="*/ 156909 w 176748"/>
              <a:gd name="connsiteY4" fmla="*/ 29307 h 228149"/>
              <a:gd name="connsiteX5" fmla="*/ 175846 w 176748"/>
              <a:gd name="connsiteY5" fmla="*/ 61771 h 228149"/>
              <a:gd name="connsiteX6" fmla="*/ 151498 w 176748"/>
              <a:gd name="connsiteY6" fmla="*/ 145636 h 228149"/>
              <a:gd name="connsiteX7" fmla="*/ 121740 w 176748"/>
              <a:gd name="connsiteY7" fmla="*/ 207859 h 228149"/>
              <a:gd name="connsiteX8" fmla="*/ 54107 w 176748"/>
              <a:gd name="connsiteY8" fmla="*/ 224091 h 228149"/>
              <a:gd name="connsiteX9" fmla="*/ 89276 w 176748"/>
              <a:gd name="connsiteY9" fmla="*/ 183511 h 228149"/>
              <a:gd name="connsiteX10" fmla="*/ 100097 w 176748"/>
              <a:gd name="connsiteY10" fmla="*/ 132110 h 228149"/>
              <a:gd name="connsiteX11" fmla="*/ 105508 w 176748"/>
              <a:gd name="connsiteY11" fmla="*/ 96940 h 228149"/>
              <a:gd name="connsiteX12" fmla="*/ 108213 w 176748"/>
              <a:gd name="connsiteY12" fmla="*/ 72592 h 228149"/>
              <a:gd name="connsiteX13" fmla="*/ 91981 w 176748"/>
              <a:gd name="connsiteY13" fmla="*/ 53655 h 228149"/>
              <a:gd name="connsiteX14" fmla="*/ 56812 w 176748"/>
              <a:gd name="connsiteY14" fmla="*/ 69887 h 228149"/>
              <a:gd name="connsiteX15" fmla="*/ 2705 w 176748"/>
              <a:gd name="connsiteY15" fmla="*/ 50950 h 22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6748" h="228149">
                <a:moveTo>
                  <a:pt x="2705" y="50950"/>
                </a:moveTo>
                <a:cubicBezTo>
                  <a:pt x="5410" y="40580"/>
                  <a:pt x="55459" y="15330"/>
                  <a:pt x="73044" y="7665"/>
                </a:cubicBezTo>
                <a:cubicBezTo>
                  <a:pt x="90629" y="0"/>
                  <a:pt x="98294" y="5410"/>
                  <a:pt x="108213" y="4959"/>
                </a:cubicBezTo>
                <a:cubicBezTo>
                  <a:pt x="118132" y="4508"/>
                  <a:pt x="124445" y="901"/>
                  <a:pt x="132561" y="4959"/>
                </a:cubicBezTo>
                <a:cubicBezTo>
                  <a:pt x="140677" y="9017"/>
                  <a:pt x="149695" y="19838"/>
                  <a:pt x="156909" y="29307"/>
                </a:cubicBezTo>
                <a:cubicBezTo>
                  <a:pt x="164123" y="38776"/>
                  <a:pt x="176748" y="42383"/>
                  <a:pt x="175846" y="61771"/>
                </a:cubicBezTo>
                <a:cubicBezTo>
                  <a:pt x="174944" y="81159"/>
                  <a:pt x="160516" y="121288"/>
                  <a:pt x="151498" y="145636"/>
                </a:cubicBezTo>
                <a:cubicBezTo>
                  <a:pt x="142480" y="169984"/>
                  <a:pt x="137972" y="194783"/>
                  <a:pt x="121740" y="207859"/>
                </a:cubicBezTo>
                <a:cubicBezTo>
                  <a:pt x="105508" y="220935"/>
                  <a:pt x="59518" y="228149"/>
                  <a:pt x="54107" y="224091"/>
                </a:cubicBezTo>
                <a:cubicBezTo>
                  <a:pt x="48696" y="220033"/>
                  <a:pt x="81611" y="198841"/>
                  <a:pt x="89276" y="183511"/>
                </a:cubicBezTo>
                <a:cubicBezTo>
                  <a:pt x="96941" y="168181"/>
                  <a:pt x="97392" y="146538"/>
                  <a:pt x="100097" y="132110"/>
                </a:cubicBezTo>
                <a:cubicBezTo>
                  <a:pt x="102802" y="117682"/>
                  <a:pt x="104155" y="106860"/>
                  <a:pt x="105508" y="96940"/>
                </a:cubicBezTo>
                <a:cubicBezTo>
                  <a:pt x="106861" y="87020"/>
                  <a:pt x="110467" y="79806"/>
                  <a:pt x="108213" y="72592"/>
                </a:cubicBezTo>
                <a:cubicBezTo>
                  <a:pt x="105959" y="65378"/>
                  <a:pt x="100548" y="54106"/>
                  <a:pt x="91981" y="53655"/>
                </a:cubicBezTo>
                <a:cubicBezTo>
                  <a:pt x="83414" y="53204"/>
                  <a:pt x="67182" y="66280"/>
                  <a:pt x="56812" y="69887"/>
                </a:cubicBezTo>
                <a:cubicBezTo>
                  <a:pt x="46442" y="73494"/>
                  <a:pt x="0" y="61320"/>
                  <a:pt x="2705" y="50950"/>
                </a:cubicBezTo>
                <a:close/>
              </a:path>
            </a:pathLst>
          </a:custGeom>
          <a:pattFill prst="pct50">
            <a:fgClr>
              <a:srgbClr val="47A4E3"/>
            </a:fgClr>
            <a:bgClr>
              <a:schemeClr val="tx2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12901" y="3394077"/>
            <a:ext cx="103188" cy="277813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82691" y="2519365"/>
            <a:ext cx="46037" cy="46037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614490" y="3395663"/>
            <a:ext cx="103187" cy="277812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pattFill prst="smCheck">
            <a:fgClr>
              <a:srgbClr val="645EE0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563816" y="2095503"/>
            <a:ext cx="2517775" cy="1595438"/>
            <a:chOff x="2563816" y="2095503"/>
            <a:chExt cx="2517775" cy="1595438"/>
          </a:xfrm>
          <a:pattFill prst="narVert">
            <a:fgClr>
              <a:srgbClr val="008000"/>
            </a:fgClr>
            <a:bgClr>
              <a:schemeClr val="bg1"/>
            </a:bgClr>
          </a:pattFill>
        </p:grpSpPr>
        <p:sp>
          <p:nvSpPr>
            <p:cNvPr id="23" name="Freeform 22"/>
            <p:cNvSpPr/>
            <p:nvPr/>
          </p:nvSpPr>
          <p:spPr>
            <a:xfrm>
              <a:off x="4351338" y="2586039"/>
              <a:ext cx="80963" cy="366712"/>
            </a:xfrm>
            <a:custGeom>
              <a:avLst/>
              <a:gdLst>
                <a:gd name="connsiteX0" fmla="*/ 23812 w 81359"/>
                <a:gd name="connsiteY0" fmla="*/ 5953 h 366712"/>
                <a:gd name="connsiteX1" fmla="*/ 42862 w 81359"/>
                <a:gd name="connsiteY1" fmla="*/ 115491 h 366712"/>
                <a:gd name="connsiteX2" fmla="*/ 57150 w 81359"/>
                <a:gd name="connsiteY2" fmla="*/ 191691 h 366712"/>
                <a:gd name="connsiteX3" fmla="*/ 80962 w 81359"/>
                <a:gd name="connsiteY3" fmla="*/ 234553 h 366712"/>
                <a:gd name="connsiteX4" fmla="*/ 59531 w 81359"/>
                <a:gd name="connsiteY4" fmla="*/ 251222 h 366712"/>
                <a:gd name="connsiteX5" fmla="*/ 40481 w 81359"/>
                <a:gd name="connsiteY5" fmla="*/ 217885 h 366712"/>
                <a:gd name="connsiteX6" fmla="*/ 26194 w 81359"/>
                <a:gd name="connsiteY6" fmla="*/ 282178 h 366712"/>
                <a:gd name="connsiteX7" fmla="*/ 59531 w 81359"/>
                <a:gd name="connsiteY7" fmla="*/ 320278 h 366712"/>
                <a:gd name="connsiteX8" fmla="*/ 35719 w 81359"/>
                <a:gd name="connsiteY8" fmla="*/ 360760 h 366712"/>
                <a:gd name="connsiteX9" fmla="*/ 26194 w 81359"/>
                <a:gd name="connsiteY9" fmla="*/ 334566 h 366712"/>
                <a:gd name="connsiteX10" fmla="*/ 4762 w 81359"/>
                <a:gd name="connsiteY10" fmla="*/ 358378 h 366712"/>
                <a:gd name="connsiteX11" fmla="*/ 0 w 81359"/>
                <a:gd name="connsiteY11" fmla="*/ 284560 h 366712"/>
                <a:gd name="connsiteX12" fmla="*/ 4762 w 81359"/>
                <a:gd name="connsiteY12" fmla="*/ 225028 h 366712"/>
                <a:gd name="connsiteX13" fmla="*/ 16669 w 81359"/>
                <a:gd name="connsiteY13" fmla="*/ 167878 h 366712"/>
                <a:gd name="connsiteX14" fmla="*/ 2381 w 81359"/>
                <a:gd name="connsiteY14" fmla="*/ 79772 h 366712"/>
                <a:gd name="connsiteX15" fmla="*/ 23812 w 81359"/>
                <a:gd name="connsiteY15" fmla="*/ 5953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1359" h="366712">
                  <a:moveTo>
                    <a:pt x="23812" y="5953"/>
                  </a:moveTo>
                  <a:cubicBezTo>
                    <a:pt x="30559" y="11906"/>
                    <a:pt x="37306" y="84535"/>
                    <a:pt x="42862" y="115491"/>
                  </a:cubicBezTo>
                  <a:cubicBezTo>
                    <a:pt x="48418" y="146447"/>
                    <a:pt x="50800" y="171847"/>
                    <a:pt x="57150" y="191691"/>
                  </a:cubicBezTo>
                  <a:cubicBezTo>
                    <a:pt x="63500" y="211535"/>
                    <a:pt x="80565" y="224631"/>
                    <a:pt x="80962" y="234553"/>
                  </a:cubicBezTo>
                  <a:cubicBezTo>
                    <a:pt x="81359" y="244475"/>
                    <a:pt x="66278" y="254000"/>
                    <a:pt x="59531" y="251222"/>
                  </a:cubicBezTo>
                  <a:cubicBezTo>
                    <a:pt x="52784" y="248444"/>
                    <a:pt x="46037" y="212726"/>
                    <a:pt x="40481" y="217885"/>
                  </a:cubicBezTo>
                  <a:cubicBezTo>
                    <a:pt x="34925" y="223044"/>
                    <a:pt x="23019" y="265113"/>
                    <a:pt x="26194" y="282178"/>
                  </a:cubicBezTo>
                  <a:cubicBezTo>
                    <a:pt x="29369" y="299244"/>
                    <a:pt x="57944" y="307181"/>
                    <a:pt x="59531" y="320278"/>
                  </a:cubicBezTo>
                  <a:cubicBezTo>
                    <a:pt x="61118" y="333375"/>
                    <a:pt x="41275" y="358379"/>
                    <a:pt x="35719" y="360760"/>
                  </a:cubicBezTo>
                  <a:cubicBezTo>
                    <a:pt x="30163" y="363141"/>
                    <a:pt x="31353" y="334963"/>
                    <a:pt x="26194" y="334566"/>
                  </a:cubicBezTo>
                  <a:cubicBezTo>
                    <a:pt x="21035" y="334169"/>
                    <a:pt x="9128" y="366712"/>
                    <a:pt x="4762" y="358378"/>
                  </a:cubicBezTo>
                  <a:cubicBezTo>
                    <a:pt x="396" y="350044"/>
                    <a:pt x="0" y="306785"/>
                    <a:pt x="0" y="284560"/>
                  </a:cubicBezTo>
                  <a:cubicBezTo>
                    <a:pt x="0" y="262335"/>
                    <a:pt x="1984" y="244475"/>
                    <a:pt x="4762" y="225028"/>
                  </a:cubicBezTo>
                  <a:cubicBezTo>
                    <a:pt x="7540" y="205581"/>
                    <a:pt x="17066" y="192087"/>
                    <a:pt x="16669" y="167878"/>
                  </a:cubicBezTo>
                  <a:cubicBezTo>
                    <a:pt x="16272" y="143669"/>
                    <a:pt x="2381" y="100806"/>
                    <a:pt x="2381" y="79772"/>
                  </a:cubicBezTo>
                  <a:cubicBezTo>
                    <a:pt x="2381" y="58738"/>
                    <a:pt x="17065" y="0"/>
                    <a:pt x="23812" y="595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276726" y="2965981"/>
              <a:ext cx="171451" cy="125412"/>
            </a:xfrm>
            <a:custGeom>
              <a:avLst/>
              <a:gdLst>
                <a:gd name="connsiteX0" fmla="*/ 74216 w 171054"/>
                <a:gd name="connsiteY0" fmla="*/ 3175 h 125810"/>
                <a:gd name="connsiteX1" fmla="*/ 117078 w 171054"/>
                <a:gd name="connsiteY1" fmla="*/ 41275 h 125810"/>
                <a:gd name="connsiteX2" fmla="*/ 143272 w 171054"/>
                <a:gd name="connsiteY2" fmla="*/ 29369 h 125810"/>
                <a:gd name="connsiteX3" fmla="*/ 164703 w 171054"/>
                <a:gd name="connsiteY3" fmla="*/ 34131 h 125810"/>
                <a:gd name="connsiteX4" fmla="*/ 167085 w 171054"/>
                <a:gd name="connsiteY4" fmla="*/ 65088 h 125810"/>
                <a:gd name="connsiteX5" fmla="*/ 140891 w 171054"/>
                <a:gd name="connsiteY5" fmla="*/ 84138 h 125810"/>
                <a:gd name="connsiteX6" fmla="*/ 98028 w 171054"/>
                <a:gd name="connsiteY6" fmla="*/ 117475 h 125810"/>
                <a:gd name="connsiteX7" fmla="*/ 64691 w 171054"/>
                <a:gd name="connsiteY7" fmla="*/ 91281 h 125810"/>
                <a:gd name="connsiteX8" fmla="*/ 21828 w 171054"/>
                <a:gd name="connsiteY8" fmla="*/ 122238 h 125810"/>
                <a:gd name="connsiteX9" fmla="*/ 2778 w 171054"/>
                <a:gd name="connsiteY9" fmla="*/ 112713 h 125810"/>
                <a:gd name="connsiteX10" fmla="*/ 38497 w 171054"/>
                <a:gd name="connsiteY10" fmla="*/ 60325 h 125810"/>
                <a:gd name="connsiteX11" fmla="*/ 74216 w 171054"/>
                <a:gd name="connsiteY11" fmla="*/ 3175 h 12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054" h="125810">
                  <a:moveTo>
                    <a:pt x="74216" y="3175"/>
                  </a:moveTo>
                  <a:cubicBezTo>
                    <a:pt x="87313" y="0"/>
                    <a:pt x="105569" y="36909"/>
                    <a:pt x="117078" y="41275"/>
                  </a:cubicBezTo>
                  <a:cubicBezTo>
                    <a:pt x="128587" y="45641"/>
                    <a:pt x="135334" y="30560"/>
                    <a:pt x="143272" y="29369"/>
                  </a:cubicBezTo>
                  <a:cubicBezTo>
                    <a:pt x="151210" y="28178"/>
                    <a:pt x="160734" y="28178"/>
                    <a:pt x="164703" y="34131"/>
                  </a:cubicBezTo>
                  <a:cubicBezTo>
                    <a:pt x="168672" y="40084"/>
                    <a:pt x="171054" y="56754"/>
                    <a:pt x="167085" y="65088"/>
                  </a:cubicBezTo>
                  <a:cubicBezTo>
                    <a:pt x="163116" y="73422"/>
                    <a:pt x="152401" y="75407"/>
                    <a:pt x="140891" y="84138"/>
                  </a:cubicBezTo>
                  <a:cubicBezTo>
                    <a:pt x="129382" y="92869"/>
                    <a:pt x="110728" y="116285"/>
                    <a:pt x="98028" y="117475"/>
                  </a:cubicBezTo>
                  <a:cubicBezTo>
                    <a:pt x="85328" y="118665"/>
                    <a:pt x="77391" y="90487"/>
                    <a:pt x="64691" y="91281"/>
                  </a:cubicBezTo>
                  <a:cubicBezTo>
                    <a:pt x="51991" y="92075"/>
                    <a:pt x="32147" y="118666"/>
                    <a:pt x="21828" y="122238"/>
                  </a:cubicBezTo>
                  <a:cubicBezTo>
                    <a:pt x="11509" y="125810"/>
                    <a:pt x="0" y="123032"/>
                    <a:pt x="2778" y="112713"/>
                  </a:cubicBezTo>
                  <a:cubicBezTo>
                    <a:pt x="5556" y="102394"/>
                    <a:pt x="28575" y="71437"/>
                    <a:pt x="38497" y="60325"/>
                  </a:cubicBezTo>
                  <a:cubicBezTo>
                    <a:pt x="48419" y="49213"/>
                    <a:pt x="61119" y="6350"/>
                    <a:pt x="74216" y="317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57651" y="3107270"/>
              <a:ext cx="280988" cy="239713"/>
            </a:xfrm>
            <a:custGeom>
              <a:avLst/>
              <a:gdLst>
                <a:gd name="connsiteX0" fmla="*/ 223441 w 280591"/>
                <a:gd name="connsiteY0" fmla="*/ 38100 h 239712"/>
                <a:gd name="connsiteX1" fmla="*/ 259159 w 280591"/>
                <a:gd name="connsiteY1" fmla="*/ 2381 h 239712"/>
                <a:gd name="connsiteX2" fmla="*/ 280591 w 280591"/>
                <a:gd name="connsiteY2" fmla="*/ 52387 h 239712"/>
                <a:gd name="connsiteX3" fmla="*/ 259159 w 280591"/>
                <a:gd name="connsiteY3" fmla="*/ 130968 h 239712"/>
                <a:gd name="connsiteX4" fmla="*/ 213916 w 280591"/>
                <a:gd name="connsiteY4" fmla="*/ 190500 h 239712"/>
                <a:gd name="connsiteX5" fmla="*/ 171053 w 280591"/>
                <a:gd name="connsiteY5" fmla="*/ 219075 h 239712"/>
                <a:gd name="connsiteX6" fmla="*/ 111522 w 280591"/>
                <a:gd name="connsiteY6" fmla="*/ 230981 h 239712"/>
                <a:gd name="connsiteX7" fmla="*/ 1984 w 280591"/>
                <a:gd name="connsiteY7" fmla="*/ 226218 h 239712"/>
                <a:gd name="connsiteX8" fmla="*/ 99616 w 280591"/>
                <a:gd name="connsiteY8" fmla="*/ 150018 h 239712"/>
                <a:gd name="connsiteX9" fmla="*/ 118666 w 280591"/>
                <a:gd name="connsiteY9" fmla="*/ 166687 h 239712"/>
                <a:gd name="connsiteX10" fmla="*/ 166291 w 280591"/>
                <a:gd name="connsiteY10" fmla="*/ 130968 h 239712"/>
                <a:gd name="connsiteX11" fmla="*/ 185341 w 280591"/>
                <a:gd name="connsiteY11" fmla="*/ 130968 h 239712"/>
                <a:gd name="connsiteX12" fmla="*/ 223441 w 280591"/>
                <a:gd name="connsiteY12" fmla="*/ 38100 h 23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591" h="239712">
                  <a:moveTo>
                    <a:pt x="223441" y="38100"/>
                  </a:moveTo>
                  <a:cubicBezTo>
                    <a:pt x="235744" y="16669"/>
                    <a:pt x="249634" y="0"/>
                    <a:pt x="259159" y="2381"/>
                  </a:cubicBezTo>
                  <a:cubicBezTo>
                    <a:pt x="268684" y="4762"/>
                    <a:pt x="280591" y="30956"/>
                    <a:pt x="280591" y="52387"/>
                  </a:cubicBezTo>
                  <a:cubicBezTo>
                    <a:pt x="280591" y="73818"/>
                    <a:pt x="270271" y="107949"/>
                    <a:pt x="259159" y="130968"/>
                  </a:cubicBezTo>
                  <a:cubicBezTo>
                    <a:pt x="248047" y="153987"/>
                    <a:pt x="228600" y="175816"/>
                    <a:pt x="213916" y="190500"/>
                  </a:cubicBezTo>
                  <a:cubicBezTo>
                    <a:pt x="199232" y="205185"/>
                    <a:pt x="188119" y="212328"/>
                    <a:pt x="171053" y="219075"/>
                  </a:cubicBezTo>
                  <a:cubicBezTo>
                    <a:pt x="153987" y="225822"/>
                    <a:pt x="139700" y="229791"/>
                    <a:pt x="111522" y="230981"/>
                  </a:cubicBezTo>
                  <a:cubicBezTo>
                    <a:pt x="83344" y="232171"/>
                    <a:pt x="3968" y="239712"/>
                    <a:pt x="1984" y="226218"/>
                  </a:cubicBezTo>
                  <a:cubicBezTo>
                    <a:pt x="0" y="212724"/>
                    <a:pt x="80169" y="159940"/>
                    <a:pt x="99616" y="150018"/>
                  </a:cubicBezTo>
                  <a:cubicBezTo>
                    <a:pt x="119063" y="140096"/>
                    <a:pt x="107553" y="169862"/>
                    <a:pt x="118666" y="166687"/>
                  </a:cubicBezTo>
                  <a:cubicBezTo>
                    <a:pt x="129779" y="163512"/>
                    <a:pt x="155179" y="136921"/>
                    <a:pt x="166291" y="130968"/>
                  </a:cubicBezTo>
                  <a:cubicBezTo>
                    <a:pt x="177403" y="125015"/>
                    <a:pt x="174626" y="139302"/>
                    <a:pt x="185341" y="130968"/>
                  </a:cubicBezTo>
                  <a:cubicBezTo>
                    <a:pt x="196056" y="122634"/>
                    <a:pt x="211138" y="59531"/>
                    <a:pt x="223441" y="3810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011615" y="3344336"/>
              <a:ext cx="82551" cy="82551"/>
            </a:xfrm>
            <a:custGeom>
              <a:avLst/>
              <a:gdLst>
                <a:gd name="connsiteX0" fmla="*/ 1587 w 83740"/>
                <a:gd name="connsiteY0" fmla="*/ 40481 h 82153"/>
                <a:gd name="connsiteX1" fmla="*/ 34925 w 83740"/>
                <a:gd name="connsiteY1" fmla="*/ 2381 h 82153"/>
                <a:gd name="connsiteX2" fmla="*/ 77787 w 83740"/>
                <a:gd name="connsiteY2" fmla="*/ 26194 h 82153"/>
                <a:gd name="connsiteX3" fmla="*/ 70643 w 83740"/>
                <a:gd name="connsiteY3" fmla="*/ 64294 h 82153"/>
                <a:gd name="connsiteX4" fmla="*/ 44450 w 83740"/>
                <a:gd name="connsiteY4" fmla="*/ 80962 h 82153"/>
                <a:gd name="connsiteX5" fmla="*/ 1587 w 83740"/>
                <a:gd name="connsiteY5" fmla="*/ 40481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40" h="82153">
                  <a:moveTo>
                    <a:pt x="1587" y="40481"/>
                  </a:moveTo>
                  <a:cubicBezTo>
                    <a:pt x="0" y="27384"/>
                    <a:pt x="22225" y="4762"/>
                    <a:pt x="34925" y="2381"/>
                  </a:cubicBezTo>
                  <a:cubicBezTo>
                    <a:pt x="47625" y="0"/>
                    <a:pt x="71834" y="15875"/>
                    <a:pt x="77787" y="26194"/>
                  </a:cubicBezTo>
                  <a:cubicBezTo>
                    <a:pt x="83740" y="36513"/>
                    <a:pt x="76199" y="55166"/>
                    <a:pt x="70643" y="64294"/>
                  </a:cubicBezTo>
                  <a:cubicBezTo>
                    <a:pt x="65087" y="73422"/>
                    <a:pt x="50800" y="82153"/>
                    <a:pt x="44450" y="80962"/>
                  </a:cubicBezTo>
                  <a:cubicBezTo>
                    <a:pt x="38100" y="79771"/>
                    <a:pt x="3174" y="53578"/>
                    <a:pt x="1587" y="4048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563816" y="2095503"/>
              <a:ext cx="2517775" cy="1484313"/>
            </a:xfrm>
            <a:custGeom>
              <a:avLst/>
              <a:gdLst>
                <a:gd name="connsiteX0" fmla="*/ 2154915 w 2517265"/>
                <a:gd name="connsiteY0" fmla="*/ 641572 h 1483502"/>
                <a:gd name="connsiteX1" fmla="*/ 2209268 w 2517265"/>
                <a:gd name="connsiteY1" fmla="*/ 558445 h 1483502"/>
                <a:gd name="connsiteX2" fmla="*/ 2225254 w 2517265"/>
                <a:gd name="connsiteY2" fmla="*/ 564839 h 1483502"/>
                <a:gd name="connsiteX3" fmla="*/ 2247634 w 2517265"/>
                <a:gd name="connsiteY3" fmla="*/ 507290 h 1483502"/>
                <a:gd name="connsiteX4" fmla="*/ 2282803 w 2517265"/>
                <a:gd name="connsiteY4" fmla="*/ 497698 h 1483502"/>
                <a:gd name="connsiteX5" fmla="*/ 2286001 w 2517265"/>
                <a:gd name="connsiteY5" fmla="*/ 433754 h 1483502"/>
                <a:gd name="connsiteX6" fmla="*/ 2301987 w 2517265"/>
                <a:gd name="connsiteY6" fmla="*/ 417768 h 1483502"/>
                <a:gd name="connsiteX7" fmla="*/ 2314775 w 2517265"/>
                <a:gd name="connsiteY7" fmla="*/ 369810 h 1483502"/>
                <a:gd name="connsiteX8" fmla="*/ 2327564 w 2517265"/>
                <a:gd name="connsiteY8" fmla="*/ 363415 h 1483502"/>
                <a:gd name="connsiteX9" fmla="*/ 2289198 w 2517265"/>
                <a:gd name="connsiteY9" fmla="*/ 347429 h 1483502"/>
                <a:gd name="connsiteX10" fmla="*/ 2337156 w 2517265"/>
                <a:gd name="connsiteY10" fmla="*/ 248316 h 1483502"/>
                <a:gd name="connsiteX11" fmla="*/ 2362734 w 2517265"/>
                <a:gd name="connsiteY11" fmla="*/ 248316 h 1483502"/>
                <a:gd name="connsiteX12" fmla="*/ 2378720 w 2517265"/>
                <a:gd name="connsiteY12" fmla="*/ 225936 h 1483502"/>
                <a:gd name="connsiteX13" fmla="*/ 2391508 w 2517265"/>
                <a:gd name="connsiteY13" fmla="*/ 238725 h 1483502"/>
                <a:gd name="connsiteX14" fmla="*/ 2385114 w 2517265"/>
                <a:gd name="connsiteY14" fmla="*/ 261105 h 1483502"/>
                <a:gd name="connsiteX15" fmla="*/ 2461847 w 2517265"/>
                <a:gd name="connsiteY15" fmla="*/ 213147 h 1483502"/>
                <a:gd name="connsiteX16" fmla="*/ 2487424 w 2517265"/>
                <a:gd name="connsiteY16" fmla="*/ 245119 h 1483502"/>
                <a:gd name="connsiteX17" fmla="*/ 2513002 w 2517265"/>
                <a:gd name="connsiteY17" fmla="*/ 225936 h 1483502"/>
                <a:gd name="connsiteX18" fmla="*/ 2461847 w 2517265"/>
                <a:gd name="connsiteY18" fmla="*/ 104442 h 1483502"/>
                <a:gd name="connsiteX19" fmla="*/ 2407494 w 2517265"/>
                <a:gd name="connsiteY19" fmla="*/ 50090 h 1483502"/>
                <a:gd name="connsiteX20" fmla="*/ 2241240 w 2517265"/>
                <a:gd name="connsiteY20" fmla="*/ 5329 h 1483502"/>
                <a:gd name="connsiteX21" fmla="*/ 2065394 w 2517265"/>
                <a:gd name="connsiteY21" fmla="*/ 18118 h 1483502"/>
                <a:gd name="connsiteX22" fmla="*/ 1905534 w 2517265"/>
                <a:gd name="connsiteY22" fmla="*/ 78864 h 1483502"/>
                <a:gd name="connsiteX23" fmla="*/ 1755265 w 2517265"/>
                <a:gd name="connsiteY23" fmla="*/ 197161 h 1483502"/>
                <a:gd name="connsiteX24" fmla="*/ 1448334 w 2517265"/>
                <a:gd name="connsiteY24" fmla="*/ 481712 h 1483502"/>
                <a:gd name="connsiteX25" fmla="*/ 1224529 w 2517265"/>
                <a:gd name="connsiteY25" fmla="*/ 622389 h 1483502"/>
                <a:gd name="connsiteX26" fmla="*/ 866443 w 2517265"/>
                <a:gd name="connsiteY26" fmla="*/ 708713 h 1483502"/>
                <a:gd name="connsiteX27" fmla="*/ 776921 w 2517265"/>
                <a:gd name="connsiteY27" fmla="*/ 708713 h 1483502"/>
                <a:gd name="connsiteX28" fmla="*/ 639441 w 2517265"/>
                <a:gd name="connsiteY28" fmla="*/ 743883 h 1483502"/>
                <a:gd name="connsiteX29" fmla="*/ 613864 w 2517265"/>
                <a:gd name="connsiteY29" fmla="*/ 894151 h 1483502"/>
                <a:gd name="connsiteX30" fmla="*/ 725766 w 2517265"/>
                <a:gd name="connsiteY30" fmla="*/ 1012448 h 1483502"/>
                <a:gd name="connsiteX31" fmla="*/ 687399 w 2517265"/>
                <a:gd name="connsiteY31" fmla="*/ 1101969 h 1483502"/>
                <a:gd name="connsiteX32" fmla="*/ 489173 w 2517265"/>
                <a:gd name="connsiteY32" fmla="*/ 1191491 h 1483502"/>
                <a:gd name="connsiteX33" fmla="*/ 252580 w 2517265"/>
                <a:gd name="connsiteY33" fmla="*/ 1245843 h 1483502"/>
                <a:gd name="connsiteX34" fmla="*/ 54353 w 2517265"/>
                <a:gd name="connsiteY34" fmla="*/ 1344957 h 1483502"/>
                <a:gd name="connsiteX35" fmla="*/ 25578 w 2517265"/>
                <a:gd name="connsiteY35" fmla="*/ 1463253 h 1483502"/>
                <a:gd name="connsiteX36" fmla="*/ 207819 w 2517265"/>
                <a:gd name="connsiteY36" fmla="*/ 1466450 h 1483502"/>
                <a:gd name="connsiteX37" fmla="*/ 709780 w 2517265"/>
                <a:gd name="connsiteY37" fmla="*/ 1405704 h 1483502"/>
                <a:gd name="connsiteX38" fmla="*/ 876034 w 2517265"/>
                <a:gd name="connsiteY38" fmla="*/ 1396112 h 1483502"/>
                <a:gd name="connsiteX39" fmla="*/ 997528 w 2517265"/>
                <a:gd name="connsiteY39" fmla="*/ 1428084 h 1483502"/>
                <a:gd name="connsiteX40" fmla="*/ 1150994 w 2517265"/>
                <a:gd name="connsiteY40" fmla="*/ 1431281 h 1483502"/>
                <a:gd name="connsiteX41" fmla="*/ 1266093 w 2517265"/>
                <a:gd name="connsiteY41" fmla="*/ 1386520 h 1483502"/>
                <a:gd name="connsiteX42" fmla="*/ 1285276 w 2517265"/>
                <a:gd name="connsiteY42" fmla="*/ 1322576 h 1483502"/>
                <a:gd name="connsiteX43" fmla="*/ 1250107 w 2517265"/>
                <a:gd name="connsiteY43" fmla="*/ 1213871 h 1483502"/>
                <a:gd name="connsiteX44" fmla="*/ 1230924 w 2517265"/>
                <a:gd name="connsiteY44" fmla="*/ 1172308 h 1483502"/>
                <a:gd name="connsiteX45" fmla="*/ 1282079 w 2517265"/>
                <a:gd name="connsiteY45" fmla="*/ 1137139 h 1483502"/>
                <a:gd name="connsiteX46" fmla="*/ 1278882 w 2517265"/>
                <a:gd name="connsiteY46" fmla="*/ 1101969 h 1483502"/>
                <a:gd name="connsiteX47" fmla="*/ 1230924 w 2517265"/>
                <a:gd name="connsiteY47" fmla="*/ 1121153 h 1483502"/>
                <a:gd name="connsiteX48" fmla="*/ 1205346 w 2517265"/>
                <a:gd name="connsiteY48" fmla="*/ 1098772 h 1483502"/>
                <a:gd name="connsiteX49" fmla="*/ 1182966 w 2517265"/>
                <a:gd name="connsiteY49" fmla="*/ 1063603 h 1483502"/>
                <a:gd name="connsiteX50" fmla="*/ 1227727 w 2517265"/>
                <a:gd name="connsiteY50" fmla="*/ 1038025 h 1483502"/>
                <a:gd name="connsiteX51" fmla="*/ 1250107 w 2517265"/>
                <a:gd name="connsiteY51" fmla="*/ 1022039 h 1483502"/>
                <a:gd name="connsiteX52" fmla="*/ 1266093 w 2517265"/>
                <a:gd name="connsiteY52" fmla="*/ 993264 h 1483502"/>
                <a:gd name="connsiteX53" fmla="*/ 1294868 w 2517265"/>
                <a:gd name="connsiteY53" fmla="*/ 999659 h 1483502"/>
                <a:gd name="connsiteX54" fmla="*/ 1275685 w 2517265"/>
                <a:gd name="connsiteY54" fmla="*/ 1031631 h 1483502"/>
                <a:gd name="connsiteX55" fmla="*/ 1285276 w 2517265"/>
                <a:gd name="connsiteY55" fmla="*/ 1047617 h 1483502"/>
                <a:gd name="connsiteX56" fmla="*/ 1346023 w 2517265"/>
                <a:gd name="connsiteY56" fmla="*/ 1028434 h 1483502"/>
                <a:gd name="connsiteX57" fmla="*/ 1368403 w 2517265"/>
                <a:gd name="connsiteY57" fmla="*/ 1054011 h 1483502"/>
                <a:gd name="connsiteX58" fmla="*/ 1355615 w 2517265"/>
                <a:gd name="connsiteY58" fmla="*/ 1085983 h 1483502"/>
                <a:gd name="connsiteX59" fmla="*/ 1390784 w 2517265"/>
                <a:gd name="connsiteY59" fmla="*/ 1089180 h 1483502"/>
                <a:gd name="connsiteX60" fmla="*/ 1400375 w 2517265"/>
                <a:gd name="connsiteY60" fmla="*/ 1130744 h 1483502"/>
                <a:gd name="connsiteX61" fmla="*/ 1397178 w 2517265"/>
                <a:gd name="connsiteY61" fmla="*/ 1197885 h 1483502"/>
                <a:gd name="connsiteX62" fmla="*/ 1435545 w 2517265"/>
                <a:gd name="connsiteY62" fmla="*/ 1197885 h 1483502"/>
                <a:gd name="connsiteX63" fmla="*/ 1473911 w 2517265"/>
                <a:gd name="connsiteY63" fmla="*/ 1175505 h 1483502"/>
                <a:gd name="connsiteX64" fmla="*/ 1461122 w 2517265"/>
                <a:gd name="connsiteY64" fmla="*/ 1095575 h 1483502"/>
                <a:gd name="connsiteX65" fmla="*/ 1432347 w 2517265"/>
                <a:gd name="connsiteY65" fmla="*/ 1085983 h 1483502"/>
                <a:gd name="connsiteX66" fmla="*/ 1441939 w 2517265"/>
                <a:gd name="connsiteY66" fmla="*/ 1038025 h 1483502"/>
                <a:gd name="connsiteX67" fmla="*/ 1534658 w 2517265"/>
                <a:gd name="connsiteY67" fmla="*/ 926123 h 1483502"/>
                <a:gd name="connsiteX68" fmla="*/ 1557038 w 2517265"/>
                <a:gd name="connsiteY68" fmla="*/ 945306 h 1483502"/>
                <a:gd name="connsiteX69" fmla="*/ 1608194 w 2517265"/>
                <a:gd name="connsiteY69" fmla="*/ 926123 h 1483502"/>
                <a:gd name="connsiteX70" fmla="*/ 1704110 w 2517265"/>
                <a:gd name="connsiteY70" fmla="*/ 782249 h 1483502"/>
                <a:gd name="connsiteX71" fmla="*/ 1752068 w 2517265"/>
                <a:gd name="connsiteY71" fmla="*/ 718305 h 1483502"/>
                <a:gd name="connsiteX72" fmla="*/ 1752068 w 2517265"/>
                <a:gd name="connsiteY72" fmla="*/ 660755 h 1483502"/>
                <a:gd name="connsiteX73" fmla="*/ 1758462 w 2517265"/>
                <a:gd name="connsiteY73" fmla="*/ 638375 h 1483502"/>
                <a:gd name="connsiteX74" fmla="*/ 1777645 w 2517265"/>
                <a:gd name="connsiteY74" fmla="*/ 584022 h 1483502"/>
                <a:gd name="connsiteX75" fmla="*/ 1774448 w 2517265"/>
                <a:gd name="connsiteY75" fmla="*/ 539262 h 1483502"/>
                <a:gd name="connsiteX76" fmla="*/ 1729687 w 2517265"/>
                <a:gd name="connsiteY76" fmla="*/ 488106 h 1483502"/>
                <a:gd name="connsiteX77" fmla="*/ 1694518 w 2517265"/>
                <a:gd name="connsiteY77" fmla="*/ 523276 h 1483502"/>
                <a:gd name="connsiteX78" fmla="*/ 1633771 w 2517265"/>
                <a:gd name="connsiteY78" fmla="*/ 475318 h 1483502"/>
                <a:gd name="connsiteX79" fmla="*/ 1713701 w 2517265"/>
                <a:gd name="connsiteY79" fmla="*/ 382599 h 1483502"/>
                <a:gd name="connsiteX80" fmla="*/ 1806420 w 2517265"/>
                <a:gd name="connsiteY80" fmla="*/ 273894 h 1483502"/>
                <a:gd name="connsiteX81" fmla="*/ 1879956 w 2517265"/>
                <a:gd name="connsiteY81" fmla="*/ 273894 h 1483502"/>
                <a:gd name="connsiteX82" fmla="*/ 1918322 w 2517265"/>
                <a:gd name="connsiteY82" fmla="*/ 267499 h 1483502"/>
                <a:gd name="connsiteX83" fmla="*/ 1953492 w 2517265"/>
                <a:gd name="connsiteY83" fmla="*/ 283485 h 1483502"/>
                <a:gd name="connsiteX84" fmla="*/ 1975872 w 2517265"/>
                <a:gd name="connsiteY84" fmla="*/ 257908 h 1483502"/>
                <a:gd name="connsiteX85" fmla="*/ 2030224 w 2517265"/>
                <a:gd name="connsiteY85" fmla="*/ 261105 h 1483502"/>
                <a:gd name="connsiteX86" fmla="*/ 2055802 w 2517265"/>
                <a:gd name="connsiteY86" fmla="*/ 299471 h 1483502"/>
                <a:gd name="connsiteX87" fmla="*/ 2074985 w 2517265"/>
                <a:gd name="connsiteY87" fmla="*/ 302669 h 1483502"/>
                <a:gd name="connsiteX88" fmla="*/ 2094168 w 2517265"/>
                <a:gd name="connsiteY88" fmla="*/ 280288 h 1483502"/>
                <a:gd name="connsiteX89" fmla="*/ 2119746 w 2517265"/>
                <a:gd name="connsiteY89" fmla="*/ 280288 h 1483502"/>
                <a:gd name="connsiteX90" fmla="*/ 2122943 w 2517265"/>
                <a:gd name="connsiteY90" fmla="*/ 261105 h 1483502"/>
                <a:gd name="connsiteX91" fmla="*/ 2103760 w 2517265"/>
                <a:gd name="connsiteY91" fmla="*/ 241922 h 1483502"/>
                <a:gd name="connsiteX92" fmla="*/ 2170901 w 2517265"/>
                <a:gd name="connsiteY92" fmla="*/ 155597 h 1483502"/>
                <a:gd name="connsiteX93" fmla="*/ 2199676 w 2517265"/>
                <a:gd name="connsiteY93" fmla="*/ 158794 h 1483502"/>
                <a:gd name="connsiteX94" fmla="*/ 2244437 w 2517265"/>
                <a:gd name="connsiteY94" fmla="*/ 155597 h 1483502"/>
                <a:gd name="connsiteX95" fmla="*/ 2234845 w 2517265"/>
                <a:gd name="connsiteY95" fmla="*/ 184372 h 1483502"/>
                <a:gd name="connsiteX96" fmla="*/ 2263620 w 2517265"/>
                <a:gd name="connsiteY96" fmla="*/ 203555 h 1483502"/>
                <a:gd name="connsiteX97" fmla="*/ 2324367 w 2517265"/>
                <a:gd name="connsiteY97" fmla="*/ 146006 h 1483502"/>
                <a:gd name="connsiteX98" fmla="*/ 2317973 w 2517265"/>
                <a:gd name="connsiteY98" fmla="*/ 123625 h 1483502"/>
                <a:gd name="connsiteX99" fmla="*/ 2356339 w 2517265"/>
                <a:gd name="connsiteY99" fmla="*/ 126822 h 1483502"/>
                <a:gd name="connsiteX100" fmla="*/ 2333959 w 2517265"/>
                <a:gd name="connsiteY100" fmla="*/ 187569 h 1483502"/>
                <a:gd name="connsiteX101" fmla="*/ 2292395 w 2517265"/>
                <a:gd name="connsiteY101" fmla="*/ 222739 h 1483502"/>
                <a:gd name="connsiteX102" fmla="*/ 2190085 w 2517265"/>
                <a:gd name="connsiteY102" fmla="*/ 350627 h 1483502"/>
                <a:gd name="connsiteX103" fmla="*/ 2170901 w 2517265"/>
                <a:gd name="connsiteY103" fmla="*/ 331443 h 1483502"/>
                <a:gd name="connsiteX104" fmla="*/ 2135732 w 2517265"/>
                <a:gd name="connsiteY104" fmla="*/ 452937 h 1483502"/>
                <a:gd name="connsiteX105" fmla="*/ 2148521 w 2517265"/>
                <a:gd name="connsiteY105" fmla="*/ 529670 h 1483502"/>
                <a:gd name="connsiteX106" fmla="*/ 2161310 w 2517265"/>
                <a:gd name="connsiteY106" fmla="*/ 568036 h 1483502"/>
                <a:gd name="connsiteX107" fmla="*/ 2154915 w 2517265"/>
                <a:gd name="connsiteY107" fmla="*/ 641572 h 148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517265" h="1483502">
                  <a:moveTo>
                    <a:pt x="2154915" y="641572"/>
                  </a:moveTo>
                  <a:cubicBezTo>
                    <a:pt x="2162908" y="639974"/>
                    <a:pt x="2197545" y="571234"/>
                    <a:pt x="2209268" y="558445"/>
                  </a:cubicBezTo>
                  <a:cubicBezTo>
                    <a:pt x="2220991" y="545656"/>
                    <a:pt x="2218860" y="573365"/>
                    <a:pt x="2225254" y="564839"/>
                  </a:cubicBezTo>
                  <a:cubicBezTo>
                    <a:pt x="2231648" y="556313"/>
                    <a:pt x="2238043" y="518480"/>
                    <a:pt x="2247634" y="507290"/>
                  </a:cubicBezTo>
                  <a:cubicBezTo>
                    <a:pt x="2257226" y="496100"/>
                    <a:pt x="2276409" y="509954"/>
                    <a:pt x="2282803" y="497698"/>
                  </a:cubicBezTo>
                  <a:cubicBezTo>
                    <a:pt x="2289198" y="485442"/>
                    <a:pt x="2282804" y="447076"/>
                    <a:pt x="2286001" y="433754"/>
                  </a:cubicBezTo>
                  <a:cubicBezTo>
                    <a:pt x="2289198" y="420432"/>
                    <a:pt x="2297191" y="428425"/>
                    <a:pt x="2301987" y="417768"/>
                  </a:cubicBezTo>
                  <a:cubicBezTo>
                    <a:pt x="2306783" y="407111"/>
                    <a:pt x="2310512" y="378869"/>
                    <a:pt x="2314775" y="369810"/>
                  </a:cubicBezTo>
                  <a:cubicBezTo>
                    <a:pt x="2319038" y="360751"/>
                    <a:pt x="2331827" y="367145"/>
                    <a:pt x="2327564" y="363415"/>
                  </a:cubicBezTo>
                  <a:cubicBezTo>
                    <a:pt x="2323301" y="359685"/>
                    <a:pt x="2287599" y="366612"/>
                    <a:pt x="2289198" y="347429"/>
                  </a:cubicBezTo>
                  <a:cubicBezTo>
                    <a:pt x="2290797" y="328246"/>
                    <a:pt x="2324900" y="264835"/>
                    <a:pt x="2337156" y="248316"/>
                  </a:cubicBezTo>
                  <a:cubicBezTo>
                    <a:pt x="2349412" y="231797"/>
                    <a:pt x="2355807" y="252046"/>
                    <a:pt x="2362734" y="248316"/>
                  </a:cubicBezTo>
                  <a:cubicBezTo>
                    <a:pt x="2369661" y="244586"/>
                    <a:pt x="2373924" y="227535"/>
                    <a:pt x="2378720" y="225936"/>
                  </a:cubicBezTo>
                  <a:cubicBezTo>
                    <a:pt x="2383516" y="224337"/>
                    <a:pt x="2390442" y="232864"/>
                    <a:pt x="2391508" y="238725"/>
                  </a:cubicBezTo>
                  <a:cubicBezTo>
                    <a:pt x="2392574" y="244587"/>
                    <a:pt x="2373391" y="265368"/>
                    <a:pt x="2385114" y="261105"/>
                  </a:cubicBezTo>
                  <a:cubicBezTo>
                    <a:pt x="2396837" y="256842"/>
                    <a:pt x="2444795" y="215811"/>
                    <a:pt x="2461847" y="213147"/>
                  </a:cubicBezTo>
                  <a:cubicBezTo>
                    <a:pt x="2478899" y="210483"/>
                    <a:pt x="2478898" y="242988"/>
                    <a:pt x="2487424" y="245119"/>
                  </a:cubicBezTo>
                  <a:cubicBezTo>
                    <a:pt x="2495950" y="247251"/>
                    <a:pt x="2517265" y="249382"/>
                    <a:pt x="2513002" y="225936"/>
                  </a:cubicBezTo>
                  <a:cubicBezTo>
                    <a:pt x="2508739" y="202490"/>
                    <a:pt x="2479432" y="133750"/>
                    <a:pt x="2461847" y="104442"/>
                  </a:cubicBezTo>
                  <a:cubicBezTo>
                    <a:pt x="2444262" y="75134"/>
                    <a:pt x="2444262" y="66609"/>
                    <a:pt x="2407494" y="50090"/>
                  </a:cubicBezTo>
                  <a:cubicBezTo>
                    <a:pt x="2370726" y="33571"/>
                    <a:pt x="2298257" y="10658"/>
                    <a:pt x="2241240" y="5329"/>
                  </a:cubicBezTo>
                  <a:cubicBezTo>
                    <a:pt x="2184223" y="0"/>
                    <a:pt x="2121345" y="5862"/>
                    <a:pt x="2065394" y="18118"/>
                  </a:cubicBezTo>
                  <a:cubicBezTo>
                    <a:pt x="2009443" y="30374"/>
                    <a:pt x="1957222" y="49024"/>
                    <a:pt x="1905534" y="78864"/>
                  </a:cubicBezTo>
                  <a:cubicBezTo>
                    <a:pt x="1853846" y="108705"/>
                    <a:pt x="1831465" y="130020"/>
                    <a:pt x="1755265" y="197161"/>
                  </a:cubicBezTo>
                  <a:cubicBezTo>
                    <a:pt x="1679065" y="264302"/>
                    <a:pt x="1536790" y="410841"/>
                    <a:pt x="1448334" y="481712"/>
                  </a:cubicBezTo>
                  <a:cubicBezTo>
                    <a:pt x="1359878" y="552583"/>
                    <a:pt x="1321511" y="584556"/>
                    <a:pt x="1224529" y="622389"/>
                  </a:cubicBezTo>
                  <a:cubicBezTo>
                    <a:pt x="1127547" y="660222"/>
                    <a:pt x="941044" y="694326"/>
                    <a:pt x="866443" y="708713"/>
                  </a:cubicBezTo>
                  <a:cubicBezTo>
                    <a:pt x="791842" y="723100"/>
                    <a:pt x="814755" y="702851"/>
                    <a:pt x="776921" y="708713"/>
                  </a:cubicBezTo>
                  <a:cubicBezTo>
                    <a:pt x="739087" y="714575"/>
                    <a:pt x="666617" y="712977"/>
                    <a:pt x="639441" y="743883"/>
                  </a:cubicBezTo>
                  <a:cubicBezTo>
                    <a:pt x="612265" y="774789"/>
                    <a:pt x="599477" y="849390"/>
                    <a:pt x="613864" y="894151"/>
                  </a:cubicBezTo>
                  <a:cubicBezTo>
                    <a:pt x="628251" y="938912"/>
                    <a:pt x="713510" y="977812"/>
                    <a:pt x="725766" y="1012448"/>
                  </a:cubicBezTo>
                  <a:cubicBezTo>
                    <a:pt x="738022" y="1047084"/>
                    <a:pt x="726831" y="1072128"/>
                    <a:pt x="687399" y="1101969"/>
                  </a:cubicBezTo>
                  <a:cubicBezTo>
                    <a:pt x="647967" y="1131810"/>
                    <a:pt x="561643" y="1167512"/>
                    <a:pt x="489173" y="1191491"/>
                  </a:cubicBezTo>
                  <a:cubicBezTo>
                    <a:pt x="416703" y="1215470"/>
                    <a:pt x="325050" y="1220265"/>
                    <a:pt x="252580" y="1245843"/>
                  </a:cubicBezTo>
                  <a:cubicBezTo>
                    <a:pt x="180110" y="1271421"/>
                    <a:pt x="92187" y="1308722"/>
                    <a:pt x="54353" y="1344957"/>
                  </a:cubicBezTo>
                  <a:cubicBezTo>
                    <a:pt x="16519" y="1381192"/>
                    <a:pt x="0" y="1443004"/>
                    <a:pt x="25578" y="1463253"/>
                  </a:cubicBezTo>
                  <a:cubicBezTo>
                    <a:pt x="51156" y="1483502"/>
                    <a:pt x="93785" y="1476041"/>
                    <a:pt x="207819" y="1466450"/>
                  </a:cubicBezTo>
                  <a:cubicBezTo>
                    <a:pt x="321853" y="1456859"/>
                    <a:pt x="598411" y="1417427"/>
                    <a:pt x="709780" y="1405704"/>
                  </a:cubicBezTo>
                  <a:cubicBezTo>
                    <a:pt x="821149" y="1393981"/>
                    <a:pt x="828076" y="1392382"/>
                    <a:pt x="876034" y="1396112"/>
                  </a:cubicBezTo>
                  <a:cubicBezTo>
                    <a:pt x="923992" y="1399842"/>
                    <a:pt x="951701" y="1422223"/>
                    <a:pt x="997528" y="1428084"/>
                  </a:cubicBezTo>
                  <a:cubicBezTo>
                    <a:pt x="1043355" y="1433945"/>
                    <a:pt x="1106233" y="1438208"/>
                    <a:pt x="1150994" y="1431281"/>
                  </a:cubicBezTo>
                  <a:cubicBezTo>
                    <a:pt x="1195755" y="1424354"/>
                    <a:pt x="1243713" y="1404637"/>
                    <a:pt x="1266093" y="1386520"/>
                  </a:cubicBezTo>
                  <a:cubicBezTo>
                    <a:pt x="1288473" y="1368403"/>
                    <a:pt x="1287940" y="1351351"/>
                    <a:pt x="1285276" y="1322576"/>
                  </a:cubicBezTo>
                  <a:cubicBezTo>
                    <a:pt x="1282612" y="1293801"/>
                    <a:pt x="1259166" y="1238916"/>
                    <a:pt x="1250107" y="1213871"/>
                  </a:cubicBezTo>
                  <a:cubicBezTo>
                    <a:pt x="1241048" y="1188826"/>
                    <a:pt x="1225595" y="1185097"/>
                    <a:pt x="1230924" y="1172308"/>
                  </a:cubicBezTo>
                  <a:cubicBezTo>
                    <a:pt x="1236253" y="1159519"/>
                    <a:pt x="1274086" y="1148862"/>
                    <a:pt x="1282079" y="1137139"/>
                  </a:cubicBezTo>
                  <a:cubicBezTo>
                    <a:pt x="1290072" y="1125416"/>
                    <a:pt x="1287408" y="1104633"/>
                    <a:pt x="1278882" y="1101969"/>
                  </a:cubicBezTo>
                  <a:cubicBezTo>
                    <a:pt x="1270356" y="1099305"/>
                    <a:pt x="1243180" y="1121686"/>
                    <a:pt x="1230924" y="1121153"/>
                  </a:cubicBezTo>
                  <a:cubicBezTo>
                    <a:pt x="1218668" y="1120620"/>
                    <a:pt x="1213339" y="1108364"/>
                    <a:pt x="1205346" y="1098772"/>
                  </a:cubicBezTo>
                  <a:cubicBezTo>
                    <a:pt x="1197353" y="1089180"/>
                    <a:pt x="1179236" y="1073727"/>
                    <a:pt x="1182966" y="1063603"/>
                  </a:cubicBezTo>
                  <a:cubicBezTo>
                    <a:pt x="1186696" y="1053479"/>
                    <a:pt x="1216537" y="1044952"/>
                    <a:pt x="1227727" y="1038025"/>
                  </a:cubicBezTo>
                  <a:cubicBezTo>
                    <a:pt x="1238917" y="1031098"/>
                    <a:pt x="1243713" y="1029499"/>
                    <a:pt x="1250107" y="1022039"/>
                  </a:cubicBezTo>
                  <a:cubicBezTo>
                    <a:pt x="1256501" y="1014579"/>
                    <a:pt x="1258633" y="996994"/>
                    <a:pt x="1266093" y="993264"/>
                  </a:cubicBezTo>
                  <a:cubicBezTo>
                    <a:pt x="1273553" y="989534"/>
                    <a:pt x="1293269" y="993265"/>
                    <a:pt x="1294868" y="999659"/>
                  </a:cubicBezTo>
                  <a:cubicBezTo>
                    <a:pt x="1296467" y="1006053"/>
                    <a:pt x="1277284" y="1023638"/>
                    <a:pt x="1275685" y="1031631"/>
                  </a:cubicBezTo>
                  <a:cubicBezTo>
                    <a:pt x="1274086" y="1039624"/>
                    <a:pt x="1273553" y="1048150"/>
                    <a:pt x="1285276" y="1047617"/>
                  </a:cubicBezTo>
                  <a:cubicBezTo>
                    <a:pt x="1296999" y="1047084"/>
                    <a:pt x="1332169" y="1027368"/>
                    <a:pt x="1346023" y="1028434"/>
                  </a:cubicBezTo>
                  <a:cubicBezTo>
                    <a:pt x="1359878" y="1029500"/>
                    <a:pt x="1366804" y="1044420"/>
                    <a:pt x="1368403" y="1054011"/>
                  </a:cubicBezTo>
                  <a:cubicBezTo>
                    <a:pt x="1370002" y="1063602"/>
                    <a:pt x="1351885" y="1080122"/>
                    <a:pt x="1355615" y="1085983"/>
                  </a:cubicBezTo>
                  <a:cubicBezTo>
                    <a:pt x="1359345" y="1091845"/>
                    <a:pt x="1383324" y="1081720"/>
                    <a:pt x="1390784" y="1089180"/>
                  </a:cubicBezTo>
                  <a:cubicBezTo>
                    <a:pt x="1398244" y="1096640"/>
                    <a:pt x="1399309" y="1112627"/>
                    <a:pt x="1400375" y="1130744"/>
                  </a:cubicBezTo>
                  <a:cubicBezTo>
                    <a:pt x="1401441" y="1148861"/>
                    <a:pt x="1391316" y="1186695"/>
                    <a:pt x="1397178" y="1197885"/>
                  </a:cubicBezTo>
                  <a:cubicBezTo>
                    <a:pt x="1403040" y="1209075"/>
                    <a:pt x="1422756" y="1201615"/>
                    <a:pt x="1435545" y="1197885"/>
                  </a:cubicBezTo>
                  <a:cubicBezTo>
                    <a:pt x="1448334" y="1194155"/>
                    <a:pt x="1469648" y="1192557"/>
                    <a:pt x="1473911" y="1175505"/>
                  </a:cubicBezTo>
                  <a:cubicBezTo>
                    <a:pt x="1478174" y="1158453"/>
                    <a:pt x="1468049" y="1110495"/>
                    <a:pt x="1461122" y="1095575"/>
                  </a:cubicBezTo>
                  <a:cubicBezTo>
                    <a:pt x="1454195" y="1080655"/>
                    <a:pt x="1435544" y="1095575"/>
                    <a:pt x="1432347" y="1085983"/>
                  </a:cubicBezTo>
                  <a:cubicBezTo>
                    <a:pt x="1429150" y="1076391"/>
                    <a:pt x="1424887" y="1064668"/>
                    <a:pt x="1441939" y="1038025"/>
                  </a:cubicBezTo>
                  <a:cubicBezTo>
                    <a:pt x="1458991" y="1011382"/>
                    <a:pt x="1515475" y="941576"/>
                    <a:pt x="1534658" y="926123"/>
                  </a:cubicBezTo>
                  <a:cubicBezTo>
                    <a:pt x="1553841" y="910670"/>
                    <a:pt x="1544782" y="945306"/>
                    <a:pt x="1557038" y="945306"/>
                  </a:cubicBezTo>
                  <a:cubicBezTo>
                    <a:pt x="1569294" y="945306"/>
                    <a:pt x="1583682" y="953299"/>
                    <a:pt x="1608194" y="926123"/>
                  </a:cubicBezTo>
                  <a:cubicBezTo>
                    <a:pt x="1632706" y="898947"/>
                    <a:pt x="1680131" y="816885"/>
                    <a:pt x="1704110" y="782249"/>
                  </a:cubicBezTo>
                  <a:cubicBezTo>
                    <a:pt x="1728089" y="747613"/>
                    <a:pt x="1744075" y="738554"/>
                    <a:pt x="1752068" y="718305"/>
                  </a:cubicBezTo>
                  <a:cubicBezTo>
                    <a:pt x="1760061" y="698056"/>
                    <a:pt x="1751002" y="674077"/>
                    <a:pt x="1752068" y="660755"/>
                  </a:cubicBezTo>
                  <a:cubicBezTo>
                    <a:pt x="1753134" y="647433"/>
                    <a:pt x="1754199" y="651164"/>
                    <a:pt x="1758462" y="638375"/>
                  </a:cubicBezTo>
                  <a:cubicBezTo>
                    <a:pt x="1762725" y="625586"/>
                    <a:pt x="1774981" y="600541"/>
                    <a:pt x="1777645" y="584022"/>
                  </a:cubicBezTo>
                  <a:cubicBezTo>
                    <a:pt x="1780309" y="567503"/>
                    <a:pt x="1782441" y="555248"/>
                    <a:pt x="1774448" y="539262"/>
                  </a:cubicBezTo>
                  <a:cubicBezTo>
                    <a:pt x="1766455" y="523276"/>
                    <a:pt x="1743009" y="490770"/>
                    <a:pt x="1729687" y="488106"/>
                  </a:cubicBezTo>
                  <a:cubicBezTo>
                    <a:pt x="1716365" y="485442"/>
                    <a:pt x="1710504" y="525407"/>
                    <a:pt x="1694518" y="523276"/>
                  </a:cubicBezTo>
                  <a:cubicBezTo>
                    <a:pt x="1678532" y="521145"/>
                    <a:pt x="1630574" y="498764"/>
                    <a:pt x="1633771" y="475318"/>
                  </a:cubicBezTo>
                  <a:cubicBezTo>
                    <a:pt x="1636968" y="451872"/>
                    <a:pt x="1713701" y="382599"/>
                    <a:pt x="1713701" y="382599"/>
                  </a:cubicBezTo>
                  <a:cubicBezTo>
                    <a:pt x="1742476" y="349028"/>
                    <a:pt x="1778711" y="292011"/>
                    <a:pt x="1806420" y="273894"/>
                  </a:cubicBezTo>
                  <a:cubicBezTo>
                    <a:pt x="1834129" y="255777"/>
                    <a:pt x="1861306" y="274960"/>
                    <a:pt x="1879956" y="273894"/>
                  </a:cubicBezTo>
                  <a:cubicBezTo>
                    <a:pt x="1898606" y="272828"/>
                    <a:pt x="1906066" y="265901"/>
                    <a:pt x="1918322" y="267499"/>
                  </a:cubicBezTo>
                  <a:cubicBezTo>
                    <a:pt x="1930578" y="269097"/>
                    <a:pt x="1943900" y="285083"/>
                    <a:pt x="1953492" y="283485"/>
                  </a:cubicBezTo>
                  <a:cubicBezTo>
                    <a:pt x="1963084" y="281887"/>
                    <a:pt x="1963083" y="261638"/>
                    <a:pt x="1975872" y="257908"/>
                  </a:cubicBezTo>
                  <a:cubicBezTo>
                    <a:pt x="1988661" y="254178"/>
                    <a:pt x="2016902" y="254178"/>
                    <a:pt x="2030224" y="261105"/>
                  </a:cubicBezTo>
                  <a:cubicBezTo>
                    <a:pt x="2043546" y="268032"/>
                    <a:pt x="2048342" y="292544"/>
                    <a:pt x="2055802" y="299471"/>
                  </a:cubicBezTo>
                  <a:cubicBezTo>
                    <a:pt x="2063262" y="306398"/>
                    <a:pt x="2068591" y="305866"/>
                    <a:pt x="2074985" y="302669"/>
                  </a:cubicBezTo>
                  <a:cubicBezTo>
                    <a:pt x="2081379" y="299472"/>
                    <a:pt x="2086708" y="284018"/>
                    <a:pt x="2094168" y="280288"/>
                  </a:cubicBezTo>
                  <a:cubicBezTo>
                    <a:pt x="2101628" y="276558"/>
                    <a:pt x="2114950" y="283485"/>
                    <a:pt x="2119746" y="280288"/>
                  </a:cubicBezTo>
                  <a:cubicBezTo>
                    <a:pt x="2124542" y="277091"/>
                    <a:pt x="2125607" y="267499"/>
                    <a:pt x="2122943" y="261105"/>
                  </a:cubicBezTo>
                  <a:cubicBezTo>
                    <a:pt x="2120279" y="254711"/>
                    <a:pt x="2095767" y="259507"/>
                    <a:pt x="2103760" y="241922"/>
                  </a:cubicBezTo>
                  <a:cubicBezTo>
                    <a:pt x="2111753" y="224337"/>
                    <a:pt x="2154915" y="169452"/>
                    <a:pt x="2170901" y="155597"/>
                  </a:cubicBezTo>
                  <a:cubicBezTo>
                    <a:pt x="2186887" y="141742"/>
                    <a:pt x="2187420" y="158794"/>
                    <a:pt x="2199676" y="158794"/>
                  </a:cubicBezTo>
                  <a:cubicBezTo>
                    <a:pt x="2211932" y="158794"/>
                    <a:pt x="2238576" y="151334"/>
                    <a:pt x="2244437" y="155597"/>
                  </a:cubicBezTo>
                  <a:cubicBezTo>
                    <a:pt x="2250298" y="159860"/>
                    <a:pt x="2231648" y="176379"/>
                    <a:pt x="2234845" y="184372"/>
                  </a:cubicBezTo>
                  <a:cubicBezTo>
                    <a:pt x="2238042" y="192365"/>
                    <a:pt x="2248700" y="209949"/>
                    <a:pt x="2263620" y="203555"/>
                  </a:cubicBezTo>
                  <a:cubicBezTo>
                    <a:pt x="2278540" y="197161"/>
                    <a:pt x="2315308" y="159328"/>
                    <a:pt x="2324367" y="146006"/>
                  </a:cubicBezTo>
                  <a:cubicBezTo>
                    <a:pt x="2333426" y="132684"/>
                    <a:pt x="2312644" y="126822"/>
                    <a:pt x="2317973" y="123625"/>
                  </a:cubicBezTo>
                  <a:cubicBezTo>
                    <a:pt x="2323302" y="120428"/>
                    <a:pt x="2353675" y="116165"/>
                    <a:pt x="2356339" y="126822"/>
                  </a:cubicBezTo>
                  <a:cubicBezTo>
                    <a:pt x="2359003" y="137479"/>
                    <a:pt x="2344616" y="171583"/>
                    <a:pt x="2333959" y="187569"/>
                  </a:cubicBezTo>
                  <a:cubicBezTo>
                    <a:pt x="2323302" y="203555"/>
                    <a:pt x="2316374" y="195563"/>
                    <a:pt x="2292395" y="222739"/>
                  </a:cubicBezTo>
                  <a:cubicBezTo>
                    <a:pt x="2268416" y="249915"/>
                    <a:pt x="2210334" y="332510"/>
                    <a:pt x="2190085" y="350627"/>
                  </a:cubicBezTo>
                  <a:cubicBezTo>
                    <a:pt x="2169836" y="368744"/>
                    <a:pt x="2179960" y="314391"/>
                    <a:pt x="2170901" y="331443"/>
                  </a:cubicBezTo>
                  <a:cubicBezTo>
                    <a:pt x="2161842" y="348495"/>
                    <a:pt x="2139462" y="419899"/>
                    <a:pt x="2135732" y="452937"/>
                  </a:cubicBezTo>
                  <a:cubicBezTo>
                    <a:pt x="2132002" y="485975"/>
                    <a:pt x="2144258" y="510487"/>
                    <a:pt x="2148521" y="529670"/>
                  </a:cubicBezTo>
                  <a:cubicBezTo>
                    <a:pt x="2152784" y="548853"/>
                    <a:pt x="2160777" y="550451"/>
                    <a:pt x="2161310" y="568036"/>
                  </a:cubicBezTo>
                  <a:cubicBezTo>
                    <a:pt x="2161843" y="585621"/>
                    <a:pt x="2146922" y="643170"/>
                    <a:pt x="2154915" y="64157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398839" y="2811463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184" name="Freeform 50183"/>
            <p:cNvSpPr/>
            <p:nvPr/>
          </p:nvSpPr>
          <p:spPr>
            <a:xfrm>
              <a:off x="3779047" y="3585950"/>
              <a:ext cx="85725" cy="104991"/>
            </a:xfrm>
            <a:custGeom>
              <a:avLst/>
              <a:gdLst>
                <a:gd name="connsiteX0" fmla="*/ 73819 w 85725"/>
                <a:gd name="connsiteY0" fmla="*/ 215 h 104990"/>
                <a:gd name="connsiteX1" fmla="*/ 61912 w 85725"/>
                <a:gd name="connsiteY1" fmla="*/ 4977 h 104990"/>
                <a:gd name="connsiteX2" fmla="*/ 54769 w 85725"/>
                <a:gd name="connsiteY2" fmla="*/ 9740 h 104990"/>
                <a:gd name="connsiteX3" fmla="*/ 47625 w 85725"/>
                <a:gd name="connsiteY3" fmla="*/ 12121 h 104990"/>
                <a:gd name="connsiteX4" fmla="*/ 26194 w 85725"/>
                <a:gd name="connsiteY4" fmla="*/ 24027 h 104990"/>
                <a:gd name="connsiteX5" fmla="*/ 9525 w 85725"/>
                <a:gd name="connsiteY5" fmla="*/ 40696 h 104990"/>
                <a:gd name="connsiteX6" fmla="*/ 4762 w 85725"/>
                <a:gd name="connsiteY6" fmla="*/ 71652 h 104990"/>
                <a:gd name="connsiteX7" fmla="*/ 0 w 85725"/>
                <a:gd name="connsiteY7" fmla="*/ 85940 h 104990"/>
                <a:gd name="connsiteX8" fmla="*/ 2381 w 85725"/>
                <a:gd name="connsiteY8" fmla="*/ 100227 h 104990"/>
                <a:gd name="connsiteX9" fmla="*/ 16669 w 85725"/>
                <a:gd name="connsiteY9" fmla="*/ 104990 h 104990"/>
                <a:gd name="connsiteX10" fmla="*/ 40481 w 85725"/>
                <a:gd name="connsiteY10" fmla="*/ 102608 h 104990"/>
                <a:gd name="connsiteX11" fmla="*/ 54769 w 85725"/>
                <a:gd name="connsiteY11" fmla="*/ 97846 h 104990"/>
                <a:gd name="connsiteX12" fmla="*/ 61912 w 85725"/>
                <a:gd name="connsiteY12" fmla="*/ 95465 h 104990"/>
                <a:gd name="connsiteX13" fmla="*/ 69056 w 85725"/>
                <a:gd name="connsiteY13" fmla="*/ 90702 h 104990"/>
                <a:gd name="connsiteX14" fmla="*/ 78581 w 85725"/>
                <a:gd name="connsiteY14" fmla="*/ 76415 h 104990"/>
                <a:gd name="connsiteX15" fmla="*/ 85725 w 85725"/>
                <a:gd name="connsiteY15" fmla="*/ 47840 h 104990"/>
                <a:gd name="connsiteX16" fmla="*/ 78581 w 85725"/>
                <a:gd name="connsiteY16" fmla="*/ 12121 h 104990"/>
                <a:gd name="connsiteX17" fmla="*/ 73819 w 85725"/>
                <a:gd name="connsiteY17" fmla="*/ 215 h 10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725" h="104990">
                  <a:moveTo>
                    <a:pt x="73819" y="215"/>
                  </a:moveTo>
                  <a:cubicBezTo>
                    <a:pt x="71041" y="-976"/>
                    <a:pt x="65735" y="3065"/>
                    <a:pt x="61912" y="4977"/>
                  </a:cubicBezTo>
                  <a:cubicBezTo>
                    <a:pt x="59352" y="6257"/>
                    <a:pt x="57329" y="8460"/>
                    <a:pt x="54769" y="9740"/>
                  </a:cubicBezTo>
                  <a:cubicBezTo>
                    <a:pt x="52524" y="10863"/>
                    <a:pt x="49819" y="10902"/>
                    <a:pt x="47625" y="12121"/>
                  </a:cubicBezTo>
                  <a:cubicBezTo>
                    <a:pt x="23059" y="25768"/>
                    <a:pt x="42358" y="18639"/>
                    <a:pt x="26194" y="24027"/>
                  </a:cubicBezTo>
                  <a:cubicBezTo>
                    <a:pt x="9817" y="34944"/>
                    <a:pt x="13716" y="28122"/>
                    <a:pt x="9525" y="40696"/>
                  </a:cubicBezTo>
                  <a:cubicBezTo>
                    <a:pt x="9019" y="44236"/>
                    <a:pt x="5867" y="67234"/>
                    <a:pt x="4762" y="71652"/>
                  </a:cubicBezTo>
                  <a:cubicBezTo>
                    <a:pt x="3544" y="76522"/>
                    <a:pt x="0" y="85940"/>
                    <a:pt x="0" y="85940"/>
                  </a:cubicBezTo>
                  <a:cubicBezTo>
                    <a:pt x="794" y="90702"/>
                    <a:pt x="-798" y="96594"/>
                    <a:pt x="2381" y="100227"/>
                  </a:cubicBezTo>
                  <a:cubicBezTo>
                    <a:pt x="5687" y="104005"/>
                    <a:pt x="16669" y="104990"/>
                    <a:pt x="16669" y="104990"/>
                  </a:cubicBezTo>
                  <a:cubicBezTo>
                    <a:pt x="24606" y="104196"/>
                    <a:pt x="32641" y="104078"/>
                    <a:pt x="40481" y="102608"/>
                  </a:cubicBezTo>
                  <a:cubicBezTo>
                    <a:pt x="45415" y="101683"/>
                    <a:pt x="50006" y="99433"/>
                    <a:pt x="54769" y="97846"/>
                  </a:cubicBezTo>
                  <a:lnTo>
                    <a:pt x="61912" y="95465"/>
                  </a:lnTo>
                  <a:cubicBezTo>
                    <a:pt x="64293" y="93877"/>
                    <a:pt x="67171" y="92856"/>
                    <a:pt x="69056" y="90702"/>
                  </a:cubicBezTo>
                  <a:cubicBezTo>
                    <a:pt x="72825" y="86395"/>
                    <a:pt x="78581" y="76415"/>
                    <a:pt x="78581" y="76415"/>
                  </a:cubicBezTo>
                  <a:cubicBezTo>
                    <a:pt x="84871" y="57547"/>
                    <a:pt x="82519" y="67079"/>
                    <a:pt x="85725" y="47840"/>
                  </a:cubicBezTo>
                  <a:cubicBezTo>
                    <a:pt x="84634" y="34743"/>
                    <a:pt x="88189" y="21729"/>
                    <a:pt x="78581" y="12121"/>
                  </a:cubicBezTo>
                  <a:cubicBezTo>
                    <a:pt x="73378" y="6918"/>
                    <a:pt x="76597" y="1406"/>
                    <a:pt x="73819" y="2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0205" name="Group 31"/>
          <p:cNvGrpSpPr>
            <a:grpSpLocks/>
          </p:cNvGrpSpPr>
          <p:nvPr/>
        </p:nvGrpSpPr>
        <p:grpSpPr bwMode="auto">
          <a:xfrm>
            <a:off x="1574803" y="2881317"/>
            <a:ext cx="677863" cy="388937"/>
            <a:chOff x="1582994" y="2770239"/>
            <a:chExt cx="678003" cy="389283"/>
          </a:xfrm>
        </p:grpSpPr>
        <p:sp>
          <p:nvSpPr>
            <p:cNvPr id="5" name="Freeform 4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0206" name="Oval 44"/>
          <p:cNvSpPr>
            <a:spLocks noChangeArrowheads="1"/>
          </p:cNvSpPr>
          <p:nvPr/>
        </p:nvSpPr>
        <p:spPr bwMode="auto">
          <a:xfrm>
            <a:off x="8108953" y="5181602"/>
            <a:ext cx="142875" cy="142875"/>
          </a:xfrm>
          <a:prstGeom prst="ellipse">
            <a:avLst/>
          </a:pr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57189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851970" y="2815315"/>
            <a:ext cx="3811591" cy="2825810"/>
            <a:chOff x="3854450" y="2817815"/>
            <a:chExt cx="3811591" cy="2825810"/>
          </a:xfrm>
        </p:grpSpPr>
        <p:grpSp>
          <p:nvGrpSpPr>
            <p:cNvPr id="77" name="Group 76"/>
            <p:cNvGrpSpPr/>
            <p:nvPr/>
          </p:nvGrpSpPr>
          <p:grpSpPr>
            <a:xfrm>
              <a:off x="3854450" y="2817815"/>
              <a:ext cx="3811591" cy="2825810"/>
              <a:chOff x="3854450" y="2817815"/>
              <a:chExt cx="3811591" cy="2825810"/>
            </a:xfrm>
          </p:grpSpPr>
          <p:pic>
            <p:nvPicPr>
              <p:cNvPr id="79" name="Picture 47" descr="erythrogaster.t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377" y="3852866"/>
                <a:ext cx="811213" cy="139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48" descr="gutturalis.t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8338" y="2817815"/>
                <a:ext cx="639763" cy="1352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TextBox 52"/>
              <p:cNvSpPr txBox="1">
                <a:spLocks noChangeArrowheads="1"/>
              </p:cNvSpPr>
              <p:nvPr/>
            </p:nvSpPr>
            <p:spPr bwMode="auto">
              <a:xfrm>
                <a:off x="5638802" y="5243515"/>
                <a:ext cx="2027239" cy="400110"/>
              </a:xfrm>
              <a:prstGeom prst="rect">
                <a:avLst/>
              </a:prstGeom>
              <a:solidFill>
                <a:srgbClr val="FFFFFF">
                  <a:alpha val="9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erythrogaster</a:t>
                </a:r>
              </a:p>
            </p:txBody>
          </p:sp>
          <p:sp>
            <p:nvSpPr>
              <p:cNvPr id="84" name="TextBox 53"/>
              <p:cNvSpPr txBox="1">
                <a:spLocks noChangeArrowheads="1"/>
              </p:cNvSpPr>
              <p:nvPr/>
            </p:nvSpPr>
            <p:spPr bwMode="auto">
              <a:xfrm>
                <a:off x="4500563" y="3817940"/>
                <a:ext cx="1928812" cy="40011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gutturalis</a:t>
                </a:r>
              </a:p>
            </p:txBody>
          </p:sp>
          <p:cxnSp>
            <p:nvCxnSpPr>
              <p:cNvPr id="89" name="Straight Arrow Connector 68"/>
              <p:cNvCxnSpPr>
                <a:cxnSpLocks noChangeShapeType="1"/>
              </p:cNvCxnSpPr>
              <p:nvPr/>
            </p:nvCxnSpPr>
            <p:spPr bwMode="auto">
              <a:xfrm rot="10800000">
                <a:off x="3854450" y="2967039"/>
                <a:ext cx="642939" cy="41910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78" name="Straight Arrow Connector 72"/>
            <p:cNvCxnSpPr>
              <a:cxnSpLocks noChangeShapeType="1"/>
            </p:cNvCxnSpPr>
            <p:nvPr/>
          </p:nvCxnSpPr>
          <p:spPr bwMode="auto">
            <a:xfrm rot="5400000" flipH="1" flipV="1">
              <a:off x="6858001" y="3467102"/>
              <a:ext cx="571500" cy="2857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0225" name="Rectangle 69"/>
          <p:cNvSpPr>
            <a:spLocks noChangeArrowheads="1"/>
          </p:cNvSpPr>
          <p:nvPr/>
        </p:nvSpPr>
        <p:spPr bwMode="auto">
          <a:xfrm>
            <a:off x="5334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4400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0210" name="TextBox 57"/>
          <p:cNvSpPr txBox="1">
            <a:spLocks noChangeArrowheads="1"/>
          </p:cNvSpPr>
          <p:nvPr/>
        </p:nvSpPr>
        <p:spPr bwMode="auto">
          <a:xfrm>
            <a:off x="2406639" y="5364166"/>
            <a:ext cx="1473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transitiva</a:t>
            </a:r>
          </a:p>
        </p:txBody>
      </p:sp>
      <p:cxnSp>
        <p:nvCxnSpPr>
          <p:cNvPr id="50211" name="Straight Arrow Connector 58"/>
          <p:cNvCxnSpPr>
            <a:cxnSpLocks noChangeShapeType="1"/>
          </p:cNvCxnSpPr>
          <p:nvPr/>
        </p:nvCxnSpPr>
        <p:spPr bwMode="auto">
          <a:xfrm flipH="1" flipV="1">
            <a:off x="1905002" y="3378201"/>
            <a:ext cx="658815" cy="58780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" name="Picture 46" descr="rustica.tif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30" y="426304"/>
            <a:ext cx="792163" cy="1414463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bg1"/>
            </a:solidFill>
            <a:miter lim="800000"/>
            <a:headEnd/>
            <a:tailEnd/>
          </a:ln>
          <a:extLst/>
        </p:spPr>
      </p:pic>
      <p:pic>
        <p:nvPicPr>
          <p:cNvPr id="63" name="Picture 50" descr="transitiva.tif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817" y="3852866"/>
            <a:ext cx="693737" cy="151130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bg1"/>
            </a:solidFill>
            <a:miter lim="800000"/>
            <a:headEnd/>
            <a:tailEnd/>
          </a:ln>
          <a:extLst/>
        </p:spPr>
      </p:pic>
      <p:cxnSp>
        <p:nvCxnSpPr>
          <p:cNvPr id="50212" name="Straight Arrow Connector 66"/>
          <p:cNvCxnSpPr>
            <a:cxnSpLocks noChangeShapeType="1"/>
          </p:cNvCxnSpPr>
          <p:nvPr/>
        </p:nvCxnSpPr>
        <p:spPr bwMode="auto">
          <a:xfrm>
            <a:off x="1189182" y="1500909"/>
            <a:ext cx="747573" cy="1123234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209" name="TextBox 55"/>
          <p:cNvSpPr txBox="1">
            <a:spLocks noChangeArrowheads="1"/>
          </p:cNvSpPr>
          <p:nvPr/>
        </p:nvSpPr>
        <p:spPr bwMode="auto">
          <a:xfrm>
            <a:off x="1108231" y="844522"/>
            <a:ext cx="10654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rustica</a:t>
            </a:r>
          </a:p>
        </p:txBody>
      </p:sp>
    </p:spTree>
    <p:extLst>
      <p:ext uri="{BB962C8B-B14F-4D97-AF65-F5344CB8AC3E}">
        <p14:creationId xmlns:p14="http://schemas.microsoft.com/office/powerpoint/2010/main" val="358417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067800" cy="6324603"/>
            <a:chOff x="0" y="0"/>
            <a:chExt cx="9067800" cy="6324603"/>
          </a:xfrm>
        </p:grpSpPr>
        <p:grpSp>
          <p:nvGrpSpPr>
            <p:cNvPr id="50178" name="Group 12"/>
            <p:cNvGrpSpPr>
              <a:grpSpLocks/>
            </p:cNvGrpSpPr>
            <p:nvPr/>
          </p:nvGrpSpPr>
          <p:grpSpPr bwMode="auto">
            <a:xfrm>
              <a:off x="0" y="1044578"/>
              <a:ext cx="9067800" cy="5280025"/>
              <a:chOff x="76200" y="1600200"/>
              <a:chExt cx="8763000" cy="4984355"/>
            </a:xfrm>
          </p:grpSpPr>
          <p:grpSp>
            <p:nvGrpSpPr>
              <p:cNvPr id="50230" name="Group 11"/>
              <p:cNvGrpSpPr>
                <a:grpSpLocks/>
              </p:cNvGrpSpPr>
              <p:nvPr/>
            </p:nvGrpSpPr>
            <p:grpSpPr bwMode="auto">
              <a:xfrm>
                <a:off x="381000" y="1676400"/>
                <a:ext cx="8458200" cy="4908155"/>
                <a:chOff x="381000" y="1676400"/>
                <a:chExt cx="8458200" cy="4908155"/>
              </a:xfrm>
            </p:grpSpPr>
            <p:grpSp>
              <p:nvGrpSpPr>
                <p:cNvPr id="50232" name="Group 10"/>
                <p:cNvGrpSpPr>
                  <a:grpSpLocks/>
                </p:cNvGrpSpPr>
                <p:nvPr/>
              </p:nvGrpSpPr>
              <p:grpSpPr bwMode="auto">
                <a:xfrm>
                  <a:off x="381000" y="1676400"/>
                  <a:ext cx="8305799" cy="4908155"/>
                  <a:chOff x="381000" y="1676400"/>
                  <a:chExt cx="8305799" cy="4908155"/>
                </a:xfrm>
              </p:grpSpPr>
              <p:grpSp>
                <p:nvGrpSpPr>
                  <p:cNvPr id="50234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381000" y="1676400"/>
                    <a:ext cx="8305799" cy="4800600"/>
                    <a:chOff x="381000" y="1676400"/>
                    <a:chExt cx="8305799" cy="4800600"/>
                  </a:xfrm>
                </p:grpSpPr>
                <p:pic>
                  <p:nvPicPr>
                    <p:cNvPr id="50237" name="Picture 3" descr="IMG1_rot.tif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7199" y="1676400"/>
                      <a:ext cx="8229600" cy="4648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4" name="Rectangle 4"/>
                    <p:cNvSpPr/>
                    <p:nvPr/>
                  </p:nvSpPr>
                  <p:spPr>
                    <a:xfrm>
                      <a:off x="381494" y="5866723"/>
                      <a:ext cx="3580680" cy="6099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45718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</a:endParaRPr>
                    </a:p>
                  </p:txBody>
                </p:sp>
              </p:grpSp>
              <p:sp>
                <p:nvSpPr>
                  <p:cNvPr id="41" name="Rectangle 6"/>
                  <p:cNvSpPr/>
                  <p:nvPr/>
                </p:nvSpPr>
                <p:spPr>
                  <a:xfrm>
                    <a:off x="3575571" y="5967130"/>
                    <a:ext cx="3580680" cy="6099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18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dirty="0">
                      <a:solidFill>
                        <a:srgbClr val="FFFFFF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50236" name="Rectangle 41"/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5040521" y="4896851"/>
                    <a:ext cx="2057583" cy="13178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anchor="ctr"/>
                  <a:lstStyle/>
                  <a:p>
                    <a:pPr algn="ctr" defTabSz="45718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FFFFFF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p:grpSp>
            <p:sp>
              <p:nvSpPr>
                <p:cNvPr id="39" name="Rectangle 38"/>
                <p:cNvSpPr/>
                <p:nvPr/>
              </p:nvSpPr>
              <p:spPr>
                <a:xfrm>
                  <a:off x="6324747" y="6274344"/>
                  <a:ext cx="2514453" cy="139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50231" name="Rectangle 36"/>
              <p:cNvSpPr>
                <a:spLocks noChangeArrowheads="1"/>
              </p:cNvSpPr>
              <p:nvPr/>
            </p:nvSpPr>
            <p:spPr bwMode="auto">
              <a:xfrm rot="-5400000">
                <a:off x="-76697" y="1753097"/>
                <a:ext cx="1143434" cy="837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3057529" y="2014541"/>
              <a:ext cx="1927225" cy="796925"/>
            </a:xfrm>
            <a:custGeom>
              <a:avLst/>
              <a:gdLst>
                <a:gd name="connsiteX0" fmla="*/ 33867 w 1927013"/>
                <a:gd name="connsiteY0" fmla="*/ 94342 h 796349"/>
                <a:gd name="connsiteX1" fmla="*/ 295124 w 1927013"/>
                <a:gd name="connsiteY1" fmla="*/ 152399 h 796349"/>
                <a:gd name="connsiteX2" fmla="*/ 402530 w 1927013"/>
                <a:gd name="connsiteY2" fmla="*/ 158205 h 796349"/>
                <a:gd name="connsiteX3" fmla="*/ 591215 w 1927013"/>
                <a:gd name="connsiteY3" fmla="*/ 158205 h 796349"/>
                <a:gd name="connsiteX4" fmla="*/ 716038 w 1927013"/>
                <a:gd name="connsiteY4" fmla="*/ 149497 h 796349"/>
                <a:gd name="connsiteX5" fmla="*/ 840861 w 1927013"/>
                <a:gd name="connsiteY5" fmla="*/ 132079 h 796349"/>
                <a:gd name="connsiteX6" fmla="*/ 956975 w 1927013"/>
                <a:gd name="connsiteY6" fmla="*/ 105954 h 796349"/>
                <a:gd name="connsiteX7" fmla="*/ 1331444 w 1927013"/>
                <a:gd name="connsiteY7" fmla="*/ 21771 h 796349"/>
                <a:gd name="connsiteX8" fmla="*/ 1528838 w 1927013"/>
                <a:gd name="connsiteY8" fmla="*/ 1451 h 796349"/>
                <a:gd name="connsiteX9" fmla="*/ 1720427 w 1927013"/>
                <a:gd name="connsiteY9" fmla="*/ 30479 h 796349"/>
                <a:gd name="connsiteX10" fmla="*/ 1914918 w 1927013"/>
                <a:gd name="connsiteY10" fmla="*/ 123371 h 796349"/>
                <a:gd name="connsiteX11" fmla="*/ 1792998 w 1927013"/>
                <a:gd name="connsiteY11" fmla="*/ 91439 h 796349"/>
                <a:gd name="connsiteX12" fmla="*/ 1691398 w 1927013"/>
                <a:gd name="connsiteY12" fmla="*/ 79828 h 796349"/>
                <a:gd name="connsiteX13" fmla="*/ 1546255 w 1927013"/>
                <a:gd name="connsiteY13" fmla="*/ 103051 h 796349"/>
                <a:gd name="connsiteX14" fmla="*/ 1380793 w 1927013"/>
                <a:gd name="connsiteY14" fmla="*/ 175622 h 796349"/>
                <a:gd name="connsiteX15" fmla="*/ 1212427 w 1927013"/>
                <a:gd name="connsiteY15" fmla="*/ 317862 h 796349"/>
                <a:gd name="connsiteX16" fmla="*/ 997615 w 1927013"/>
                <a:gd name="connsiteY16" fmla="*/ 518159 h 796349"/>
                <a:gd name="connsiteX17" fmla="*/ 788610 w 1927013"/>
                <a:gd name="connsiteY17" fmla="*/ 672011 h 796349"/>
                <a:gd name="connsiteX18" fmla="*/ 576701 w 1927013"/>
                <a:gd name="connsiteY18" fmla="*/ 750388 h 796349"/>
                <a:gd name="connsiteX19" fmla="*/ 388015 w 1927013"/>
                <a:gd name="connsiteY19" fmla="*/ 785222 h 796349"/>
                <a:gd name="connsiteX20" fmla="*/ 382210 w 1927013"/>
                <a:gd name="connsiteY20" fmla="*/ 782319 h 796349"/>
                <a:gd name="connsiteX21" fmla="*/ 329958 w 1927013"/>
                <a:gd name="connsiteY21" fmla="*/ 701039 h 796349"/>
                <a:gd name="connsiteX22" fmla="*/ 225455 w 1927013"/>
                <a:gd name="connsiteY22" fmla="*/ 541382 h 796349"/>
                <a:gd name="connsiteX23" fmla="*/ 190621 w 1927013"/>
                <a:gd name="connsiteY23" fmla="*/ 445588 h 796349"/>
                <a:gd name="connsiteX24" fmla="*/ 91924 w 1927013"/>
                <a:gd name="connsiteY24" fmla="*/ 288834 h 796349"/>
                <a:gd name="connsiteX25" fmla="*/ 33867 w 1927013"/>
                <a:gd name="connsiteY25" fmla="*/ 94342 h 79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7013" h="796349">
                  <a:moveTo>
                    <a:pt x="33867" y="94342"/>
                  </a:moveTo>
                  <a:cubicBezTo>
                    <a:pt x="67734" y="71603"/>
                    <a:pt x="233680" y="141755"/>
                    <a:pt x="295124" y="152399"/>
                  </a:cubicBezTo>
                  <a:cubicBezTo>
                    <a:pt x="356568" y="163043"/>
                    <a:pt x="353182" y="157237"/>
                    <a:pt x="402530" y="158205"/>
                  </a:cubicBezTo>
                  <a:cubicBezTo>
                    <a:pt x="451878" y="159173"/>
                    <a:pt x="538964" y="159656"/>
                    <a:pt x="591215" y="158205"/>
                  </a:cubicBezTo>
                  <a:cubicBezTo>
                    <a:pt x="643466" y="156754"/>
                    <a:pt x="674430" y="153851"/>
                    <a:pt x="716038" y="149497"/>
                  </a:cubicBezTo>
                  <a:cubicBezTo>
                    <a:pt x="757646" y="145143"/>
                    <a:pt x="800705" y="139336"/>
                    <a:pt x="840861" y="132079"/>
                  </a:cubicBezTo>
                  <a:cubicBezTo>
                    <a:pt x="881017" y="124822"/>
                    <a:pt x="956975" y="105954"/>
                    <a:pt x="956975" y="105954"/>
                  </a:cubicBezTo>
                  <a:cubicBezTo>
                    <a:pt x="1038739" y="87569"/>
                    <a:pt x="1236134" y="39188"/>
                    <a:pt x="1331444" y="21771"/>
                  </a:cubicBezTo>
                  <a:cubicBezTo>
                    <a:pt x="1426754" y="4354"/>
                    <a:pt x="1464008" y="0"/>
                    <a:pt x="1528838" y="1451"/>
                  </a:cubicBezTo>
                  <a:cubicBezTo>
                    <a:pt x="1593668" y="2902"/>
                    <a:pt x="1656080" y="10159"/>
                    <a:pt x="1720427" y="30479"/>
                  </a:cubicBezTo>
                  <a:cubicBezTo>
                    <a:pt x="1784774" y="50799"/>
                    <a:pt x="1902823" y="113211"/>
                    <a:pt x="1914918" y="123371"/>
                  </a:cubicBezTo>
                  <a:cubicBezTo>
                    <a:pt x="1927013" y="133531"/>
                    <a:pt x="1830251" y="98696"/>
                    <a:pt x="1792998" y="91439"/>
                  </a:cubicBezTo>
                  <a:cubicBezTo>
                    <a:pt x="1755745" y="84182"/>
                    <a:pt x="1732522" y="77893"/>
                    <a:pt x="1691398" y="79828"/>
                  </a:cubicBezTo>
                  <a:cubicBezTo>
                    <a:pt x="1650274" y="81763"/>
                    <a:pt x="1598023" y="87085"/>
                    <a:pt x="1546255" y="103051"/>
                  </a:cubicBezTo>
                  <a:cubicBezTo>
                    <a:pt x="1494488" y="119017"/>
                    <a:pt x="1436431" y="139820"/>
                    <a:pt x="1380793" y="175622"/>
                  </a:cubicBezTo>
                  <a:cubicBezTo>
                    <a:pt x="1325155" y="211424"/>
                    <a:pt x="1276290" y="260773"/>
                    <a:pt x="1212427" y="317862"/>
                  </a:cubicBezTo>
                  <a:cubicBezTo>
                    <a:pt x="1148564" y="374952"/>
                    <a:pt x="1068251" y="459134"/>
                    <a:pt x="997615" y="518159"/>
                  </a:cubicBezTo>
                  <a:cubicBezTo>
                    <a:pt x="926979" y="577184"/>
                    <a:pt x="858762" y="633306"/>
                    <a:pt x="788610" y="672011"/>
                  </a:cubicBezTo>
                  <a:cubicBezTo>
                    <a:pt x="718458" y="710716"/>
                    <a:pt x="643467" y="731520"/>
                    <a:pt x="576701" y="750388"/>
                  </a:cubicBezTo>
                  <a:cubicBezTo>
                    <a:pt x="509935" y="769256"/>
                    <a:pt x="420430" y="779900"/>
                    <a:pt x="388015" y="785222"/>
                  </a:cubicBezTo>
                  <a:cubicBezTo>
                    <a:pt x="355600" y="790544"/>
                    <a:pt x="391886" y="796349"/>
                    <a:pt x="382210" y="782319"/>
                  </a:cubicBezTo>
                  <a:cubicBezTo>
                    <a:pt x="372534" y="768289"/>
                    <a:pt x="329958" y="701039"/>
                    <a:pt x="329958" y="701039"/>
                  </a:cubicBezTo>
                  <a:cubicBezTo>
                    <a:pt x="303832" y="660883"/>
                    <a:pt x="248678" y="583957"/>
                    <a:pt x="225455" y="541382"/>
                  </a:cubicBezTo>
                  <a:cubicBezTo>
                    <a:pt x="202232" y="498807"/>
                    <a:pt x="212876" y="487679"/>
                    <a:pt x="190621" y="445588"/>
                  </a:cubicBezTo>
                  <a:cubicBezTo>
                    <a:pt x="168366" y="403497"/>
                    <a:pt x="119017" y="347859"/>
                    <a:pt x="91924" y="288834"/>
                  </a:cubicBezTo>
                  <a:cubicBezTo>
                    <a:pt x="64831" y="229809"/>
                    <a:pt x="0" y="117081"/>
                    <a:pt x="33867" y="94342"/>
                  </a:cubicBezTo>
                  <a:close/>
                </a:path>
              </a:pathLst>
            </a:custGeom>
            <a:pattFill prst="pct75">
              <a:fgClr>
                <a:schemeClr val="accent1"/>
              </a:fgClr>
              <a:bgClr>
                <a:schemeClr val="accent6">
                  <a:lumMod val="75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6119813" y="2260600"/>
              <a:ext cx="2119312" cy="1549400"/>
            </a:xfrm>
            <a:custGeom>
              <a:avLst/>
              <a:gdLst>
                <a:gd name="connsiteX0" fmla="*/ 13629 w 2119351"/>
                <a:gd name="connsiteY0" fmla="*/ 72482 h 1548779"/>
                <a:gd name="connsiteX1" fmla="*/ 292409 w 2119351"/>
                <a:gd name="connsiteY1" fmla="*/ 16726 h 1548779"/>
                <a:gd name="connsiteX2" fmla="*/ 467112 w 2119351"/>
                <a:gd name="connsiteY2" fmla="*/ 1858 h 1548779"/>
                <a:gd name="connsiteX3" fmla="*/ 667834 w 2119351"/>
                <a:gd name="connsiteY3" fmla="*/ 27877 h 1548779"/>
                <a:gd name="connsiteX4" fmla="*/ 875990 w 2119351"/>
                <a:gd name="connsiteY4" fmla="*/ 98501 h 1548779"/>
                <a:gd name="connsiteX5" fmla="*/ 1203092 w 2119351"/>
                <a:gd name="connsiteY5" fmla="*/ 258336 h 1548779"/>
                <a:gd name="connsiteX6" fmla="*/ 1533912 w 2119351"/>
                <a:gd name="connsiteY6" fmla="*/ 477643 h 1548779"/>
                <a:gd name="connsiteX7" fmla="*/ 1760653 w 2119351"/>
                <a:gd name="connsiteY7" fmla="*/ 574287 h 1548779"/>
                <a:gd name="connsiteX8" fmla="*/ 1953941 w 2119351"/>
                <a:gd name="connsiteY8" fmla="*/ 607740 h 1548779"/>
                <a:gd name="connsiteX9" fmla="*/ 2005980 w 2119351"/>
                <a:gd name="connsiteY9" fmla="*/ 626326 h 1548779"/>
                <a:gd name="connsiteX10" fmla="*/ 1994829 w 2119351"/>
                <a:gd name="connsiteY10" fmla="*/ 674648 h 1548779"/>
                <a:gd name="connsiteX11" fmla="*/ 2005980 w 2119351"/>
                <a:gd name="connsiteY11" fmla="*/ 715536 h 1548779"/>
                <a:gd name="connsiteX12" fmla="*/ 2072887 w 2119351"/>
                <a:gd name="connsiteY12" fmla="*/ 722970 h 1548779"/>
                <a:gd name="connsiteX13" fmla="*/ 2095190 w 2119351"/>
                <a:gd name="connsiteY13" fmla="*/ 689516 h 1548779"/>
                <a:gd name="connsiteX14" fmla="*/ 2098907 w 2119351"/>
                <a:gd name="connsiteY14" fmla="*/ 696950 h 1548779"/>
                <a:gd name="connsiteX15" fmla="*/ 2113775 w 2119351"/>
                <a:gd name="connsiteY15" fmla="*/ 711818 h 1548779"/>
                <a:gd name="connsiteX16" fmla="*/ 2065453 w 2119351"/>
                <a:gd name="connsiteY16" fmla="*/ 771292 h 1548779"/>
                <a:gd name="connsiteX17" fmla="*/ 2028282 w 2119351"/>
                <a:gd name="connsiteY17" fmla="*/ 786160 h 1548779"/>
                <a:gd name="connsiteX18" fmla="*/ 1998546 w 2119351"/>
                <a:gd name="connsiteY18" fmla="*/ 819614 h 1548779"/>
                <a:gd name="connsiteX19" fmla="*/ 1961375 w 2119351"/>
                <a:gd name="connsiteY19" fmla="*/ 815897 h 1548779"/>
                <a:gd name="connsiteX20" fmla="*/ 1946507 w 2119351"/>
                <a:gd name="connsiteY20" fmla="*/ 786160 h 1548779"/>
                <a:gd name="connsiteX21" fmla="*/ 1991112 w 2119351"/>
                <a:gd name="connsiteY21" fmla="*/ 756423 h 1548779"/>
                <a:gd name="connsiteX22" fmla="*/ 1994829 w 2119351"/>
                <a:gd name="connsiteY22" fmla="*/ 745272 h 1548779"/>
                <a:gd name="connsiteX23" fmla="*/ 1950224 w 2119351"/>
                <a:gd name="connsiteY23" fmla="*/ 767575 h 1548779"/>
                <a:gd name="connsiteX24" fmla="*/ 1864731 w 2119351"/>
                <a:gd name="connsiteY24" fmla="*/ 812179 h 1548779"/>
                <a:gd name="connsiteX25" fmla="*/ 1846146 w 2119351"/>
                <a:gd name="connsiteY25" fmla="*/ 841916 h 1548779"/>
                <a:gd name="connsiteX26" fmla="*/ 1857297 w 2119351"/>
                <a:gd name="connsiteY26" fmla="*/ 871653 h 1548779"/>
                <a:gd name="connsiteX27" fmla="*/ 1805258 w 2119351"/>
                <a:gd name="connsiteY27" fmla="*/ 908823 h 1548779"/>
                <a:gd name="connsiteX28" fmla="*/ 1768087 w 2119351"/>
                <a:gd name="connsiteY28" fmla="*/ 919975 h 1548779"/>
                <a:gd name="connsiteX29" fmla="*/ 1734634 w 2119351"/>
                <a:gd name="connsiteY29" fmla="*/ 1005467 h 1548779"/>
                <a:gd name="connsiteX30" fmla="*/ 1716048 w 2119351"/>
                <a:gd name="connsiteY30" fmla="*/ 972014 h 1548779"/>
                <a:gd name="connsiteX31" fmla="*/ 1716048 w 2119351"/>
                <a:gd name="connsiteY31" fmla="*/ 960862 h 1548779"/>
                <a:gd name="connsiteX32" fmla="*/ 1701180 w 2119351"/>
                <a:gd name="connsiteY32" fmla="*/ 1027770 h 1548779"/>
                <a:gd name="connsiteX33" fmla="*/ 1701180 w 2119351"/>
                <a:gd name="connsiteY33" fmla="*/ 1053789 h 1548779"/>
                <a:gd name="connsiteX34" fmla="*/ 1693746 w 2119351"/>
                <a:gd name="connsiteY34" fmla="*/ 1090960 h 1548779"/>
                <a:gd name="connsiteX35" fmla="*/ 1593385 w 2119351"/>
                <a:gd name="connsiteY35" fmla="*/ 1169018 h 1548779"/>
                <a:gd name="connsiteX36" fmla="*/ 1623121 w 2119351"/>
                <a:gd name="connsiteY36" fmla="*/ 1317701 h 1548779"/>
                <a:gd name="connsiteX37" fmla="*/ 1600819 w 2119351"/>
                <a:gd name="connsiteY37" fmla="*/ 1384609 h 1548779"/>
                <a:gd name="connsiteX38" fmla="*/ 1556214 w 2119351"/>
                <a:gd name="connsiteY38" fmla="*/ 1302833 h 1548779"/>
                <a:gd name="connsiteX39" fmla="*/ 1522760 w 2119351"/>
                <a:gd name="connsiteY39" fmla="*/ 1239643 h 1548779"/>
                <a:gd name="connsiteX40" fmla="*/ 1470721 w 2119351"/>
                <a:gd name="connsiteY40" fmla="*/ 1243360 h 1548779"/>
                <a:gd name="connsiteX41" fmla="*/ 1396380 w 2119351"/>
                <a:gd name="connsiteY41" fmla="*/ 1232209 h 1548779"/>
                <a:gd name="connsiteX42" fmla="*/ 1377795 w 2119351"/>
                <a:gd name="connsiteY42" fmla="*/ 1261945 h 1548779"/>
                <a:gd name="connsiteX43" fmla="*/ 1273717 w 2119351"/>
                <a:gd name="connsiteY43" fmla="*/ 1235926 h 1548779"/>
                <a:gd name="connsiteX44" fmla="*/ 1191941 w 2119351"/>
                <a:gd name="connsiteY44" fmla="*/ 1299116 h 1548779"/>
                <a:gd name="connsiteX45" fmla="*/ 1206809 w 2119351"/>
                <a:gd name="connsiteY45" fmla="*/ 1340004 h 1548779"/>
                <a:gd name="connsiteX46" fmla="*/ 1173356 w 2119351"/>
                <a:gd name="connsiteY46" fmla="*/ 1366023 h 1548779"/>
                <a:gd name="connsiteX47" fmla="*/ 1199375 w 2119351"/>
                <a:gd name="connsiteY47" fmla="*/ 1507272 h 1548779"/>
                <a:gd name="connsiteX48" fmla="*/ 1243980 w 2119351"/>
                <a:gd name="connsiteY48" fmla="*/ 1548160 h 1548779"/>
                <a:gd name="connsiteX49" fmla="*/ 1139902 w 2119351"/>
                <a:gd name="connsiteY49" fmla="*/ 1510989 h 1548779"/>
                <a:gd name="connsiteX50" fmla="*/ 916878 w 2119351"/>
                <a:gd name="connsiteY50" fmla="*/ 1366023 h 1548779"/>
                <a:gd name="connsiteX51" fmla="*/ 790497 w 2119351"/>
                <a:gd name="connsiteY51" fmla="*/ 1176453 h 1548779"/>
                <a:gd name="connsiteX52" fmla="*/ 768195 w 2119351"/>
                <a:gd name="connsiteY52" fmla="*/ 1195038 h 1548779"/>
                <a:gd name="connsiteX53" fmla="*/ 875990 w 2119351"/>
                <a:gd name="connsiteY53" fmla="*/ 1369740 h 1548779"/>
                <a:gd name="connsiteX54" fmla="*/ 872273 w 2119351"/>
                <a:gd name="connsiteY54" fmla="*/ 1425497 h 1548779"/>
                <a:gd name="connsiteX55" fmla="*/ 835102 w 2119351"/>
                <a:gd name="connsiteY55" fmla="*/ 1388326 h 1548779"/>
                <a:gd name="connsiteX56" fmla="*/ 812799 w 2119351"/>
                <a:gd name="connsiteY56" fmla="*/ 1377175 h 1548779"/>
                <a:gd name="connsiteX57" fmla="*/ 816517 w 2119351"/>
                <a:gd name="connsiteY57" fmla="*/ 1351155 h 1548779"/>
                <a:gd name="connsiteX58" fmla="*/ 757043 w 2119351"/>
                <a:gd name="connsiteY58" fmla="*/ 1287965 h 1548779"/>
                <a:gd name="connsiteX59" fmla="*/ 768195 w 2119351"/>
                <a:gd name="connsiteY59" fmla="*/ 1273097 h 1548779"/>
                <a:gd name="connsiteX60" fmla="*/ 660399 w 2119351"/>
                <a:gd name="connsiteY60" fmla="*/ 1098394 h 1548779"/>
                <a:gd name="connsiteX61" fmla="*/ 612078 w 2119351"/>
                <a:gd name="connsiteY61" fmla="*/ 1090960 h 1548779"/>
                <a:gd name="connsiteX62" fmla="*/ 530302 w 2119351"/>
                <a:gd name="connsiteY62" fmla="*/ 905106 h 1548779"/>
                <a:gd name="connsiteX63" fmla="*/ 548887 w 2119351"/>
                <a:gd name="connsiteY63" fmla="*/ 867936 h 1548779"/>
                <a:gd name="connsiteX64" fmla="*/ 515434 w 2119351"/>
                <a:gd name="connsiteY64" fmla="*/ 812179 h 1548779"/>
                <a:gd name="connsiteX65" fmla="*/ 541453 w 2119351"/>
                <a:gd name="connsiteY65" fmla="*/ 771292 h 1548779"/>
                <a:gd name="connsiteX66" fmla="*/ 515434 w 2119351"/>
                <a:gd name="connsiteY66" fmla="*/ 611458 h 1548779"/>
                <a:gd name="connsiteX67" fmla="*/ 433658 w 2119351"/>
                <a:gd name="connsiteY67" fmla="*/ 544550 h 1548779"/>
                <a:gd name="connsiteX68" fmla="*/ 470829 w 2119351"/>
                <a:gd name="connsiteY68" fmla="*/ 525965 h 1548779"/>
                <a:gd name="connsiteX69" fmla="*/ 392770 w 2119351"/>
                <a:gd name="connsiteY69" fmla="*/ 384716 h 1548779"/>
                <a:gd name="connsiteX70" fmla="*/ 292409 w 2119351"/>
                <a:gd name="connsiteY70" fmla="*/ 288072 h 1548779"/>
                <a:gd name="connsiteX71" fmla="*/ 210634 w 2119351"/>
                <a:gd name="connsiteY71" fmla="*/ 172843 h 1548779"/>
                <a:gd name="connsiteX72" fmla="*/ 13629 w 2119351"/>
                <a:gd name="connsiteY72" fmla="*/ 72482 h 154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119351" h="1548779">
                  <a:moveTo>
                    <a:pt x="13629" y="72482"/>
                  </a:moveTo>
                  <a:cubicBezTo>
                    <a:pt x="27258" y="46463"/>
                    <a:pt x="216829" y="28497"/>
                    <a:pt x="292409" y="16726"/>
                  </a:cubicBezTo>
                  <a:cubicBezTo>
                    <a:pt x="367989" y="4955"/>
                    <a:pt x="404541" y="0"/>
                    <a:pt x="467112" y="1858"/>
                  </a:cubicBezTo>
                  <a:cubicBezTo>
                    <a:pt x="529683" y="3716"/>
                    <a:pt x="599688" y="11770"/>
                    <a:pt x="667834" y="27877"/>
                  </a:cubicBezTo>
                  <a:cubicBezTo>
                    <a:pt x="735980" y="43984"/>
                    <a:pt x="786780" y="60091"/>
                    <a:pt x="875990" y="98501"/>
                  </a:cubicBezTo>
                  <a:cubicBezTo>
                    <a:pt x="965200" y="136911"/>
                    <a:pt x="1093438" y="195146"/>
                    <a:pt x="1203092" y="258336"/>
                  </a:cubicBezTo>
                  <a:cubicBezTo>
                    <a:pt x="1312746" y="321526"/>
                    <a:pt x="1440985" y="424985"/>
                    <a:pt x="1533912" y="477643"/>
                  </a:cubicBezTo>
                  <a:cubicBezTo>
                    <a:pt x="1626839" y="530301"/>
                    <a:pt x="1690648" y="552604"/>
                    <a:pt x="1760653" y="574287"/>
                  </a:cubicBezTo>
                  <a:cubicBezTo>
                    <a:pt x="1830658" y="595970"/>
                    <a:pt x="1913053" y="599067"/>
                    <a:pt x="1953941" y="607740"/>
                  </a:cubicBezTo>
                  <a:cubicBezTo>
                    <a:pt x="1994829" y="616413"/>
                    <a:pt x="1999165" y="615175"/>
                    <a:pt x="2005980" y="626326"/>
                  </a:cubicBezTo>
                  <a:cubicBezTo>
                    <a:pt x="2012795" y="637477"/>
                    <a:pt x="1994829" y="659780"/>
                    <a:pt x="1994829" y="674648"/>
                  </a:cubicBezTo>
                  <a:cubicBezTo>
                    <a:pt x="1994829" y="689516"/>
                    <a:pt x="1992970" y="707482"/>
                    <a:pt x="2005980" y="715536"/>
                  </a:cubicBezTo>
                  <a:cubicBezTo>
                    <a:pt x="2018990" y="723590"/>
                    <a:pt x="2058019" y="727307"/>
                    <a:pt x="2072887" y="722970"/>
                  </a:cubicBezTo>
                  <a:cubicBezTo>
                    <a:pt x="2087755" y="718633"/>
                    <a:pt x="2090853" y="693853"/>
                    <a:pt x="2095190" y="689516"/>
                  </a:cubicBezTo>
                  <a:cubicBezTo>
                    <a:pt x="2099527" y="685179"/>
                    <a:pt x="2095809" y="693233"/>
                    <a:pt x="2098907" y="696950"/>
                  </a:cubicBezTo>
                  <a:cubicBezTo>
                    <a:pt x="2102005" y="700667"/>
                    <a:pt x="2119351" y="699428"/>
                    <a:pt x="2113775" y="711818"/>
                  </a:cubicBezTo>
                  <a:cubicBezTo>
                    <a:pt x="2108199" y="724208"/>
                    <a:pt x="2079702" y="758902"/>
                    <a:pt x="2065453" y="771292"/>
                  </a:cubicBezTo>
                  <a:cubicBezTo>
                    <a:pt x="2051204" y="783682"/>
                    <a:pt x="2039433" y="778106"/>
                    <a:pt x="2028282" y="786160"/>
                  </a:cubicBezTo>
                  <a:cubicBezTo>
                    <a:pt x="2017131" y="794214"/>
                    <a:pt x="2009697" y="814658"/>
                    <a:pt x="1998546" y="819614"/>
                  </a:cubicBezTo>
                  <a:cubicBezTo>
                    <a:pt x="1987395" y="824570"/>
                    <a:pt x="1970048" y="821473"/>
                    <a:pt x="1961375" y="815897"/>
                  </a:cubicBezTo>
                  <a:cubicBezTo>
                    <a:pt x="1952702" y="810321"/>
                    <a:pt x="1941551" y="796072"/>
                    <a:pt x="1946507" y="786160"/>
                  </a:cubicBezTo>
                  <a:cubicBezTo>
                    <a:pt x="1951463" y="776248"/>
                    <a:pt x="1983058" y="763238"/>
                    <a:pt x="1991112" y="756423"/>
                  </a:cubicBezTo>
                  <a:cubicBezTo>
                    <a:pt x="1999166" y="749608"/>
                    <a:pt x="2001644" y="743413"/>
                    <a:pt x="1994829" y="745272"/>
                  </a:cubicBezTo>
                  <a:cubicBezTo>
                    <a:pt x="1988014" y="747131"/>
                    <a:pt x="1950224" y="767575"/>
                    <a:pt x="1950224" y="767575"/>
                  </a:cubicBezTo>
                  <a:cubicBezTo>
                    <a:pt x="1928541" y="778726"/>
                    <a:pt x="1882077" y="799789"/>
                    <a:pt x="1864731" y="812179"/>
                  </a:cubicBezTo>
                  <a:cubicBezTo>
                    <a:pt x="1847385" y="824569"/>
                    <a:pt x="1847385" y="832004"/>
                    <a:pt x="1846146" y="841916"/>
                  </a:cubicBezTo>
                  <a:cubicBezTo>
                    <a:pt x="1844907" y="851828"/>
                    <a:pt x="1864112" y="860502"/>
                    <a:pt x="1857297" y="871653"/>
                  </a:cubicBezTo>
                  <a:cubicBezTo>
                    <a:pt x="1850482" y="882804"/>
                    <a:pt x="1820126" y="900769"/>
                    <a:pt x="1805258" y="908823"/>
                  </a:cubicBezTo>
                  <a:cubicBezTo>
                    <a:pt x="1790390" y="916877"/>
                    <a:pt x="1779858" y="903868"/>
                    <a:pt x="1768087" y="919975"/>
                  </a:cubicBezTo>
                  <a:cubicBezTo>
                    <a:pt x="1756316" y="936082"/>
                    <a:pt x="1743307" y="996794"/>
                    <a:pt x="1734634" y="1005467"/>
                  </a:cubicBezTo>
                  <a:cubicBezTo>
                    <a:pt x="1725961" y="1014140"/>
                    <a:pt x="1719146" y="979448"/>
                    <a:pt x="1716048" y="972014"/>
                  </a:cubicBezTo>
                  <a:cubicBezTo>
                    <a:pt x="1712950" y="964580"/>
                    <a:pt x="1718526" y="951569"/>
                    <a:pt x="1716048" y="960862"/>
                  </a:cubicBezTo>
                  <a:cubicBezTo>
                    <a:pt x="1713570" y="970155"/>
                    <a:pt x="1703658" y="1012282"/>
                    <a:pt x="1701180" y="1027770"/>
                  </a:cubicBezTo>
                  <a:cubicBezTo>
                    <a:pt x="1698702" y="1043258"/>
                    <a:pt x="1702419" y="1043257"/>
                    <a:pt x="1701180" y="1053789"/>
                  </a:cubicBezTo>
                  <a:cubicBezTo>
                    <a:pt x="1699941" y="1064321"/>
                    <a:pt x="1711712" y="1071755"/>
                    <a:pt x="1693746" y="1090960"/>
                  </a:cubicBezTo>
                  <a:cubicBezTo>
                    <a:pt x="1675780" y="1110165"/>
                    <a:pt x="1605156" y="1131228"/>
                    <a:pt x="1593385" y="1169018"/>
                  </a:cubicBezTo>
                  <a:cubicBezTo>
                    <a:pt x="1581614" y="1206808"/>
                    <a:pt x="1621882" y="1281769"/>
                    <a:pt x="1623121" y="1317701"/>
                  </a:cubicBezTo>
                  <a:cubicBezTo>
                    <a:pt x="1624360" y="1353633"/>
                    <a:pt x="1611970" y="1387087"/>
                    <a:pt x="1600819" y="1384609"/>
                  </a:cubicBezTo>
                  <a:cubicBezTo>
                    <a:pt x="1589668" y="1382131"/>
                    <a:pt x="1569224" y="1326994"/>
                    <a:pt x="1556214" y="1302833"/>
                  </a:cubicBezTo>
                  <a:cubicBezTo>
                    <a:pt x="1543204" y="1278672"/>
                    <a:pt x="1537009" y="1249555"/>
                    <a:pt x="1522760" y="1239643"/>
                  </a:cubicBezTo>
                  <a:cubicBezTo>
                    <a:pt x="1508511" y="1229731"/>
                    <a:pt x="1491784" y="1244599"/>
                    <a:pt x="1470721" y="1243360"/>
                  </a:cubicBezTo>
                  <a:cubicBezTo>
                    <a:pt x="1449658" y="1242121"/>
                    <a:pt x="1411868" y="1229112"/>
                    <a:pt x="1396380" y="1232209"/>
                  </a:cubicBezTo>
                  <a:cubicBezTo>
                    <a:pt x="1380892" y="1235307"/>
                    <a:pt x="1398239" y="1261326"/>
                    <a:pt x="1377795" y="1261945"/>
                  </a:cubicBezTo>
                  <a:cubicBezTo>
                    <a:pt x="1357351" y="1262564"/>
                    <a:pt x="1304693" y="1229731"/>
                    <a:pt x="1273717" y="1235926"/>
                  </a:cubicBezTo>
                  <a:cubicBezTo>
                    <a:pt x="1242741" y="1242121"/>
                    <a:pt x="1203092" y="1281770"/>
                    <a:pt x="1191941" y="1299116"/>
                  </a:cubicBezTo>
                  <a:cubicBezTo>
                    <a:pt x="1180790" y="1316462"/>
                    <a:pt x="1209906" y="1328853"/>
                    <a:pt x="1206809" y="1340004"/>
                  </a:cubicBezTo>
                  <a:cubicBezTo>
                    <a:pt x="1203712" y="1351155"/>
                    <a:pt x="1174595" y="1338145"/>
                    <a:pt x="1173356" y="1366023"/>
                  </a:cubicBezTo>
                  <a:cubicBezTo>
                    <a:pt x="1172117" y="1393901"/>
                    <a:pt x="1187604" y="1476916"/>
                    <a:pt x="1199375" y="1507272"/>
                  </a:cubicBezTo>
                  <a:cubicBezTo>
                    <a:pt x="1211146" y="1537628"/>
                    <a:pt x="1253892" y="1547541"/>
                    <a:pt x="1243980" y="1548160"/>
                  </a:cubicBezTo>
                  <a:cubicBezTo>
                    <a:pt x="1234068" y="1548779"/>
                    <a:pt x="1194419" y="1541345"/>
                    <a:pt x="1139902" y="1510989"/>
                  </a:cubicBezTo>
                  <a:cubicBezTo>
                    <a:pt x="1085385" y="1480633"/>
                    <a:pt x="975112" y="1421779"/>
                    <a:pt x="916878" y="1366023"/>
                  </a:cubicBezTo>
                  <a:cubicBezTo>
                    <a:pt x="858644" y="1310267"/>
                    <a:pt x="815278" y="1204951"/>
                    <a:pt x="790497" y="1176453"/>
                  </a:cubicBezTo>
                  <a:cubicBezTo>
                    <a:pt x="765717" y="1147956"/>
                    <a:pt x="753946" y="1162824"/>
                    <a:pt x="768195" y="1195038"/>
                  </a:cubicBezTo>
                  <a:cubicBezTo>
                    <a:pt x="782444" y="1227252"/>
                    <a:pt x="858644" y="1331330"/>
                    <a:pt x="875990" y="1369740"/>
                  </a:cubicBezTo>
                  <a:cubicBezTo>
                    <a:pt x="893336" y="1408150"/>
                    <a:pt x="879088" y="1422399"/>
                    <a:pt x="872273" y="1425497"/>
                  </a:cubicBezTo>
                  <a:cubicBezTo>
                    <a:pt x="865458" y="1428595"/>
                    <a:pt x="845014" y="1396380"/>
                    <a:pt x="835102" y="1388326"/>
                  </a:cubicBezTo>
                  <a:cubicBezTo>
                    <a:pt x="825190" y="1380272"/>
                    <a:pt x="815897" y="1383370"/>
                    <a:pt x="812799" y="1377175"/>
                  </a:cubicBezTo>
                  <a:cubicBezTo>
                    <a:pt x="809702" y="1370980"/>
                    <a:pt x="825810" y="1366023"/>
                    <a:pt x="816517" y="1351155"/>
                  </a:cubicBezTo>
                  <a:cubicBezTo>
                    <a:pt x="807224" y="1336287"/>
                    <a:pt x="765097" y="1300975"/>
                    <a:pt x="757043" y="1287965"/>
                  </a:cubicBezTo>
                  <a:cubicBezTo>
                    <a:pt x="748989" y="1274955"/>
                    <a:pt x="784302" y="1304692"/>
                    <a:pt x="768195" y="1273097"/>
                  </a:cubicBezTo>
                  <a:cubicBezTo>
                    <a:pt x="752088" y="1241502"/>
                    <a:pt x="686418" y="1128750"/>
                    <a:pt x="660399" y="1098394"/>
                  </a:cubicBezTo>
                  <a:cubicBezTo>
                    <a:pt x="634380" y="1068038"/>
                    <a:pt x="633761" y="1123175"/>
                    <a:pt x="612078" y="1090960"/>
                  </a:cubicBezTo>
                  <a:cubicBezTo>
                    <a:pt x="590395" y="1058745"/>
                    <a:pt x="540834" y="942277"/>
                    <a:pt x="530302" y="905106"/>
                  </a:cubicBezTo>
                  <a:cubicBezTo>
                    <a:pt x="519770" y="867935"/>
                    <a:pt x="551365" y="883424"/>
                    <a:pt x="548887" y="867936"/>
                  </a:cubicBezTo>
                  <a:cubicBezTo>
                    <a:pt x="546409" y="852448"/>
                    <a:pt x="516673" y="828286"/>
                    <a:pt x="515434" y="812179"/>
                  </a:cubicBezTo>
                  <a:cubicBezTo>
                    <a:pt x="514195" y="796072"/>
                    <a:pt x="541453" y="804745"/>
                    <a:pt x="541453" y="771292"/>
                  </a:cubicBezTo>
                  <a:cubicBezTo>
                    <a:pt x="541453" y="737839"/>
                    <a:pt x="533400" y="649248"/>
                    <a:pt x="515434" y="611458"/>
                  </a:cubicBezTo>
                  <a:cubicBezTo>
                    <a:pt x="497468" y="573668"/>
                    <a:pt x="441092" y="558799"/>
                    <a:pt x="433658" y="544550"/>
                  </a:cubicBezTo>
                  <a:cubicBezTo>
                    <a:pt x="426224" y="530301"/>
                    <a:pt x="477644" y="552604"/>
                    <a:pt x="470829" y="525965"/>
                  </a:cubicBezTo>
                  <a:cubicBezTo>
                    <a:pt x="464014" y="499326"/>
                    <a:pt x="422507" y="424365"/>
                    <a:pt x="392770" y="384716"/>
                  </a:cubicBezTo>
                  <a:cubicBezTo>
                    <a:pt x="363033" y="345067"/>
                    <a:pt x="322765" y="323384"/>
                    <a:pt x="292409" y="288072"/>
                  </a:cubicBezTo>
                  <a:cubicBezTo>
                    <a:pt x="262053" y="252760"/>
                    <a:pt x="258956" y="208775"/>
                    <a:pt x="210634" y="172843"/>
                  </a:cubicBezTo>
                  <a:cubicBezTo>
                    <a:pt x="162312" y="136911"/>
                    <a:pt x="0" y="98501"/>
                    <a:pt x="13629" y="72482"/>
                  </a:cubicBezTo>
                  <a:close/>
                </a:path>
              </a:pathLst>
            </a:custGeom>
            <a:pattFill prst="pct75">
              <a:fgClr>
                <a:srgbClr val="FF8000"/>
              </a:fgClr>
              <a:bgClr>
                <a:schemeClr val="accent4"/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0186" name="Group 31"/>
            <p:cNvGrpSpPr>
              <a:grpSpLocks/>
            </p:cNvGrpSpPr>
            <p:nvPr/>
          </p:nvGrpSpPr>
          <p:grpSpPr bwMode="auto">
            <a:xfrm>
              <a:off x="1582739" y="2873376"/>
              <a:ext cx="677863" cy="388939"/>
              <a:chOff x="1582994" y="2770239"/>
              <a:chExt cx="678003" cy="389283"/>
            </a:xfrm>
          </p:grpSpPr>
          <p:sp>
            <p:nvSpPr>
              <p:cNvPr id="34" name="Freeform 33"/>
              <p:cNvSpPr/>
              <p:nvPr/>
            </p:nvSpPr>
            <p:spPr>
              <a:xfrm>
                <a:off x="1582994" y="2770239"/>
                <a:ext cx="362025" cy="233570"/>
              </a:xfrm>
              <a:custGeom>
                <a:avLst/>
                <a:gdLst>
                  <a:gd name="connsiteX0" fmla="*/ 174522 w 361745"/>
                  <a:gd name="connsiteY0" fmla="*/ 105696 h 233926"/>
                  <a:gd name="connsiteX1" fmla="*/ 208935 w 361745"/>
                  <a:gd name="connsiteY1" fmla="*/ 68826 h 233926"/>
                  <a:gd name="connsiteX2" fmla="*/ 181896 w 361745"/>
                  <a:gd name="connsiteY2" fmla="*/ 39329 h 233926"/>
                  <a:gd name="connsiteX3" fmla="*/ 297425 w 361745"/>
                  <a:gd name="connsiteY3" fmla="*/ 0 h 233926"/>
                  <a:gd name="connsiteX4" fmla="*/ 270387 w 361745"/>
                  <a:gd name="connsiteY4" fmla="*/ 39329 h 233926"/>
                  <a:gd name="connsiteX5" fmla="*/ 270387 w 361745"/>
                  <a:gd name="connsiteY5" fmla="*/ 117987 h 233926"/>
                  <a:gd name="connsiteX6" fmla="*/ 317090 w 361745"/>
                  <a:gd name="connsiteY6" fmla="*/ 140109 h 233926"/>
                  <a:gd name="connsiteX7" fmla="*/ 361335 w 361745"/>
                  <a:gd name="connsiteY7" fmla="*/ 189271 h 233926"/>
                  <a:gd name="connsiteX8" fmla="*/ 314632 w 361745"/>
                  <a:gd name="connsiteY8" fmla="*/ 228600 h 233926"/>
                  <a:gd name="connsiteX9" fmla="*/ 218767 w 361745"/>
                  <a:gd name="connsiteY9" fmla="*/ 221226 h 233926"/>
                  <a:gd name="connsiteX10" fmla="*/ 208935 w 361745"/>
                  <a:gd name="connsiteY10" fmla="*/ 201561 h 233926"/>
                  <a:gd name="connsiteX11" fmla="*/ 154858 w 361745"/>
                  <a:gd name="connsiteY11" fmla="*/ 184355 h 233926"/>
                  <a:gd name="connsiteX12" fmla="*/ 68825 w 361745"/>
                  <a:gd name="connsiteY12" fmla="*/ 228600 h 233926"/>
                  <a:gd name="connsiteX13" fmla="*/ 7374 w 361745"/>
                  <a:gd name="connsiteY13" fmla="*/ 196645 h 233926"/>
                  <a:gd name="connsiteX14" fmla="*/ 24580 w 361745"/>
                  <a:gd name="connsiteY14" fmla="*/ 108155 h 233926"/>
                  <a:gd name="connsiteX15" fmla="*/ 95864 w 361745"/>
                  <a:gd name="connsiteY15" fmla="*/ 36871 h 233926"/>
                  <a:gd name="connsiteX16" fmla="*/ 115529 w 361745"/>
                  <a:gd name="connsiteY16" fmla="*/ 29496 h 233926"/>
                  <a:gd name="connsiteX17" fmla="*/ 135193 w 361745"/>
                  <a:gd name="connsiteY17" fmla="*/ 44245 h 233926"/>
                  <a:gd name="connsiteX18" fmla="*/ 147483 w 361745"/>
                  <a:gd name="connsiteY18" fmla="*/ 46703 h 233926"/>
                  <a:gd name="connsiteX19" fmla="*/ 132735 w 361745"/>
                  <a:gd name="connsiteY19" fmla="*/ 76200 h 233926"/>
                  <a:gd name="connsiteX20" fmla="*/ 174522 w 361745"/>
                  <a:gd name="connsiteY20" fmla="*/ 105696 h 233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1745" h="233926">
                    <a:moveTo>
                      <a:pt x="174522" y="105696"/>
                    </a:moveTo>
                    <a:cubicBezTo>
                      <a:pt x="187222" y="104467"/>
                      <a:pt x="207706" y="79887"/>
                      <a:pt x="208935" y="68826"/>
                    </a:cubicBezTo>
                    <a:cubicBezTo>
                      <a:pt x="210164" y="57765"/>
                      <a:pt x="167148" y="50800"/>
                      <a:pt x="181896" y="39329"/>
                    </a:cubicBezTo>
                    <a:cubicBezTo>
                      <a:pt x="196644" y="27858"/>
                      <a:pt x="282677" y="0"/>
                      <a:pt x="297425" y="0"/>
                    </a:cubicBezTo>
                    <a:cubicBezTo>
                      <a:pt x="312173" y="0"/>
                      <a:pt x="274893" y="19665"/>
                      <a:pt x="270387" y="39329"/>
                    </a:cubicBezTo>
                    <a:cubicBezTo>
                      <a:pt x="265881" y="58994"/>
                      <a:pt x="262603" y="101190"/>
                      <a:pt x="270387" y="117987"/>
                    </a:cubicBezTo>
                    <a:cubicBezTo>
                      <a:pt x="278171" y="134784"/>
                      <a:pt x="301932" y="128228"/>
                      <a:pt x="317090" y="140109"/>
                    </a:cubicBezTo>
                    <a:cubicBezTo>
                      <a:pt x="332248" y="151990"/>
                      <a:pt x="361745" y="174523"/>
                      <a:pt x="361335" y="189271"/>
                    </a:cubicBezTo>
                    <a:cubicBezTo>
                      <a:pt x="360925" y="204019"/>
                      <a:pt x="338393" y="223274"/>
                      <a:pt x="314632" y="228600"/>
                    </a:cubicBezTo>
                    <a:cubicBezTo>
                      <a:pt x="290871" y="233926"/>
                      <a:pt x="236383" y="225732"/>
                      <a:pt x="218767" y="221226"/>
                    </a:cubicBezTo>
                    <a:cubicBezTo>
                      <a:pt x="201151" y="216720"/>
                      <a:pt x="219586" y="207706"/>
                      <a:pt x="208935" y="201561"/>
                    </a:cubicBezTo>
                    <a:cubicBezTo>
                      <a:pt x="198284" y="195416"/>
                      <a:pt x="178210" y="179849"/>
                      <a:pt x="154858" y="184355"/>
                    </a:cubicBezTo>
                    <a:cubicBezTo>
                      <a:pt x="131506" y="188861"/>
                      <a:pt x="93406" y="226552"/>
                      <a:pt x="68825" y="228600"/>
                    </a:cubicBezTo>
                    <a:cubicBezTo>
                      <a:pt x="44244" y="230648"/>
                      <a:pt x="14748" y="216719"/>
                      <a:pt x="7374" y="196645"/>
                    </a:cubicBezTo>
                    <a:cubicBezTo>
                      <a:pt x="0" y="176571"/>
                      <a:pt x="9832" y="134784"/>
                      <a:pt x="24580" y="108155"/>
                    </a:cubicBezTo>
                    <a:cubicBezTo>
                      <a:pt x="39328" y="81526"/>
                      <a:pt x="80706" y="49981"/>
                      <a:pt x="95864" y="36871"/>
                    </a:cubicBezTo>
                    <a:cubicBezTo>
                      <a:pt x="111022" y="23761"/>
                      <a:pt x="108974" y="28267"/>
                      <a:pt x="115529" y="29496"/>
                    </a:cubicBezTo>
                    <a:cubicBezTo>
                      <a:pt x="122084" y="30725"/>
                      <a:pt x="129867" y="41377"/>
                      <a:pt x="135193" y="44245"/>
                    </a:cubicBezTo>
                    <a:cubicBezTo>
                      <a:pt x="140519" y="47113"/>
                      <a:pt x="147893" y="41377"/>
                      <a:pt x="147483" y="46703"/>
                    </a:cubicBezTo>
                    <a:cubicBezTo>
                      <a:pt x="147073" y="52029"/>
                      <a:pt x="133964" y="68416"/>
                      <a:pt x="132735" y="76200"/>
                    </a:cubicBezTo>
                    <a:cubicBezTo>
                      <a:pt x="131506" y="83984"/>
                      <a:pt x="161822" y="106925"/>
                      <a:pt x="174522" y="10569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2084748" y="2787717"/>
                <a:ext cx="176249" cy="371805"/>
              </a:xfrm>
              <a:custGeom>
                <a:avLst/>
                <a:gdLst>
                  <a:gd name="connsiteX0" fmla="*/ 11509 w 177006"/>
                  <a:gd name="connsiteY0" fmla="*/ 33734 h 371475"/>
                  <a:gd name="connsiteX1" fmla="*/ 68659 w 177006"/>
                  <a:gd name="connsiteY1" fmla="*/ 19447 h 371475"/>
                  <a:gd name="connsiteX2" fmla="*/ 71040 w 177006"/>
                  <a:gd name="connsiteY2" fmla="*/ 2778 h 371475"/>
                  <a:gd name="connsiteX3" fmla="*/ 90090 w 177006"/>
                  <a:gd name="connsiteY3" fmla="*/ 2778 h 371475"/>
                  <a:gd name="connsiteX4" fmla="*/ 111522 w 177006"/>
                  <a:gd name="connsiteY4" fmla="*/ 17066 h 371475"/>
                  <a:gd name="connsiteX5" fmla="*/ 137715 w 177006"/>
                  <a:gd name="connsiteY5" fmla="*/ 19447 h 371475"/>
                  <a:gd name="connsiteX6" fmla="*/ 142478 w 177006"/>
                  <a:gd name="connsiteY6" fmla="*/ 48022 h 371475"/>
                  <a:gd name="connsiteX7" fmla="*/ 132953 w 177006"/>
                  <a:gd name="connsiteY7" fmla="*/ 74216 h 371475"/>
                  <a:gd name="connsiteX8" fmla="*/ 99615 w 177006"/>
                  <a:gd name="connsiteY8" fmla="*/ 64691 h 371475"/>
                  <a:gd name="connsiteX9" fmla="*/ 85328 w 177006"/>
                  <a:gd name="connsiteY9" fmla="*/ 98028 h 371475"/>
                  <a:gd name="connsiteX10" fmla="*/ 109140 w 177006"/>
                  <a:gd name="connsiteY10" fmla="*/ 155178 h 371475"/>
                  <a:gd name="connsiteX11" fmla="*/ 137715 w 177006"/>
                  <a:gd name="connsiteY11" fmla="*/ 159941 h 371475"/>
                  <a:gd name="connsiteX12" fmla="*/ 135334 w 177006"/>
                  <a:gd name="connsiteY12" fmla="*/ 198041 h 371475"/>
                  <a:gd name="connsiteX13" fmla="*/ 154384 w 177006"/>
                  <a:gd name="connsiteY13" fmla="*/ 186134 h 371475"/>
                  <a:gd name="connsiteX14" fmla="*/ 175815 w 177006"/>
                  <a:gd name="connsiteY14" fmla="*/ 219472 h 371475"/>
                  <a:gd name="connsiteX15" fmla="*/ 147240 w 177006"/>
                  <a:gd name="connsiteY15" fmla="*/ 228997 h 371475"/>
                  <a:gd name="connsiteX16" fmla="*/ 128190 w 177006"/>
                  <a:gd name="connsiteY16" fmla="*/ 224234 h 371475"/>
                  <a:gd name="connsiteX17" fmla="*/ 132953 w 177006"/>
                  <a:gd name="connsiteY17" fmla="*/ 245666 h 371475"/>
                  <a:gd name="connsiteX18" fmla="*/ 159147 w 177006"/>
                  <a:gd name="connsiteY18" fmla="*/ 302816 h 371475"/>
                  <a:gd name="connsiteX19" fmla="*/ 137715 w 177006"/>
                  <a:gd name="connsiteY19" fmla="*/ 362347 h 371475"/>
                  <a:gd name="connsiteX20" fmla="*/ 118665 w 177006"/>
                  <a:gd name="connsiteY20" fmla="*/ 357584 h 371475"/>
                  <a:gd name="connsiteX21" fmla="*/ 80565 w 177006"/>
                  <a:gd name="connsiteY21" fmla="*/ 331391 h 371475"/>
                  <a:gd name="connsiteX22" fmla="*/ 49609 w 177006"/>
                  <a:gd name="connsiteY22" fmla="*/ 336153 h 371475"/>
                  <a:gd name="connsiteX23" fmla="*/ 23415 w 177006"/>
                  <a:gd name="connsiteY23" fmla="*/ 283766 h 371475"/>
                  <a:gd name="connsiteX24" fmla="*/ 49609 w 177006"/>
                  <a:gd name="connsiteY24" fmla="*/ 252809 h 371475"/>
                  <a:gd name="connsiteX25" fmla="*/ 49609 w 177006"/>
                  <a:gd name="connsiteY25" fmla="*/ 217091 h 371475"/>
                  <a:gd name="connsiteX26" fmla="*/ 6747 w 177006"/>
                  <a:gd name="connsiteY26" fmla="*/ 148034 h 371475"/>
                  <a:gd name="connsiteX27" fmla="*/ 11509 w 177006"/>
                  <a:gd name="connsiteY27" fmla="*/ 33734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7006" h="371475">
                    <a:moveTo>
                      <a:pt x="11509" y="33734"/>
                    </a:moveTo>
                    <a:cubicBezTo>
                      <a:pt x="21828" y="12303"/>
                      <a:pt x="58737" y="24606"/>
                      <a:pt x="68659" y="19447"/>
                    </a:cubicBezTo>
                    <a:cubicBezTo>
                      <a:pt x="78581" y="14288"/>
                      <a:pt x="67468" y="5556"/>
                      <a:pt x="71040" y="2778"/>
                    </a:cubicBezTo>
                    <a:cubicBezTo>
                      <a:pt x="74612" y="0"/>
                      <a:pt x="83343" y="397"/>
                      <a:pt x="90090" y="2778"/>
                    </a:cubicBezTo>
                    <a:cubicBezTo>
                      <a:pt x="96837" y="5159"/>
                      <a:pt x="103585" y="14288"/>
                      <a:pt x="111522" y="17066"/>
                    </a:cubicBezTo>
                    <a:cubicBezTo>
                      <a:pt x="119459" y="19844"/>
                      <a:pt x="132556" y="14288"/>
                      <a:pt x="137715" y="19447"/>
                    </a:cubicBezTo>
                    <a:cubicBezTo>
                      <a:pt x="142874" y="24606"/>
                      <a:pt x="143272" y="38894"/>
                      <a:pt x="142478" y="48022"/>
                    </a:cubicBezTo>
                    <a:cubicBezTo>
                      <a:pt x="141684" y="57150"/>
                      <a:pt x="140097" y="71438"/>
                      <a:pt x="132953" y="74216"/>
                    </a:cubicBezTo>
                    <a:cubicBezTo>
                      <a:pt x="125809" y="76994"/>
                      <a:pt x="107552" y="60722"/>
                      <a:pt x="99615" y="64691"/>
                    </a:cubicBezTo>
                    <a:cubicBezTo>
                      <a:pt x="91678" y="68660"/>
                      <a:pt x="83741" y="82947"/>
                      <a:pt x="85328" y="98028"/>
                    </a:cubicBezTo>
                    <a:cubicBezTo>
                      <a:pt x="86915" y="113109"/>
                      <a:pt x="100409" y="144859"/>
                      <a:pt x="109140" y="155178"/>
                    </a:cubicBezTo>
                    <a:cubicBezTo>
                      <a:pt x="117871" y="165497"/>
                      <a:pt x="133349" y="152797"/>
                      <a:pt x="137715" y="159941"/>
                    </a:cubicBezTo>
                    <a:cubicBezTo>
                      <a:pt x="142081" y="167085"/>
                      <a:pt x="132556" y="193676"/>
                      <a:pt x="135334" y="198041"/>
                    </a:cubicBezTo>
                    <a:cubicBezTo>
                      <a:pt x="138112" y="202407"/>
                      <a:pt x="147637" y="182562"/>
                      <a:pt x="154384" y="186134"/>
                    </a:cubicBezTo>
                    <a:cubicBezTo>
                      <a:pt x="161131" y="189706"/>
                      <a:pt x="177006" y="212328"/>
                      <a:pt x="175815" y="219472"/>
                    </a:cubicBezTo>
                    <a:cubicBezTo>
                      <a:pt x="174624" y="226616"/>
                      <a:pt x="155177" y="228203"/>
                      <a:pt x="147240" y="228997"/>
                    </a:cubicBezTo>
                    <a:cubicBezTo>
                      <a:pt x="139303" y="229791"/>
                      <a:pt x="130571" y="221456"/>
                      <a:pt x="128190" y="224234"/>
                    </a:cubicBezTo>
                    <a:cubicBezTo>
                      <a:pt x="125809" y="227012"/>
                      <a:pt x="127794" y="232569"/>
                      <a:pt x="132953" y="245666"/>
                    </a:cubicBezTo>
                    <a:cubicBezTo>
                      <a:pt x="138112" y="258763"/>
                      <a:pt x="158353" y="283369"/>
                      <a:pt x="159147" y="302816"/>
                    </a:cubicBezTo>
                    <a:cubicBezTo>
                      <a:pt x="159941" y="322263"/>
                      <a:pt x="144462" y="353219"/>
                      <a:pt x="137715" y="362347"/>
                    </a:cubicBezTo>
                    <a:cubicBezTo>
                      <a:pt x="130968" y="371475"/>
                      <a:pt x="128190" y="362743"/>
                      <a:pt x="118665" y="357584"/>
                    </a:cubicBezTo>
                    <a:cubicBezTo>
                      <a:pt x="109140" y="352425"/>
                      <a:pt x="92074" y="334963"/>
                      <a:pt x="80565" y="331391"/>
                    </a:cubicBezTo>
                    <a:cubicBezTo>
                      <a:pt x="69056" y="327819"/>
                      <a:pt x="59134" y="344090"/>
                      <a:pt x="49609" y="336153"/>
                    </a:cubicBezTo>
                    <a:cubicBezTo>
                      <a:pt x="40084" y="328216"/>
                      <a:pt x="23415" y="297657"/>
                      <a:pt x="23415" y="283766"/>
                    </a:cubicBezTo>
                    <a:cubicBezTo>
                      <a:pt x="23415" y="269875"/>
                      <a:pt x="45243" y="263921"/>
                      <a:pt x="49609" y="252809"/>
                    </a:cubicBezTo>
                    <a:cubicBezTo>
                      <a:pt x="53975" y="241697"/>
                      <a:pt x="56753" y="234553"/>
                      <a:pt x="49609" y="217091"/>
                    </a:cubicBezTo>
                    <a:cubicBezTo>
                      <a:pt x="42465" y="199629"/>
                      <a:pt x="13494" y="177800"/>
                      <a:pt x="6747" y="148034"/>
                    </a:cubicBezTo>
                    <a:cubicBezTo>
                      <a:pt x="0" y="118268"/>
                      <a:pt x="1190" y="55165"/>
                      <a:pt x="11509" y="3373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29" name="Freeform 28"/>
            <p:cNvSpPr/>
            <p:nvPr/>
          </p:nvSpPr>
          <p:spPr>
            <a:xfrm>
              <a:off x="766763" y="2387601"/>
              <a:ext cx="201612" cy="382588"/>
            </a:xfrm>
            <a:custGeom>
              <a:avLst/>
              <a:gdLst>
                <a:gd name="connsiteX0" fmla="*/ 5425 w 200734"/>
                <a:gd name="connsiteY0" fmla="*/ 47347 h 382232"/>
                <a:gd name="connsiteX1" fmla="*/ 46854 w 200734"/>
                <a:gd name="connsiteY1" fmla="*/ 5918 h 382232"/>
                <a:gd name="connsiteX2" fmla="*/ 79406 w 200734"/>
                <a:gd name="connsiteY2" fmla="*/ 11836 h 382232"/>
                <a:gd name="connsiteX3" fmla="*/ 64610 w 200734"/>
                <a:gd name="connsiteY3" fmla="*/ 38469 h 382232"/>
                <a:gd name="connsiteX4" fmla="*/ 103080 w 200734"/>
                <a:gd name="connsiteY4" fmla="*/ 53265 h 382232"/>
                <a:gd name="connsiteX5" fmla="*/ 61651 w 200734"/>
                <a:gd name="connsiteY5" fmla="*/ 124287 h 382232"/>
                <a:gd name="connsiteX6" fmla="*/ 108998 w 200734"/>
                <a:gd name="connsiteY6" fmla="*/ 136124 h 382232"/>
                <a:gd name="connsiteX7" fmla="*/ 123794 w 200734"/>
                <a:gd name="connsiteY7" fmla="*/ 189390 h 382232"/>
                <a:gd name="connsiteX8" fmla="*/ 147468 w 200734"/>
                <a:gd name="connsiteY8" fmla="*/ 204186 h 382232"/>
                <a:gd name="connsiteX9" fmla="*/ 159305 w 200734"/>
                <a:gd name="connsiteY9" fmla="*/ 257452 h 382232"/>
                <a:gd name="connsiteX10" fmla="*/ 197775 w 200734"/>
                <a:gd name="connsiteY10" fmla="*/ 278166 h 382232"/>
                <a:gd name="connsiteX11" fmla="*/ 177060 w 200734"/>
                <a:gd name="connsiteY11" fmla="*/ 316636 h 382232"/>
                <a:gd name="connsiteX12" fmla="*/ 177060 w 200734"/>
                <a:gd name="connsiteY12" fmla="*/ 340310 h 382232"/>
                <a:gd name="connsiteX13" fmla="*/ 76447 w 200734"/>
                <a:gd name="connsiteY13" fmla="*/ 355106 h 382232"/>
                <a:gd name="connsiteX14" fmla="*/ 23181 w 200734"/>
                <a:gd name="connsiteY14" fmla="*/ 381739 h 382232"/>
                <a:gd name="connsiteX15" fmla="*/ 14303 w 200734"/>
                <a:gd name="connsiteY15" fmla="*/ 352147 h 382232"/>
                <a:gd name="connsiteX16" fmla="*/ 35018 w 200734"/>
                <a:gd name="connsiteY16" fmla="*/ 319596 h 382232"/>
                <a:gd name="connsiteX17" fmla="*/ 23181 w 200734"/>
                <a:gd name="connsiteY17" fmla="*/ 287044 h 382232"/>
                <a:gd name="connsiteX18" fmla="*/ 58691 w 200734"/>
                <a:gd name="connsiteY18" fmla="*/ 278166 h 382232"/>
                <a:gd name="connsiteX19" fmla="*/ 40936 w 200734"/>
                <a:gd name="connsiteY19" fmla="*/ 251533 h 382232"/>
                <a:gd name="connsiteX20" fmla="*/ 58691 w 200734"/>
                <a:gd name="connsiteY20" fmla="*/ 227860 h 382232"/>
                <a:gd name="connsiteX21" fmla="*/ 37977 w 200734"/>
                <a:gd name="connsiteY21" fmla="*/ 168675 h 382232"/>
                <a:gd name="connsiteX22" fmla="*/ 40936 w 200734"/>
                <a:gd name="connsiteY22" fmla="*/ 124287 h 382232"/>
                <a:gd name="connsiteX23" fmla="*/ 14303 w 200734"/>
                <a:gd name="connsiteY23" fmla="*/ 109491 h 382232"/>
                <a:gd name="connsiteX24" fmla="*/ 5425 w 200734"/>
                <a:gd name="connsiteY24" fmla="*/ 47347 h 38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0734" h="382232">
                  <a:moveTo>
                    <a:pt x="5425" y="47347"/>
                  </a:moveTo>
                  <a:cubicBezTo>
                    <a:pt x="10850" y="30085"/>
                    <a:pt x="34524" y="11837"/>
                    <a:pt x="46854" y="5918"/>
                  </a:cubicBezTo>
                  <a:cubicBezTo>
                    <a:pt x="59184" y="0"/>
                    <a:pt x="76447" y="6411"/>
                    <a:pt x="79406" y="11836"/>
                  </a:cubicBezTo>
                  <a:cubicBezTo>
                    <a:pt x="82365" y="17261"/>
                    <a:pt x="60664" y="31564"/>
                    <a:pt x="64610" y="38469"/>
                  </a:cubicBezTo>
                  <a:cubicBezTo>
                    <a:pt x="68556" y="45374"/>
                    <a:pt x="103573" y="38962"/>
                    <a:pt x="103080" y="53265"/>
                  </a:cubicBezTo>
                  <a:cubicBezTo>
                    <a:pt x="102587" y="67568"/>
                    <a:pt x="60665" y="110477"/>
                    <a:pt x="61651" y="124287"/>
                  </a:cubicBezTo>
                  <a:cubicBezTo>
                    <a:pt x="62637" y="138097"/>
                    <a:pt x="98641" y="125274"/>
                    <a:pt x="108998" y="136124"/>
                  </a:cubicBezTo>
                  <a:cubicBezTo>
                    <a:pt x="119355" y="146974"/>
                    <a:pt x="117382" y="178046"/>
                    <a:pt x="123794" y="189390"/>
                  </a:cubicBezTo>
                  <a:cubicBezTo>
                    <a:pt x="130206" y="200734"/>
                    <a:pt x="141549" y="192842"/>
                    <a:pt x="147468" y="204186"/>
                  </a:cubicBezTo>
                  <a:cubicBezTo>
                    <a:pt x="153387" y="215530"/>
                    <a:pt x="150921" y="245122"/>
                    <a:pt x="159305" y="257452"/>
                  </a:cubicBezTo>
                  <a:cubicBezTo>
                    <a:pt x="167690" y="269782"/>
                    <a:pt x="194816" y="268302"/>
                    <a:pt x="197775" y="278166"/>
                  </a:cubicBezTo>
                  <a:cubicBezTo>
                    <a:pt x="200734" y="288030"/>
                    <a:pt x="180513" y="306279"/>
                    <a:pt x="177060" y="316636"/>
                  </a:cubicBezTo>
                  <a:cubicBezTo>
                    <a:pt x="173607" y="326993"/>
                    <a:pt x="193829" y="333898"/>
                    <a:pt x="177060" y="340310"/>
                  </a:cubicBezTo>
                  <a:cubicBezTo>
                    <a:pt x="160291" y="346722"/>
                    <a:pt x="102093" y="348201"/>
                    <a:pt x="76447" y="355106"/>
                  </a:cubicBezTo>
                  <a:cubicBezTo>
                    <a:pt x="50801" y="362011"/>
                    <a:pt x="33538" y="382232"/>
                    <a:pt x="23181" y="381739"/>
                  </a:cubicBezTo>
                  <a:cubicBezTo>
                    <a:pt x="12824" y="381246"/>
                    <a:pt x="12330" y="362504"/>
                    <a:pt x="14303" y="352147"/>
                  </a:cubicBezTo>
                  <a:cubicBezTo>
                    <a:pt x="16276" y="341790"/>
                    <a:pt x="33538" y="330447"/>
                    <a:pt x="35018" y="319596"/>
                  </a:cubicBezTo>
                  <a:cubicBezTo>
                    <a:pt x="36498" y="308746"/>
                    <a:pt x="19236" y="293949"/>
                    <a:pt x="23181" y="287044"/>
                  </a:cubicBezTo>
                  <a:cubicBezTo>
                    <a:pt x="27126" y="280139"/>
                    <a:pt x="55732" y="284084"/>
                    <a:pt x="58691" y="278166"/>
                  </a:cubicBezTo>
                  <a:cubicBezTo>
                    <a:pt x="61650" y="272248"/>
                    <a:pt x="40936" y="259917"/>
                    <a:pt x="40936" y="251533"/>
                  </a:cubicBezTo>
                  <a:cubicBezTo>
                    <a:pt x="40936" y="243149"/>
                    <a:pt x="59184" y="241670"/>
                    <a:pt x="58691" y="227860"/>
                  </a:cubicBezTo>
                  <a:cubicBezTo>
                    <a:pt x="58198" y="214050"/>
                    <a:pt x="40936" y="185937"/>
                    <a:pt x="37977" y="168675"/>
                  </a:cubicBezTo>
                  <a:cubicBezTo>
                    <a:pt x="35018" y="151413"/>
                    <a:pt x="44882" y="134151"/>
                    <a:pt x="40936" y="124287"/>
                  </a:cubicBezTo>
                  <a:cubicBezTo>
                    <a:pt x="36990" y="114423"/>
                    <a:pt x="20715" y="122807"/>
                    <a:pt x="14303" y="109491"/>
                  </a:cubicBezTo>
                  <a:cubicBezTo>
                    <a:pt x="7891" y="96175"/>
                    <a:pt x="0" y="64609"/>
                    <a:pt x="5425" y="47347"/>
                  </a:cubicBezTo>
                  <a:close/>
                </a:path>
              </a:pathLst>
            </a:cu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54053" y="2538414"/>
              <a:ext cx="136525" cy="171451"/>
            </a:xfrm>
            <a:custGeom>
              <a:avLst/>
              <a:gdLst>
                <a:gd name="connsiteX0" fmla="*/ 46854 w 136124"/>
                <a:gd name="connsiteY0" fmla="*/ 30579 h 172129"/>
                <a:gd name="connsiteX1" fmla="*/ 5425 w 136124"/>
                <a:gd name="connsiteY1" fmla="*/ 63131 h 172129"/>
                <a:gd name="connsiteX2" fmla="*/ 26140 w 136124"/>
                <a:gd name="connsiteY2" fmla="*/ 98641 h 172129"/>
                <a:gd name="connsiteX3" fmla="*/ 2466 w 136124"/>
                <a:gd name="connsiteY3" fmla="*/ 128234 h 172129"/>
                <a:gd name="connsiteX4" fmla="*/ 11343 w 136124"/>
                <a:gd name="connsiteY4" fmla="*/ 154867 h 172129"/>
                <a:gd name="connsiteX5" fmla="*/ 37976 w 136124"/>
                <a:gd name="connsiteY5" fmla="*/ 169663 h 172129"/>
                <a:gd name="connsiteX6" fmla="*/ 103079 w 136124"/>
                <a:gd name="connsiteY6" fmla="*/ 140070 h 172129"/>
                <a:gd name="connsiteX7" fmla="*/ 135631 w 136124"/>
                <a:gd name="connsiteY7" fmla="*/ 119356 h 172129"/>
                <a:gd name="connsiteX8" fmla="*/ 100120 w 136124"/>
                <a:gd name="connsiteY8" fmla="*/ 74968 h 172129"/>
                <a:gd name="connsiteX9" fmla="*/ 108998 w 136124"/>
                <a:gd name="connsiteY9" fmla="*/ 54253 h 172129"/>
                <a:gd name="connsiteX10" fmla="*/ 120835 w 136124"/>
                <a:gd name="connsiteY10" fmla="*/ 24661 h 172129"/>
                <a:gd name="connsiteX11" fmla="*/ 117876 w 136124"/>
                <a:gd name="connsiteY11" fmla="*/ 3946 h 172129"/>
                <a:gd name="connsiteX12" fmla="*/ 46854 w 136124"/>
                <a:gd name="connsiteY12" fmla="*/ 30579 h 17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24" h="172129">
                  <a:moveTo>
                    <a:pt x="46854" y="30579"/>
                  </a:moveTo>
                  <a:cubicBezTo>
                    <a:pt x="28112" y="40443"/>
                    <a:pt x="8877" y="51787"/>
                    <a:pt x="5425" y="63131"/>
                  </a:cubicBezTo>
                  <a:cubicBezTo>
                    <a:pt x="1973" y="74475"/>
                    <a:pt x="26633" y="87791"/>
                    <a:pt x="26140" y="98641"/>
                  </a:cubicBezTo>
                  <a:cubicBezTo>
                    <a:pt x="25647" y="109491"/>
                    <a:pt x="4932" y="118863"/>
                    <a:pt x="2466" y="128234"/>
                  </a:cubicBezTo>
                  <a:cubicBezTo>
                    <a:pt x="0" y="137605"/>
                    <a:pt x="5425" y="147962"/>
                    <a:pt x="11343" y="154867"/>
                  </a:cubicBezTo>
                  <a:cubicBezTo>
                    <a:pt x="17261" y="161772"/>
                    <a:pt x="22687" y="172129"/>
                    <a:pt x="37976" y="169663"/>
                  </a:cubicBezTo>
                  <a:cubicBezTo>
                    <a:pt x="53265" y="167197"/>
                    <a:pt x="86803" y="148455"/>
                    <a:pt x="103079" y="140070"/>
                  </a:cubicBezTo>
                  <a:cubicBezTo>
                    <a:pt x="119355" y="131685"/>
                    <a:pt x="136124" y="130206"/>
                    <a:pt x="135631" y="119356"/>
                  </a:cubicBezTo>
                  <a:cubicBezTo>
                    <a:pt x="135138" y="108506"/>
                    <a:pt x="104559" y="85818"/>
                    <a:pt x="100120" y="74968"/>
                  </a:cubicBezTo>
                  <a:cubicBezTo>
                    <a:pt x="95681" y="64118"/>
                    <a:pt x="105546" y="62637"/>
                    <a:pt x="108998" y="54253"/>
                  </a:cubicBezTo>
                  <a:cubicBezTo>
                    <a:pt x="112450" y="45869"/>
                    <a:pt x="119355" y="33045"/>
                    <a:pt x="120835" y="24661"/>
                  </a:cubicBezTo>
                  <a:cubicBezTo>
                    <a:pt x="122315" y="16277"/>
                    <a:pt x="127247" y="7892"/>
                    <a:pt x="117876" y="3946"/>
                  </a:cubicBezTo>
                  <a:cubicBezTo>
                    <a:pt x="108505" y="0"/>
                    <a:pt x="65596" y="20715"/>
                    <a:pt x="46854" y="30579"/>
                  </a:cubicBezTo>
                  <a:close/>
                </a:path>
              </a:pathLst>
            </a:cu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30253" y="3206750"/>
              <a:ext cx="481013" cy="109539"/>
            </a:xfrm>
            <a:custGeom>
              <a:avLst/>
              <a:gdLst>
                <a:gd name="connsiteX0" fmla="*/ 17755 w 480380"/>
                <a:gd name="connsiteY0" fmla="*/ 101600 h 109491"/>
                <a:gd name="connsiteX1" fmla="*/ 41429 w 480380"/>
                <a:gd name="connsiteY1" fmla="*/ 57211 h 109491"/>
                <a:gd name="connsiteX2" fmla="*/ 76940 w 480380"/>
                <a:gd name="connsiteY2" fmla="*/ 69048 h 109491"/>
                <a:gd name="connsiteX3" fmla="*/ 133165 w 480380"/>
                <a:gd name="connsiteY3" fmla="*/ 69048 h 109491"/>
                <a:gd name="connsiteX4" fmla="*/ 207146 w 480380"/>
                <a:gd name="connsiteY4" fmla="*/ 24660 h 109491"/>
                <a:gd name="connsiteX5" fmla="*/ 440924 w 480380"/>
                <a:gd name="connsiteY5" fmla="*/ 986 h 109491"/>
                <a:gd name="connsiteX6" fmla="*/ 443884 w 480380"/>
                <a:gd name="connsiteY6" fmla="*/ 30578 h 109491"/>
                <a:gd name="connsiteX7" fmla="*/ 458680 w 480380"/>
                <a:gd name="connsiteY7" fmla="*/ 69048 h 109491"/>
                <a:gd name="connsiteX8" fmla="*/ 437965 w 480380"/>
                <a:gd name="connsiteY8" fmla="*/ 104559 h 109491"/>
                <a:gd name="connsiteX9" fmla="*/ 349189 w 480380"/>
                <a:gd name="connsiteY9" fmla="*/ 89763 h 109491"/>
                <a:gd name="connsiteX10" fmla="*/ 147961 w 480380"/>
                <a:gd name="connsiteY10" fmla="*/ 104559 h 109491"/>
                <a:gd name="connsiteX11" fmla="*/ 17755 w 480380"/>
                <a:gd name="connsiteY11" fmla="*/ 101600 h 10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380" h="109491">
                  <a:moveTo>
                    <a:pt x="17755" y="101600"/>
                  </a:moveTo>
                  <a:cubicBezTo>
                    <a:pt x="0" y="93709"/>
                    <a:pt x="31565" y="62636"/>
                    <a:pt x="41429" y="57211"/>
                  </a:cubicBezTo>
                  <a:cubicBezTo>
                    <a:pt x="51293" y="51786"/>
                    <a:pt x="61651" y="67075"/>
                    <a:pt x="76940" y="69048"/>
                  </a:cubicBezTo>
                  <a:cubicBezTo>
                    <a:pt x="92229" y="71021"/>
                    <a:pt x="111464" y="76446"/>
                    <a:pt x="133165" y="69048"/>
                  </a:cubicBezTo>
                  <a:cubicBezTo>
                    <a:pt x="154866" y="61650"/>
                    <a:pt x="155853" y="36004"/>
                    <a:pt x="207146" y="24660"/>
                  </a:cubicBezTo>
                  <a:cubicBezTo>
                    <a:pt x="258439" y="13316"/>
                    <a:pt x="401468" y="0"/>
                    <a:pt x="440924" y="986"/>
                  </a:cubicBezTo>
                  <a:cubicBezTo>
                    <a:pt x="480380" y="1972"/>
                    <a:pt x="440925" y="19234"/>
                    <a:pt x="443884" y="30578"/>
                  </a:cubicBezTo>
                  <a:cubicBezTo>
                    <a:pt x="446843" y="41922"/>
                    <a:pt x="459667" y="56718"/>
                    <a:pt x="458680" y="69048"/>
                  </a:cubicBezTo>
                  <a:cubicBezTo>
                    <a:pt x="457694" y="81378"/>
                    <a:pt x="456213" y="101107"/>
                    <a:pt x="437965" y="104559"/>
                  </a:cubicBezTo>
                  <a:cubicBezTo>
                    <a:pt x="419717" y="108011"/>
                    <a:pt x="397523" y="89763"/>
                    <a:pt x="349189" y="89763"/>
                  </a:cubicBezTo>
                  <a:cubicBezTo>
                    <a:pt x="300855" y="89763"/>
                    <a:pt x="203693" y="102586"/>
                    <a:pt x="147961" y="104559"/>
                  </a:cubicBezTo>
                  <a:cubicBezTo>
                    <a:pt x="92229" y="106532"/>
                    <a:pt x="35510" y="109491"/>
                    <a:pt x="17755" y="101600"/>
                  </a:cubicBezTo>
                  <a:close/>
                </a:path>
              </a:pathLst>
            </a:cu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108076" y="3081339"/>
              <a:ext cx="46039" cy="76200"/>
            </a:xfrm>
            <a:prstGeom prst="ellipse">
              <a:avLst/>
            </a:pr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119191" y="3025776"/>
              <a:ext cx="46037" cy="46039"/>
            </a:xfrm>
            <a:prstGeom prst="ellipse">
              <a:avLst/>
            </a:pr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79451" y="1658938"/>
              <a:ext cx="2774951" cy="1909763"/>
            </a:xfrm>
            <a:custGeom>
              <a:avLst/>
              <a:gdLst>
                <a:gd name="connsiteX0" fmla="*/ 2405139 w 2775858"/>
                <a:gd name="connsiteY0" fmla="*/ 446919 h 1908629"/>
                <a:gd name="connsiteX1" fmla="*/ 2401510 w 2775858"/>
                <a:gd name="connsiteY1" fmla="*/ 504977 h 1908629"/>
                <a:gd name="connsiteX2" fmla="*/ 2488596 w 2775858"/>
                <a:gd name="connsiteY2" fmla="*/ 693662 h 1908629"/>
                <a:gd name="connsiteX3" fmla="*/ 2557539 w 2775858"/>
                <a:gd name="connsiteY3" fmla="*/ 791634 h 1908629"/>
                <a:gd name="connsiteX4" fmla="*/ 2579310 w 2775858"/>
                <a:gd name="connsiteY4" fmla="*/ 838805 h 1908629"/>
                <a:gd name="connsiteX5" fmla="*/ 2593824 w 2775858"/>
                <a:gd name="connsiteY5" fmla="*/ 893234 h 1908629"/>
                <a:gd name="connsiteX6" fmla="*/ 2757110 w 2775858"/>
                <a:gd name="connsiteY6" fmla="*/ 1139977 h 1908629"/>
                <a:gd name="connsiteX7" fmla="*/ 2706310 w 2775858"/>
                <a:gd name="connsiteY7" fmla="*/ 1136348 h 1908629"/>
                <a:gd name="connsiteX8" fmla="*/ 2557539 w 2775858"/>
                <a:gd name="connsiteY8" fmla="*/ 1154491 h 1908629"/>
                <a:gd name="connsiteX9" fmla="*/ 2488596 w 2775858"/>
                <a:gd name="connsiteY9" fmla="*/ 1245205 h 1908629"/>
                <a:gd name="connsiteX10" fmla="*/ 2506739 w 2775858"/>
                <a:gd name="connsiteY10" fmla="*/ 1368577 h 1908629"/>
                <a:gd name="connsiteX11" fmla="*/ 2524882 w 2775858"/>
                <a:gd name="connsiteY11" fmla="*/ 1372205 h 1908629"/>
                <a:gd name="connsiteX12" fmla="*/ 2611967 w 2775858"/>
                <a:gd name="connsiteY12" fmla="*/ 1448405 h 1908629"/>
                <a:gd name="connsiteX13" fmla="*/ 2590196 w 2775858"/>
                <a:gd name="connsiteY13" fmla="*/ 1524605 h 1908629"/>
                <a:gd name="connsiteX14" fmla="*/ 2484967 w 2775858"/>
                <a:gd name="connsiteY14" fmla="*/ 1582662 h 1908629"/>
                <a:gd name="connsiteX15" fmla="*/ 2343453 w 2775858"/>
                <a:gd name="connsiteY15" fmla="*/ 1637091 h 1908629"/>
                <a:gd name="connsiteX16" fmla="*/ 2176539 w 2775858"/>
                <a:gd name="connsiteY16" fmla="*/ 1669748 h 1908629"/>
                <a:gd name="connsiteX17" fmla="*/ 1947939 w 2775858"/>
                <a:gd name="connsiteY17" fmla="*/ 1767719 h 1908629"/>
                <a:gd name="connsiteX18" fmla="*/ 1897139 w 2775858"/>
                <a:gd name="connsiteY18" fmla="*/ 1891091 h 1908629"/>
                <a:gd name="connsiteX19" fmla="*/ 1846339 w 2775858"/>
                <a:gd name="connsiteY19" fmla="*/ 1872948 h 1908629"/>
                <a:gd name="connsiteX20" fmla="*/ 1741110 w 2775858"/>
                <a:gd name="connsiteY20" fmla="*/ 1843919 h 1908629"/>
                <a:gd name="connsiteX21" fmla="*/ 1646767 w 2775858"/>
                <a:gd name="connsiteY21" fmla="*/ 1843919 h 1908629"/>
                <a:gd name="connsiteX22" fmla="*/ 1563310 w 2775858"/>
                <a:gd name="connsiteY22" fmla="*/ 1876577 h 1908629"/>
                <a:gd name="connsiteX23" fmla="*/ 1465339 w 2775858"/>
                <a:gd name="connsiteY23" fmla="*/ 1789491 h 1908629"/>
                <a:gd name="connsiteX24" fmla="*/ 1414539 w 2775858"/>
                <a:gd name="connsiteY24" fmla="*/ 1804005 h 1908629"/>
                <a:gd name="connsiteX25" fmla="*/ 1352853 w 2775858"/>
                <a:gd name="connsiteY25" fmla="*/ 1702405 h 1908629"/>
                <a:gd name="connsiteX26" fmla="*/ 1352853 w 2775858"/>
                <a:gd name="connsiteY26" fmla="*/ 1626205 h 1908629"/>
                <a:gd name="connsiteX27" fmla="*/ 1338339 w 2775858"/>
                <a:gd name="connsiteY27" fmla="*/ 1568148 h 1908629"/>
                <a:gd name="connsiteX28" fmla="*/ 1175053 w 2775858"/>
                <a:gd name="connsiteY28" fmla="*/ 1550005 h 1908629"/>
                <a:gd name="connsiteX29" fmla="*/ 1138767 w 2775858"/>
                <a:gd name="connsiteY29" fmla="*/ 1520977 h 1908629"/>
                <a:gd name="connsiteX30" fmla="*/ 1073453 w 2775858"/>
                <a:gd name="connsiteY30" fmla="*/ 1528234 h 1908629"/>
                <a:gd name="connsiteX31" fmla="*/ 1000882 w 2775858"/>
                <a:gd name="connsiteY31" fmla="*/ 1575405 h 1908629"/>
                <a:gd name="connsiteX32" fmla="*/ 979110 w 2775858"/>
                <a:gd name="connsiteY32" fmla="*/ 1571777 h 1908629"/>
                <a:gd name="connsiteX33" fmla="*/ 964596 w 2775858"/>
                <a:gd name="connsiteY33" fmla="*/ 1593548 h 1908629"/>
                <a:gd name="connsiteX34" fmla="*/ 921053 w 2775858"/>
                <a:gd name="connsiteY34" fmla="*/ 1579034 h 1908629"/>
                <a:gd name="connsiteX35" fmla="*/ 902910 w 2775858"/>
                <a:gd name="connsiteY35" fmla="*/ 1542748 h 1908629"/>
                <a:gd name="connsiteX36" fmla="*/ 884767 w 2775858"/>
                <a:gd name="connsiteY36" fmla="*/ 1452034 h 1908629"/>
                <a:gd name="connsiteX37" fmla="*/ 812196 w 2775858"/>
                <a:gd name="connsiteY37" fmla="*/ 1502834 h 1908629"/>
                <a:gd name="connsiteX38" fmla="*/ 808567 w 2775858"/>
                <a:gd name="connsiteY38" fmla="*/ 1535491 h 1908629"/>
                <a:gd name="connsiteX39" fmla="*/ 786796 w 2775858"/>
                <a:gd name="connsiteY39" fmla="*/ 1589919 h 1908629"/>
                <a:gd name="connsiteX40" fmla="*/ 710596 w 2775858"/>
                <a:gd name="connsiteY40" fmla="*/ 1412119 h 1908629"/>
                <a:gd name="connsiteX41" fmla="*/ 681567 w 2775858"/>
                <a:gd name="connsiteY41" fmla="*/ 1390348 h 1908629"/>
                <a:gd name="connsiteX42" fmla="*/ 598110 w 2775858"/>
                <a:gd name="connsiteY42" fmla="*/ 1306891 h 1908629"/>
                <a:gd name="connsiteX43" fmla="*/ 540053 w 2775858"/>
                <a:gd name="connsiteY43" fmla="*/ 1285119 h 1908629"/>
                <a:gd name="connsiteX44" fmla="*/ 594482 w 2775858"/>
                <a:gd name="connsiteY44" fmla="*/ 1379462 h 1908629"/>
                <a:gd name="connsiteX45" fmla="*/ 645282 w 2775858"/>
                <a:gd name="connsiteY45" fmla="*/ 1412119 h 1908629"/>
                <a:gd name="connsiteX46" fmla="*/ 685196 w 2775858"/>
                <a:gd name="connsiteY46" fmla="*/ 1444777 h 1908629"/>
                <a:gd name="connsiteX47" fmla="*/ 652539 w 2775858"/>
                <a:gd name="connsiteY47" fmla="*/ 1459291 h 1908629"/>
                <a:gd name="connsiteX48" fmla="*/ 663424 w 2775858"/>
                <a:gd name="connsiteY48" fmla="*/ 1477434 h 1908629"/>
                <a:gd name="connsiteX49" fmla="*/ 645282 w 2775858"/>
                <a:gd name="connsiteY49" fmla="*/ 1524605 h 1908629"/>
                <a:gd name="connsiteX50" fmla="*/ 612624 w 2775858"/>
                <a:gd name="connsiteY50" fmla="*/ 1535491 h 1908629"/>
                <a:gd name="connsiteX51" fmla="*/ 627139 w 2775858"/>
                <a:gd name="connsiteY51" fmla="*/ 1484691 h 1908629"/>
                <a:gd name="connsiteX52" fmla="*/ 579967 w 2775858"/>
                <a:gd name="connsiteY52" fmla="*/ 1433891 h 1908629"/>
                <a:gd name="connsiteX53" fmla="*/ 496510 w 2775858"/>
                <a:gd name="connsiteY53" fmla="*/ 1361319 h 1908629"/>
                <a:gd name="connsiteX54" fmla="*/ 492882 w 2775858"/>
                <a:gd name="connsiteY54" fmla="*/ 1339548 h 1908629"/>
                <a:gd name="connsiteX55" fmla="*/ 452967 w 2775858"/>
                <a:gd name="connsiteY55" fmla="*/ 1310519 h 1908629"/>
                <a:gd name="connsiteX56" fmla="*/ 365882 w 2775858"/>
                <a:gd name="connsiteY56" fmla="*/ 1357691 h 1908629"/>
                <a:gd name="connsiteX57" fmla="*/ 329596 w 2775858"/>
                <a:gd name="connsiteY57" fmla="*/ 1343177 h 1908629"/>
                <a:gd name="connsiteX58" fmla="*/ 311453 w 2775858"/>
                <a:gd name="connsiteY58" fmla="*/ 1412119 h 1908629"/>
                <a:gd name="connsiteX59" fmla="*/ 271539 w 2775858"/>
                <a:gd name="connsiteY59" fmla="*/ 1430262 h 1908629"/>
                <a:gd name="connsiteX60" fmla="*/ 227996 w 2775858"/>
                <a:gd name="connsiteY60" fmla="*/ 1459291 h 1908629"/>
                <a:gd name="connsiteX61" fmla="*/ 246139 w 2775858"/>
                <a:gd name="connsiteY61" fmla="*/ 1502834 h 1908629"/>
                <a:gd name="connsiteX62" fmla="*/ 188082 w 2775858"/>
                <a:gd name="connsiteY62" fmla="*/ 1553634 h 1908629"/>
                <a:gd name="connsiteX63" fmla="*/ 130024 w 2775858"/>
                <a:gd name="connsiteY63" fmla="*/ 1568148 h 1908629"/>
                <a:gd name="connsiteX64" fmla="*/ 86482 w 2775858"/>
                <a:gd name="connsiteY64" fmla="*/ 1593548 h 1908629"/>
                <a:gd name="connsiteX65" fmla="*/ 68339 w 2775858"/>
                <a:gd name="connsiteY65" fmla="*/ 1597177 h 1908629"/>
                <a:gd name="connsiteX66" fmla="*/ 68339 w 2775858"/>
                <a:gd name="connsiteY66" fmla="*/ 1564519 h 1908629"/>
                <a:gd name="connsiteX67" fmla="*/ 21167 w 2775858"/>
                <a:gd name="connsiteY67" fmla="*/ 1553634 h 1908629"/>
                <a:gd name="connsiteX68" fmla="*/ 21167 w 2775858"/>
                <a:gd name="connsiteY68" fmla="*/ 1531862 h 1908629"/>
                <a:gd name="connsiteX69" fmla="*/ 6653 w 2775858"/>
                <a:gd name="connsiteY69" fmla="*/ 1488319 h 1908629"/>
                <a:gd name="connsiteX70" fmla="*/ 35682 w 2775858"/>
                <a:gd name="connsiteY70" fmla="*/ 1444777 h 1908629"/>
                <a:gd name="connsiteX71" fmla="*/ 3024 w 2775858"/>
                <a:gd name="connsiteY71" fmla="*/ 1343177 h 1908629"/>
                <a:gd name="connsiteX72" fmla="*/ 53824 w 2775858"/>
                <a:gd name="connsiteY72" fmla="*/ 1335919 h 1908629"/>
                <a:gd name="connsiteX73" fmla="*/ 188082 w 2775858"/>
                <a:gd name="connsiteY73" fmla="*/ 1350434 h 1908629"/>
                <a:gd name="connsiteX74" fmla="*/ 206224 w 2775858"/>
                <a:gd name="connsiteY74" fmla="*/ 1237948 h 1908629"/>
                <a:gd name="connsiteX75" fmla="*/ 126396 w 2775858"/>
                <a:gd name="connsiteY75" fmla="*/ 1176262 h 1908629"/>
                <a:gd name="connsiteX76" fmla="*/ 177196 w 2775858"/>
                <a:gd name="connsiteY76" fmla="*/ 1139977 h 1908629"/>
                <a:gd name="connsiteX77" fmla="*/ 188082 w 2775858"/>
                <a:gd name="connsiteY77" fmla="*/ 1147234 h 1908629"/>
                <a:gd name="connsiteX78" fmla="*/ 220739 w 2775858"/>
                <a:gd name="connsiteY78" fmla="*/ 1125462 h 1908629"/>
                <a:gd name="connsiteX79" fmla="*/ 246139 w 2775858"/>
                <a:gd name="connsiteY79" fmla="*/ 1121834 h 1908629"/>
                <a:gd name="connsiteX80" fmla="*/ 322339 w 2775858"/>
                <a:gd name="connsiteY80" fmla="*/ 1034748 h 1908629"/>
                <a:gd name="connsiteX81" fmla="*/ 322339 w 2775858"/>
                <a:gd name="connsiteY81" fmla="*/ 998462 h 1908629"/>
                <a:gd name="connsiteX82" fmla="*/ 369510 w 2775858"/>
                <a:gd name="connsiteY82" fmla="*/ 987577 h 1908629"/>
                <a:gd name="connsiteX83" fmla="*/ 409424 w 2775858"/>
                <a:gd name="connsiteY83" fmla="*/ 958548 h 1908629"/>
                <a:gd name="connsiteX84" fmla="*/ 442082 w 2775858"/>
                <a:gd name="connsiteY84" fmla="*/ 940405 h 1908629"/>
                <a:gd name="connsiteX85" fmla="*/ 442082 w 2775858"/>
                <a:gd name="connsiteY85" fmla="*/ 893234 h 1908629"/>
                <a:gd name="connsiteX86" fmla="*/ 442082 w 2775858"/>
                <a:gd name="connsiteY86" fmla="*/ 813405 h 1908629"/>
                <a:gd name="connsiteX87" fmla="*/ 500139 w 2775858"/>
                <a:gd name="connsiteY87" fmla="*/ 773491 h 1908629"/>
                <a:gd name="connsiteX88" fmla="*/ 496510 w 2775858"/>
                <a:gd name="connsiteY88" fmla="*/ 817034 h 1908629"/>
                <a:gd name="connsiteX89" fmla="*/ 496510 w 2775858"/>
                <a:gd name="connsiteY89" fmla="*/ 860577 h 1908629"/>
                <a:gd name="connsiteX90" fmla="*/ 496510 w 2775858"/>
                <a:gd name="connsiteY90" fmla="*/ 907748 h 1908629"/>
                <a:gd name="connsiteX91" fmla="*/ 525539 w 2775858"/>
                <a:gd name="connsiteY91" fmla="*/ 936777 h 1908629"/>
                <a:gd name="connsiteX92" fmla="*/ 583596 w 2775858"/>
                <a:gd name="connsiteY92" fmla="*/ 925891 h 1908629"/>
                <a:gd name="connsiteX93" fmla="*/ 601739 w 2775858"/>
                <a:gd name="connsiteY93" fmla="*/ 933148 h 1908629"/>
                <a:gd name="connsiteX94" fmla="*/ 677939 w 2775858"/>
                <a:gd name="connsiteY94" fmla="*/ 911377 h 1908629"/>
                <a:gd name="connsiteX95" fmla="*/ 703339 w 2775858"/>
                <a:gd name="connsiteY95" fmla="*/ 925891 h 1908629"/>
                <a:gd name="connsiteX96" fmla="*/ 768653 w 2775858"/>
                <a:gd name="connsiteY96" fmla="*/ 867834 h 1908629"/>
                <a:gd name="connsiteX97" fmla="*/ 750510 w 2775858"/>
                <a:gd name="connsiteY97" fmla="*/ 817034 h 1908629"/>
                <a:gd name="connsiteX98" fmla="*/ 786796 w 2775858"/>
                <a:gd name="connsiteY98" fmla="*/ 791634 h 1908629"/>
                <a:gd name="connsiteX99" fmla="*/ 830339 w 2775858"/>
                <a:gd name="connsiteY99" fmla="*/ 824291 h 1908629"/>
                <a:gd name="connsiteX100" fmla="*/ 841224 w 2775858"/>
                <a:gd name="connsiteY100" fmla="*/ 758977 h 1908629"/>
                <a:gd name="connsiteX101" fmla="*/ 823082 w 2775858"/>
                <a:gd name="connsiteY101" fmla="*/ 733577 h 1908629"/>
                <a:gd name="connsiteX102" fmla="*/ 852110 w 2775858"/>
                <a:gd name="connsiteY102" fmla="*/ 700919 h 1908629"/>
                <a:gd name="connsiteX103" fmla="*/ 917424 w 2775858"/>
                <a:gd name="connsiteY103" fmla="*/ 711805 h 1908629"/>
                <a:gd name="connsiteX104" fmla="*/ 946453 w 2775858"/>
                <a:gd name="connsiteY104" fmla="*/ 679148 h 1908629"/>
                <a:gd name="connsiteX105" fmla="*/ 979110 w 2775858"/>
                <a:gd name="connsiteY105" fmla="*/ 671891 h 1908629"/>
                <a:gd name="connsiteX106" fmla="*/ 946453 w 2775858"/>
                <a:gd name="connsiteY106" fmla="*/ 631977 h 1908629"/>
                <a:gd name="connsiteX107" fmla="*/ 906539 w 2775858"/>
                <a:gd name="connsiteY107" fmla="*/ 646491 h 1908629"/>
                <a:gd name="connsiteX108" fmla="*/ 812196 w 2775858"/>
                <a:gd name="connsiteY108" fmla="*/ 668262 h 1908629"/>
                <a:gd name="connsiteX109" fmla="*/ 765024 w 2775858"/>
                <a:gd name="connsiteY109" fmla="*/ 566662 h 1908629"/>
                <a:gd name="connsiteX110" fmla="*/ 783167 w 2775858"/>
                <a:gd name="connsiteY110" fmla="*/ 494091 h 1908629"/>
                <a:gd name="connsiteX111" fmla="*/ 830339 w 2775858"/>
                <a:gd name="connsiteY111" fmla="*/ 454177 h 1908629"/>
                <a:gd name="connsiteX112" fmla="*/ 855739 w 2775858"/>
                <a:gd name="connsiteY112" fmla="*/ 399748 h 1908629"/>
                <a:gd name="connsiteX113" fmla="*/ 848482 w 2775858"/>
                <a:gd name="connsiteY113" fmla="*/ 330805 h 1908629"/>
                <a:gd name="connsiteX114" fmla="*/ 801310 w 2775858"/>
                <a:gd name="connsiteY114" fmla="*/ 352577 h 1908629"/>
                <a:gd name="connsiteX115" fmla="*/ 765024 w 2775858"/>
                <a:gd name="connsiteY115" fmla="*/ 403377 h 1908629"/>
                <a:gd name="connsiteX116" fmla="*/ 779539 w 2775858"/>
                <a:gd name="connsiteY116" fmla="*/ 417891 h 1908629"/>
                <a:gd name="connsiteX117" fmla="*/ 710596 w 2775858"/>
                <a:gd name="connsiteY117" fmla="*/ 501348 h 1908629"/>
                <a:gd name="connsiteX118" fmla="*/ 667053 w 2775858"/>
                <a:gd name="connsiteY118" fmla="*/ 588434 h 1908629"/>
                <a:gd name="connsiteX119" fmla="*/ 681567 w 2775858"/>
                <a:gd name="connsiteY119" fmla="*/ 646491 h 1908629"/>
                <a:gd name="connsiteX120" fmla="*/ 710596 w 2775858"/>
                <a:gd name="connsiteY120" fmla="*/ 657377 h 1908629"/>
                <a:gd name="connsiteX121" fmla="*/ 692453 w 2775858"/>
                <a:gd name="connsiteY121" fmla="*/ 719062 h 1908629"/>
                <a:gd name="connsiteX122" fmla="*/ 677939 w 2775858"/>
                <a:gd name="connsiteY122" fmla="*/ 722691 h 1908629"/>
                <a:gd name="connsiteX123" fmla="*/ 645282 w 2775858"/>
                <a:gd name="connsiteY123" fmla="*/ 824291 h 1908629"/>
                <a:gd name="connsiteX124" fmla="*/ 598110 w 2775858"/>
                <a:gd name="connsiteY124" fmla="*/ 856948 h 1908629"/>
                <a:gd name="connsiteX125" fmla="*/ 579967 w 2775858"/>
                <a:gd name="connsiteY125" fmla="*/ 893234 h 1908629"/>
                <a:gd name="connsiteX126" fmla="*/ 561824 w 2775858"/>
                <a:gd name="connsiteY126" fmla="*/ 860577 h 1908629"/>
                <a:gd name="connsiteX127" fmla="*/ 565453 w 2775858"/>
                <a:gd name="connsiteY127" fmla="*/ 820662 h 1908629"/>
                <a:gd name="connsiteX128" fmla="*/ 547310 w 2775858"/>
                <a:gd name="connsiteY128" fmla="*/ 795262 h 1908629"/>
                <a:gd name="connsiteX129" fmla="*/ 496510 w 2775858"/>
                <a:gd name="connsiteY129" fmla="*/ 700919 h 1908629"/>
                <a:gd name="connsiteX130" fmla="*/ 481996 w 2775858"/>
                <a:gd name="connsiteY130" fmla="*/ 726319 h 1908629"/>
                <a:gd name="connsiteX131" fmla="*/ 420310 w 2775858"/>
                <a:gd name="connsiteY131" fmla="*/ 773491 h 1908629"/>
                <a:gd name="connsiteX132" fmla="*/ 373139 w 2775858"/>
                <a:gd name="connsiteY132" fmla="*/ 700919 h 1908629"/>
                <a:gd name="connsiteX133" fmla="*/ 369510 w 2775858"/>
                <a:gd name="connsiteY133" fmla="*/ 573919 h 1908629"/>
                <a:gd name="connsiteX134" fmla="*/ 492882 w 2775858"/>
                <a:gd name="connsiteY134" fmla="*/ 454177 h 1908629"/>
                <a:gd name="connsiteX135" fmla="*/ 587224 w 2775858"/>
                <a:gd name="connsiteY135" fmla="*/ 287262 h 1908629"/>
                <a:gd name="connsiteX136" fmla="*/ 670682 w 2775858"/>
                <a:gd name="connsiteY136" fmla="*/ 156634 h 1908629"/>
                <a:gd name="connsiteX137" fmla="*/ 797682 w 2775858"/>
                <a:gd name="connsiteY137" fmla="*/ 36891 h 1908629"/>
                <a:gd name="connsiteX138" fmla="*/ 830339 w 2775858"/>
                <a:gd name="connsiteY138" fmla="*/ 40519 h 1908629"/>
                <a:gd name="connsiteX139" fmla="*/ 848482 w 2775858"/>
                <a:gd name="connsiteY139" fmla="*/ 4234 h 1908629"/>
                <a:gd name="connsiteX140" fmla="*/ 877510 w 2775858"/>
                <a:gd name="connsiteY140" fmla="*/ 33262 h 1908629"/>
                <a:gd name="connsiteX141" fmla="*/ 779539 w 2775858"/>
                <a:gd name="connsiteY141" fmla="*/ 203805 h 1908629"/>
                <a:gd name="connsiteX142" fmla="*/ 812196 w 2775858"/>
                <a:gd name="connsiteY142" fmla="*/ 207434 h 1908629"/>
                <a:gd name="connsiteX143" fmla="*/ 902910 w 2775858"/>
                <a:gd name="connsiteY143" fmla="*/ 214691 h 1908629"/>
                <a:gd name="connsiteX144" fmla="*/ 1044424 w 2775858"/>
                <a:gd name="connsiteY144" fmla="*/ 269119 h 1908629"/>
                <a:gd name="connsiteX145" fmla="*/ 1102482 w 2775858"/>
                <a:gd name="connsiteY145" fmla="*/ 352577 h 1908629"/>
                <a:gd name="connsiteX146" fmla="*/ 1091596 w 2775858"/>
                <a:gd name="connsiteY146" fmla="*/ 381605 h 1908629"/>
                <a:gd name="connsiteX147" fmla="*/ 1102482 w 2775858"/>
                <a:gd name="connsiteY147" fmla="*/ 403377 h 1908629"/>
                <a:gd name="connsiteX148" fmla="*/ 1102482 w 2775858"/>
                <a:gd name="connsiteY148" fmla="*/ 432405 h 1908629"/>
                <a:gd name="connsiteX149" fmla="*/ 1138767 w 2775858"/>
                <a:gd name="connsiteY149" fmla="*/ 446919 h 1908629"/>
                <a:gd name="connsiteX150" fmla="*/ 1164167 w 2775858"/>
                <a:gd name="connsiteY150" fmla="*/ 457805 h 1908629"/>
                <a:gd name="connsiteX151" fmla="*/ 1175053 w 2775858"/>
                <a:gd name="connsiteY151" fmla="*/ 446919 h 1908629"/>
                <a:gd name="connsiteX152" fmla="*/ 1138767 w 2775858"/>
                <a:gd name="connsiteY152" fmla="*/ 414262 h 1908629"/>
                <a:gd name="connsiteX153" fmla="*/ 1164167 w 2775858"/>
                <a:gd name="connsiteY153" fmla="*/ 392491 h 1908629"/>
                <a:gd name="connsiteX154" fmla="*/ 1218596 w 2775858"/>
                <a:gd name="connsiteY154" fmla="*/ 428777 h 1908629"/>
                <a:gd name="connsiteX155" fmla="*/ 1233110 w 2775858"/>
                <a:gd name="connsiteY155" fmla="*/ 425148 h 1908629"/>
                <a:gd name="connsiteX156" fmla="*/ 1222224 w 2775858"/>
                <a:gd name="connsiteY156" fmla="*/ 388862 h 1908629"/>
                <a:gd name="connsiteX157" fmla="*/ 1291167 w 2775858"/>
                <a:gd name="connsiteY157" fmla="*/ 312662 h 1908629"/>
                <a:gd name="connsiteX158" fmla="*/ 1312939 w 2775858"/>
                <a:gd name="connsiteY158" fmla="*/ 330805 h 1908629"/>
                <a:gd name="connsiteX159" fmla="*/ 1334710 w 2775858"/>
                <a:gd name="connsiteY159" fmla="*/ 330805 h 1908629"/>
                <a:gd name="connsiteX160" fmla="*/ 1414539 w 2775858"/>
                <a:gd name="connsiteY160" fmla="*/ 367091 h 1908629"/>
                <a:gd name="connsiteX161" fmla="*/ 1603224 w 2775858"/>
                <a:gd name="connsiteY161" fmla="*/ 377977 h 1908629"/>
                <a:gd name="connsiteX162" fmla="*/ 1730224 w 2775858"/>
                <a:gd name="connsiteY162" fmla="*/ 352577 h 1908629"/>
                <a:gd name="connsiteX163" fmla="*/ 1875367 w 2775858"/>
                <a:gd name="connsiteY163" fmla="*/ 327177 h 1908629"/>
                <a:gd name="connsiteX164" fmla="*/ 1875367 w 2775858"/>
                <a:gd name="connsiteY164" fmla="*/ 323548 h 1908629"/>
                <a:gd name="connsiteX165" fmla="*/ 1987853 w 2775858"/>
                <a:gd name="connsiteY165" fmla="*/ 330805 h 1908629"/>
                <a:gd name="connsiteX166" fmla="*/ 2165653 w 2775858"/>
                <a:gd name="connsiteY166" fmla="*/ 359834 h 1908629"/>
                <a:gd name="connsiteX167" fmla="*/ 2270882 w 2775858"/>
                <a:gd name="connsiteY167" fmla="*/ 403377 h 1908629"/>
                <a:gd name="connsiteX168" fmla="*/ 2405139 w 2775858"/>
                <a:gd name="connsiteY168" fmla="*/ 446919 h 190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775858" h="1908629">
                  <a:moveTo>
                    <a:pt x="2405139" y="446919"/>
                  </a:moveTo>
                  <a:cubicBezTo>
                    <a:pt x="2426910" y="463852"/>
                    <a:pt x="2387600" y="463853"/>
                    <a:pt x="2401510" y="504977"/>
                  </a:cubicBezTo>
                  <a:cubicBezTo>
                    <a:pt x="2415420" y="546101"/>
                    <a:pt x="2462591" y="645886"/>
                    <a:pt x="2488596" y="693662"/>
                  </a:cubicBezTo>
                  <a:cubicBezTo>
                    <a:pt x="2514601" y="741438"/>
                    <a:pt x="2542420" y="767444"/>
                    <a:pt x="2557539" y="791634"/>
                  </a:cubicBezTo>
                  <a:cubicBezTo>
                    <a:pt x="2572658" y="815825"/>
                    <a:pt x="2573263" y="821872"/>
                    <a:pt x="2579310" y="838805"/>
                  </a:cubicBezTo>
                  <a:cubicBezTo>
                    <a:pt x="2585357" y="855738"/>
                    <a:pt x="2564191" y="843039"/>
                    <a:pt x="2593824" y="893234"/>
                  </a:cubicBezTo>
                  <a:cubicBezTo>
                    <a:pt x="2623457" y="943429"/>
                    <a:pt x="2738362" y="1099458"/>
                    <a:pt x="2757110" y="1139977"/>
                  </a:cubicBezTo>
                  <a:cubicBezTo>
                    <a:pt x="2775858" y="1180496"/>
                    <a:pt x="2739572" y="1133929"/>
                    <a:pt x="2706310" y="1136348"/>
                  </a:cubicBezTo>
                  <a:cubicBezTo>
                    <a:pt x="2673048" y="1138767"/>
                    <a:pt x="2593825" y="1136348"/>
                    <a:pt x="2557539" y="1154491"/>
                  </a:cubicBezTo>
                  <a:cubicBezTo>
                    <a:pt x="2521253" y="1172634"/>
                    <a:pt x="2497063" y="1209524"/>
                    <a:pt x="2488596" y="1245205"/>
                  </a:cubicBezTo>
                  <a:cubicBezTo>
                    <a:pt x="2480129" y="1280886"/>
                    <a:pt x="2500691" y="1347410"/>
                    <a:pt x="2506739" y="1368577"/>
                  </a:cubicBezTo>
                  <a:cubicBezTo>
                    <a:pt x="2512787" y="1389744"/>
                    <a:pt x="2507344" y="1358900"/>
                    <a:pt x="2524882" y="1372205"/>
                  </a:cubicBezTo>
                  <a:cubicBezTo>
                    <a:pt x="2542420" y="1385510"/>
                    <a:pt x="2601081" y="1423005"/>
                    <a:pt x="2611967" y="1448405"/>
                  </a:cubicBezTo>
                  <a:cubicBezTo>
                    <a:pt x="2622853" y="1473805"/>
                    <a:pt x="2611363" y="1502229"/>
                    <a:pt x="2590196" y="1524605"/>
                  </a:cubicBezTo>
                  <a:cubicBezTo>
                    <a:pt x="2569029" y="1546981"/>
                    <a:pt x="2526091" y="1563914"/>
                    <a:pt x="2484967" y="1582662"/>
                  </a:cubicBezTo>
                  <a:cubicBezTo>
                    <a:pt x="2443843" y="1601410"/>
                    <a:pt x="2394858" y="1622577"/>
                    <a:pt x="2343453" y="1637091"/>
                  </a:cubicBezTo>
                  <a:cubicBezTo>
                    <a:pt x="2292048" y="1651605"/>
                    <a:pt x="2242458" y="1647977"/>
                    <a:pt x="2176539" y="1669748"/>
                  </a:cubicBezTo>
                  <a:cubicBezTo>
                    <a:pt x="2110620" y="1691519"/>
                    <a:pt x="1994506" y="1730829"/>
                    <a:pt x="1947939" y="1767719"/>
                  </a:cubicBezTo>
                  <a:cubicBezTo>
                    <a:pt x="1901372" y="1804609"/>
                    <a:pt x="1914072" y="1873553"/>
                    <a:pt x="1897139" y="1891091"/>
                  </a:cubicBezTo>
                  <a:cubicBezTo>
                    <a:pt x="1880206" y="1908629"/>
                    <a:pt x="1872344" y="1880810"/>
                    <a:pt x="1846339" y="1872948"/>
                  </a:cubicBezTo>
                  <a:cubicBezTo>
                    <a:pt x="1820334" y="1865086"/>
                    <a:pt x="1774372" y="1848757"/>
                    <a:pt x="1741110" y="1843919"/>
                  </a:cubicBezTo>
                  <a:cubicBezTo>
                    <a:pt x="1707848" y="1839081"/>
                    <a:pt x="1676400" y="1838476"/>
                    <a:pt x="1646767" y="1843919"/>
                  </a:cubicBezTo>
                  <a:cubicBezTo>
                    <a:pt x="1617134" y="1849362"/>
                    <a:pt x="1593548" y="1885648"/>
                    <a:pt x="1563310" y="1876577"/>
                  </a:cubicBezTo>
                  <a:cubicBezTo>
                    <a:pt x="1533072" y="1867506"/>
                    <a:pt x="1490134" y="1801586"/>
                    <a:pt x="1465339" y="1789491"/>
                  </a:cubicBezTo>
                  <a:cubicBezTo>
                    <a:pt x="1440544" y="1777396"/>
                    <a:pt x="1433287" y="1818519"/>
                    <a:pt x="1414539" y="1804005"/>
                  </a:cubicBezTo>
                  <a:cubicBezTo>
                    <a:pt x="1395791" y="1789491"/>
                    <a:pt x="1363134" y="1732038"/>
                    <a:pt x="1352853" y="1702405"/>
                  </a:cubicBezTo>
                  <a:cubicBezTo>
                    <a:pt x="1342572" y="1672772"/>
                    <a:pt x="1355272" y="1648581"/>
                    <a:pt x="1352853" y="1626205"/>
                  </a:cubicBezTo>
                  <a:cubicBezTo>
                    <a:pt x="1350434" y="1603829"/>
                    <a:pt x="1367972" y="1580848"/>
                    <a:pt x="1338339" y="1568148"/>
                  </a:cubicBezTo>
                  <a:cubicBezTo>
                    <a:pt x="1308706" y="1555448"/>
                    <a:pt x="1208315" y="1557867"/>
                    <a:pt x="1175053" y="1550005"/>
                  </a:cubicBezTo>
                  <a:cubicBezTo>
                    <a:pt x="1141791" y="1542143"/>
                    <a:pt x="1155700" y="1524606"/>
                    <a:pt x="1138767" y="1520977"/>
                  </a:cubicBezTo>
                  <a:cubicBezTo>
                    <a:pt x="1121834" y="1517349"/>
                    <a:pt x="1096434" y="1519163"/>
                    <a:pt x="1073453" y="1528234"/>
                  </a:cubicBezTo>
                  <a:cubicBezTo>
                    <a:pt x="1050472" y="1537305"/>
                    <a:pt x="1016606" y="1568148"/>
                    <a:pt x="1000882" y="1575405"/>
                  </a:cubicBezTo>
                  <a:cubicBezTo>
                    <a:pt x="985158" y="1582662"/>
                    <a:pt x="985158" y="1568753"/>
                    <a:pt x="979110" y="1571777"/>
                  </a:cubicBezTo>
                  <a:cubicBezTo>
                    <a:pt x="973062" y="1574801"/>
                    <a:pt x="974272" y="1592339"/>
                    <a:pt x="964596" y="1593548"/>
                  </a:cubicBezTo>
                  <a:cubicBezTo>
                    <a:pt x="954920" y="1594757"/>
                    <a:pt x="931334" y="1587501"/>
                    <a:pt x="921053" y="1579034"/>
                  </a:cubicBezTo>
                  <a:cubicBezTo>
                    <a:pt x="910772" y="1570567"/>
                    <a:pt x="908958" y="1563915"/>
                    <a:pt x="902910" y="1542748"/>
                  </a:cubicBezTo>
                  <a:cubicBezTo>
                    <a:pt x="896862" y="1521581"/>
                    <a:pt x="899886" y="1458686"/>
                    <a:pt x="884767" y="1452034"/>
                  </a:cubicBezTo>
                  <a:cubicBezTo>
                    <a:pt x="869648" y="1445382"/>
                    <a:pt x="824896" y="1488925"/>
                    <a:pt x="812196" y="1502834"/>
                  </a:cubicBezTo>
                  <a:cubicBezTo>
                    <a:pt x="799496" y="1516743"/>
                    <a:pt x="812800" y="1520977"/>
                    <a:pt x="808567" y="1535491"/>
                  </a:cubicBezTo>
                  <a:cubicBezTo>
                    <a:pt x="804334" y="1550005"/>
                    <a:pt x="803125" y="1610481"/>
                    <a:pt x="786796" y="1589919"/>
                  </a:cubicBezTo>
                  <a:cubicBezTo>
                    <a:pt x="770468" y="1569357"/>
                    <a:pt x="728134" y="1445381"/>
                    <a:pt x="710596" y="1412119"/>
                  </a:cubicBezTo>
                  <a:cubicBezTo>
                    <a:pt x="693058" y="1378857"/>
                    <a:pt x="700315" y="1407886"/>
                    <a:pt x="681567" y="1390348"/>
                  </a:cubicBezTo>
                  <a:cubicBezTo>
                    <a:pt x="662819" y="1372810"/>
                    <a:pt x="621696" y="1324429"/>
                    <a:pt x="598110" y="1306891"/>
                  </a:cubicBezTo>
                  <a:cubicBezTo>
                    <a:pt x="574524" y="1289353"/>
                    <a:pt x="540658" y="1273024"/>
                    <a:pt x="540053" y="1285119"/>
                  </a:cubicBezTo>
                  <a:cubicBezTo>
                    <a:pt x="539448" y="1297214"/>
                    <a:pt x="576944" y="1358295"/>
                    <a:pt x="594482" y="1379462"/>
                  </a:cubicBezTo>
                  <a:cubicBezTo>
                    <a:pt x="612020" y="1400629"/>
                    <a:pt x="630163" y="1401233"/>
                    <a:pt x="645282" y="1412119"/>
                  </a:cubicBezTo>
                  <a:cubicBezTo>
                    <a:pt x="660401" y="1423005"/>
                    <a:pt x="683987" y="1436915"/>
                    <a:pt x="685196" y="1444777"/>
                  </a:cubicBezTo>
                  <a:cubicBezTo>
                    <a:pt x="686405" y="1452639"/>
                    <a:pt x="656168" y="1453848"/>
                    <a:pt x="652539" y="1459291"/>
                  </a:cubicBezTo>
                  <a:cubicBezTo>
                    <a:pt x="648910" y="1464734"/>
                    <a:pt x="664633" y="1466549"/>
                    <a:pt x="663424" y="1477434"/>
                  </a:cubicBezTo>
                  <a:cubicBezTo>
                    <a:pt x="662215" y="1488319"/>
                    <a:pt x="653749" y="1514929"/>
                    <a:pt x="645282" y="1524605"/>
                  </a:cubicBezTo>
                  <a:cubicBezTo>
                    <a:pt x="636815" y="1534281"/>
                    <a:pt x="615648" y="1542143"/>
                    <a:pt x="612624" y="1535491"/>
                  </a:cubicBezTo>
                  <a:cubicBezTo>
                    <a:pt x="609600" y="1528839"/>
                    <a:pt x="632582" y="1501624"/>
                    <a:pt x="627139" y="1484691"/>
                  </a:cubicBezTo>
                  <a:cubicBezTo>
                    <a:pt x="621696" y="1467758"/>
                    <a:pt x="601738" y="1454453"/>
                    <a:pt x="579967" y="1433891"/>
                  </a:cubicBezTo>
                  <a:cubicBezTo>
                    <a:pt x="558196" y="1413329"/>
                    <a:pt x="511024" y="1377043"/>
                    <a:pt x="496510" y="1361319"/>
                  </a:cubicBezTo>
                  <a:cubicBezTo>
                    <a:pt x="481996" y="1345595"/>
                    <a:pt x="500139" y="1348015"/>
                    <a:pt x="492882" y="1339548"/>
                  </a:cubicBezTo>
                  <a:cubicBezTo>
                    <a:pt x="485625" y="1331081"/>
                    <a:pt x="474134" y="1307495"/>
                    <a:pt x="452967" y="1310519"/>
                  </a:cubicBezTo>
                  <a:cubicBezTo>
                    <a:pt x="431800" y="1313543"/>
                    <a:pt x="386444" y="1352248"/>
                    <a:pt x="365882" y="1357691"/>
                  </a:cubicBezTo>
                  <a:cubicBezTo>
                    <a:pt x="345320" y="1363134"/>
                    <a:pt x="338667" y="1334106"/>
                    <a:pt x="329596" y="1343177"/>
                  </a:cubicBezTo>
                  <a:cubicBezTo>
                    <a:pt x="320525" y="1352248"/>
                    <a:pt x="321129" y="1397605"/>
                    <a:pt x="311453" y="1412119"/>
                  </a:cubicBezTo>
                  <a:cubicBezTo>
                    <a:pt x="301777" y="1426633"/>
                    <a:pt x="285448" y="1422400"/>
                    <a:pt x="271539" y="1430262"/>
                  </a:cubicBezTo>
                  <a:cubicBezTo>
                    <a:pt x="257630" y="1438124"/>
                    <a:pt x="232229" y="1447196"/>
                    <a:pt x="227996" y="1459291"/>
                  </a:cubicBezTo>
                  <a:cubicBezTo>
                    <a:pt x="223763" y="1471386"/>
                    <a:pt x="252791" y="1487110"/>
                    <a:pt x="246139" y="1502834"/>
                  </a:cubicBezTo>
                  <a:cubicBezTo>
                    <a:pt x="239487" y="1518558"/>
                    <a:pt x="207434" y="1542748"/>
                    <a:pt x="188082" y="1553634"/>
                  </a:cubicBezTo>
                  <a:cubicBezTo>
                    <a:pt x="168730" y="1564520"/>
                    <a:pt x="146957" y="1561496"/>
                    <a:pt x="130024" y="1568148"/>
                  </a:cubicBezTo>
                  <a:cubicBezTo>
                    <a:pt x="113091" y="1574800"/>
                    <a:pt x="96763" y="1588710"/>
                    <a:pt x="86482" y="1593548"/>
                  </a:cubicBezTo>
                  <a:cubicBezTo>
                    <a:pt x="76201" y="1598386"/>
                    <a:pt x="71363" y="1602015"/>
                    <a:pt x="68339" y="1597177"/>
                  </a:cubicBezTo>
                  <a:cubicBezTo>
                    <a:pt x="65315" y="1592339"/>
                    <a:pt x="76201" y="1571776"/>
                    <a:pt x="68339" y="1564519"/>
                  </a:cubicBezTo>
                  <a:cubicBezTo>
                    <a:pt x="60477" y="1557262"/>
                    <a:pt x="29029" y="1559077"/>
                    <a:pt x="21167" y="1553634"/>
                  </a:cubicBezTo>
                  <a:cubicBezTo>
                    <a:pt x="13305" y="1548191"/>
                    <a:pt x="23586" y="1542748"/>
                    <a:pt x="21167" y="1531862"/>
                  </a:cubicBezTo>
                  <a:cubicBezTo>
                    <a:pt x="18748" y="1520976"/>
                    <a:pt x="4234" y="1502833"/>
                    <a:pt x="6653" y="1488319"/>
                  </a:cubicBezTo>
                  <a:cubicBezTo>
                    <a:pt x="9072" y="1473805"/>
                    <a:pt x="36287" y="1468967"/>
                    <a:pt x="35682" y="1444777"/>
                  </a:cubicBezTo>
                  <a:cubicBezTo>
                    <a:pt x="35077" y="1420587"/>
                    <a:pt x="0" y="1361320"/>
                    <a:pt x="3024" y="1343177"/>
                  </a:cubicBezTo>
                  <a:cubicBezTo>
                    <a:pt x="6048" y="1325034"/>
                    <a:pt x="22981" y="1334710"/>
                    <a:pt x="53824" y="1335919"/>
                  </a:cubicBezTo>
                  <a:cubicBezTo>
                    <a:pt x="84667" y="1337129"/>
                    <a:pt x="162682" y="1366763"/>
                    <a:pt x="188082" y="1350434"/>
                  </a:cubicBezTo>
                  <a:cubicBezTo>
                    <a:pt x="213482" y="1334106"/>
                    <a:pt x="216505" y="1266977"/>
                    <a:pt x="206224" y="1237948"/>
                  </a:cubicBezTo>
                  <a:cubicBezTo>
                    <a:pt x="195943" y="1208919"/>
                    <a:pt x="131234" y="1192590"/>
                    <a:pt x="126396" y="1176262"/>
                  </a:cubicBezTo>
                  <a:cubicBezTo>
                    <a:pt x="121558" y="1159934"/>
                    <a:pt x="166915" y="1144815"/>
                    <a:pt x="177196" y="1139977"/>
                  </a:cubicBezTo>
                  <a:cubicBezTo>
                    <a:pt x="187477" y="1135139"/>
                    <a:pt x="180825" y="1149653"/>
                    <a:pt x="188082" y="1147234"/>
                  </a:cubicBezTo>
                  <a:cubicBezTo>
                    <a:pt x="195339" y="1144815"/>
                    <a:pt x="211063" y="1129695"/>
                    <a:pt x="220739" y="1125462"/>
                  </a:cubicBezTo>
                  <a:cubicBezTo>
                    <a:pt x="230415" y="1121229"/>
                    <a:pt x="229206" y="1136953"/>
                    <a:pt x="246139" y="1121834"/>
                  </a:cubicBezTo>
                  <a:cubicBezTo>
                    <a:pt x="263072" y="1106715"/>
                    <a:pt x="309639" y="1055310"/>
                    <a:pt x="322339" y="1034748"/>
                  </a:cubicBezTo>
                  <a:cubicBezTo>
                    <a:pt x="335039" y="1014186"/>
                    <a:pt x="314477" y="1006324"/>
                    <a:pt x="322339" y="998462"/>
                  </a:cubicBezTo>
                  <a:cubicBezTo>
                    <a:pt x="330201" y="990600"/>
                    <a:pt x="354996" y="994229"/>
                    <a:pt x="369510" y="987577"/>
                  </a:cubicBezTo>
                  <a:cubicBezTo>
                    <a:pt x="384024" y="980925"/>
                    <a:pt x="397329" y="966410"/>
                    <a:pt x="409424" y="958548"/>
                  </a:cubicBezTo>
                  <a:cubicBezTo>
                    <a:pt x="421519" y="950686"/>
                    <a:pt x="436639" y="951291"/>
                    <a:pt x="442082" y="940405"/>
                  </a:cubicBezTo>
                  <a:cubicBezTo>
                    <a:pt x="447525" y="929519"/>
                    <a:pt x="442082" y="893234"/>
                    <a:pt x="442082" y="893234"/>
                  </a:cubicBezTo>
                  <a:cubicBezTo>
                    <a:pt x="442082" y="872067"/>
                    <a:pt x="432406" y="833362"/>
                    <a:pt x="442082" y="813405"/>
                  </a:cubicBezTo>
                  <a:cubicBezTo>
                    <a:pt x="451758" y="793448"/>
                    <a:pt x="491068" y="772886"/>
                    <a:pt x="500139" y="773491"/>
                  </a:cubicBezTo>
                  <a:cubicBezTo>
                    <a:pt x="509210" y="774096"/>
                    <a:pt x="497115" y="802520"/>
                    <a:pt x="496510" y="817034"/>
                  </a:cubicBezTo>
                  <a:cubicBezTo>
                    <a:pt x="495905" y="831548"/>
                    <a:pt x="496510" y="860577"/>
                    <a:pt x="496510" y="860577"/>
                  </a:cubicBezTo>
                  <a:cubicBezTo>
                    <a:pt x="496510" y="875696"/>
                    <a:pt x="491672" y="895048"/>
                    <a:pt x="496510" y="907748"/>
                  </a:cubicBezTo>
                  <a:cubicBezTo>
                    <a:pt x="501348" y="920448"/>
                    <a:pt x="511025" y="933753"/>
                    <a:pt x="525539" y="936777"/>
                  </a:cubicBezTo>
                  <a:cubicBezTo>
                    <a:pt x="540053" y="939801"/>
                    <a:pt x="570896" y="926496"/>
                    <a:pt x="583596" y="925891"/>
                  </a:cubicBezTo>
                  <a:cubicBezTo>
                    <a:pt x="596296" y="925286"/>
                    <a:pt x="586015" y="935567"/>
                    <a:pt x="601739" y="933148"/>
                  </a:cubicBezTo>
                  <a:cubicBezTo>
                    <a:pt x="617463" y="930729"/>
                    <a:pt x="661006" y="912586"/>
                    <a:pt x="677939" y="911377"/>
                  </a:cubicBezTo>
                  <a:cubicBezTo>
                    <a:pt x="694872" y="910168"/>
                    <a:pt x="688220" y="933148"/>
                    <a:pt x="703339" y="925891"/>
                  </a:cubicBezTo>
                  <a:cubicBezTo>
                    <a:pt x="718458" y="918634"/>
                    <a:pt x="760791" y="885977"/>
                    <a:pt x="768653" y="867834"/>
                  </a:cubicBezTo>
                  <a:cubicBezTo>
                    <a:pt x="776515" y="849691"/>
                    <a:pt x="747486" y="829734"/>
                    <a:pt x="750510" y="817034"/>
                  </a:cubicBezTo>
                  <a:cubicBezTo>
                    <a:pt x="753534" y="804334"/>
                    <a:pt x="773491" y="790425"/>
                    <a:pt x="786796" y="791634"/>
                  </a:cubicBezTo>
                  <a:cubicBezTo>
                    <a:pt x="800101" y="792843"/>
                    <a:pt x="821268" y="829734"/>
                    <a:pt x="830339" y="824291"/>
                  </a:cubicBezTo>
                  <a:cubicBezTo>
                    <a:pt x="839410" y="818848"/>
                    <a:pt x="842433" y="774096"/>
                    <a:pt x="841224" y="758977"/>
                  </a:cubicBezTo>
                  <a:cubicBezTo>
                    <a:pt x="840015" y="743858"/>
                    <a:pt x="821268" y="743253"/>
                    <a:pt x="823082" y="733577"/>
                  </a:cubicBezTo>
                  <a:cubicBezTo>
                    <a:pt x="824896" y="723901"/>
                    <a:pt x="836386" y="704548"/>
                    <a:pt x="852110" y="700919"/>
                  </a:cubicBezTo>
                  <a:cubicBezTo>
                    <a:pt x="867834" y="697290"/>
                    <a:pt x="901700" y="715434"/>
                    <a:pt x="917424" y="711805"/>
                  </a:cubicBezTo>
                  <a:cubicBezTo>
                    <a:pt x="933148" y="708177"/>
                    <a:pt x="936172" y="685800"/>
                    <a:pt x="946453" y="679148"/>
                  </a:cubicBezTo>
                  <a:cubicBezTo>
                    <a:pt x="956734" y="672496"/>
                    <a:pt x="979110" y="679753"/>
                    <a:pt x="979110" y="671891"/>
                  </a:cubicBezTo>
                  <a:cubicBezTo>
                    <a:pt x="979110" y="664029"/>
                    <a:pt x="958548" y="636210"/>
                    <a:pt x="946453" y="631977"/>
                  </a:cubicBezTo>
                  <a:cubicBezTo>
                    <a:pt x="934358" y="627744"/>
                    <a:pt x="928915" y="640444"/>
                    <a:pt x="906539" y="646491"/>
                  </a:cubicBezTo>
                  <a:cubicBezTo>
                    <a:pt x="884163" y="652538"/>
                    <a:pt x="835782" y="681567"/>
                    <a:pt x="812196" y="668262"/>
                  </a:cubicBezTo>
                  <a:cubicBezTo>
                    <a:pt x="788610" y="654957"/>
                    <a:pt x="769862" y="595690"/>
                    <a:pt x="765024" y="566662"/>
                  </a:cubicBezTo>
                  <a:cubicBezTo>
                    <a:pt x="760186" y="537634"/>
                    <a:pt x="772281" y="512838"/>
                    <a:pt x="783167" y="494091"/>
                  </a:cubicBezTo>
                  <a:cubicBezTo>
                    <a:pt x="794053" y="475344"/>
                    <a:pt x="818244" y="469901"/>
                    <a:pt x="830339" y="454177"/>
                  </a:cubicBezTo>
                  <a:cubicBezTo>
                    <a:pt x="842434" y="438453"/>
                    <a:pt x="852715" y="420310"/>
                    <a:pt x="855739" y="399748"/>
                  </a:cubicBezTo>
                  <a:cubicBezTo>
                    <a:pt x="858763" y="379186"/>
                    <a:pt x="857554" y="338667"/>
                    <a:pt x="848482" y="330805"/>
                  </a:cubicBezTo>
                  <a:cubicBezTo>
                    <a:pt x="839411" y="322943"/>
                    <a:pt x="815219" y="340482"/>
                    <a:pt x="801310" y="352577"/>
                  </a:cubicBezTo>
                  <a:cubicBezTo>
                    <a:pt x="787401" y="364672"/>
                    <a:pt x="768652" y="392491"/>
                    <a:pt x="765024" y="403377"/>
                  </a:cubicBezTo>
                  <a:cubicBezTo>
                    <a:pt x="761396" y="414263"/>
                    <a:pt x="788610" y="401563"/>
                    <a:pt x="779539" y="417891"/>
                  </a:cubicBezTo>
                  <a:cubicBezTo>
                    <a:pt x="770468" y="434219"/>
                    <a:pt x="729344" y="472924"/>
                    <a:pt x="710596" y="501348"/>
                  </a:cubicBezTo>
                  <a:cubicBezTo>
                    <a:pt x="691848" y="529772"/>
                    <a:pt x="671891" y="564244"/>
                    <a:pt x="667053" y="588434"/>
                  </a:cubicBezTo>
                  <a:cubicBezTo>
                    <a:pt x="662215" y="612624"/>
                    <a:pt x="674310" y="635001"/>
                    <a:pt x="681567" y="646491"/>
                  </a:cubicBezTo>
                  <a:cubicBezTo>
                    <a:pt x="688824" y="657982"/>
                    <a:pt x="708782" y="645282"/>
                    <a:pt x="710596" y="657377"/>
                  </a:cubicBezTo>
                  <a:cubicBezTo>
                    <a:pt x="712410" y="669472"/>
                    <a:pt x="697896" y="708176"/>
                    <a:pt x="692453" y="719062"/>
                  </a:cubicBezTo>
                  <a:cubicBezTo>
                    <a:pt x="687010" y="729948"/>
                    <a:pt x="685801" y="705153"/>
                    <a:pt x="677939" y="722691"/>
                  </a:cubicBezTo>
                  <a:cubicBezTo>
                    <a:pt x="670077" y="740229"/>
                    <a:pt x="658587" y="801915"/>
                    <a:pt x="645282" y="824291"/>
                  </a:cubicBezTo>
                  <a:cubicBezTo>
                    <a:pt x="631977" y="846667"/>
                    <a:pt x="608996" y="845458"/>
                    <a:pt x="598110" y="856948"/>
                  </a:cubicBezTo>
                  <a:cubicBezTo>
                    <a:pt x="587224" y="868438"/>
                    <a:pt x="586015" y="892629"/>
                    <a:pt x="579967" y="893234"/>
                  </a:cubicBezTo>
                  <a:cubicBezTo>
                    <a:pt x="573919" y="893839"/>
                    <a:pt x="564243" y="872672"/>
                    <a:pt x="561824" y="860577"/>
                  </a:cubicBezTo>
                  <a:cubicBezTo>
                    <a:pt x="559405" y="848482"/>
                    <a:pt x="567872" y="831548"/>
                    <a:pt x="565453" y="820662"/>
                  </a:cubicBezTo>
                  <a:cubicBezTo>
                    <a:pt x="563034" y="809776"/>
                    <a:pt x="558800" y="815219"/>
                    <a:pt x="547310" y="795262"/>
                  </a:cubicBezTo>
                  <a:cubicBezTo>
                    <a:pt x="535820" y="775305"/>
                    <a:pt x="507396" y="712409"/>
                    <a:pt x="496510" y="700919"/>
                  </a:cubicBezTo>
                  <a:cubicBezTo>
                    <a:pt x="485624" y="689429"/>
                    <a:pt x="494696" y="714224"/>
                    <a:pt x="481996" y="726319"/>
                  </a:cubicBezTo>
                  <a:cubicBezTo>
                    <a:pt x="469296" y="738414"/>
                    <a:pt x="438453" y="777724"/>
                    <a:pt x="420310" y="773491"/>
                  </a:cubicBezTo>
                  <a:cubicBezTo>
                    <a:pt x="402167" y="769258"/>
                    <a:pt x="381606" y="734181"/>
                    <a:pt x="373139" y="700919"/>
                  </a:cubicBezTo>
                  <a:cubicBezTo>
                    <a:pt x="364672" y="667657"/>
                    <a:pt x="349553" y="615043"/>
                    <a:pt x="369510" y="573919"/>
                  </a:cubicBezTo>
                  <a:cubicBezTo>
                    <a:pt x="389467" y="532795"/>
                    <a:pt x="456596" y="501953"/>
                    <a:pt x="492882" y="454177"/>
                  </a:cubicBezTo>
                  <a:cubicBezTo>
                    <a:pt x="529168" y="406401"/>
                    <a:pt x="557591" y="336852"/>
                    <a:pt x="587224" y="287262"/>
                  </a:cubicBezTo>
                  <a:cubicBezTo>
                    <a:pt x="616857" y="237672"/>
                    <a:pt x="635606" y="198362"/>
                    <a:pt x="670682" y="156634"/>
                  </a:cubicBezTo>
                  <a:cubicBezTo>
                    <a:pt x="705758" y="114906"/>
                    <a:pt x="771073" y="56244"/>
                    <a:pt x="797682" y="36891"/>
                  </a:cubicBezTo>
                  <a:cubicBezTo>
                    <a:pt x="824292" y="17539"/>
                    <a:pt x="821872" y="45962"/>
                    <a:pt x="830339" y="40519"/>
                  </a:cubicBezTo>
                  <a:cubicBezTo>
                    <a:pt x="838806" y="35076"/>
                    <a:pt x="840620" y="5443"/>
                    <a:pt x="848482" y="4234"/>
                  </a:cubicBezTo>
                  <a:cubicBezTo>
                    <a:pt x="856344" y="3025"/>
                    <a:pt x="889001" y="0"/>
                    <a:pt x="877510" y="33262"/>
                  </a:cubicBezTo>
                  <a:cubicBezTo>
                    <a:pt x="866019" y="66524"/>
                    <a:pt x="790425" y="174776"/>
                    <a:pt x="779539" y="203805"/>
                  </a:cubicBezTo>
                  <a:cubicBezTo>
                    <a:pt x="768653" y="232834"/>
                    <a:pt x="812196" y="207434"/>
                    <a:pt x="812196" y="207434"/>
                  </a:cubicBezTo>
                  <a:cubicBezTo>
                    <a:pt x="832758" y="209248"/>
                    <a:pt x="864205" y="204410"/>
                    <a:pt x="902910" y="214691"/>
                  </a:cubicBezTo>
                  <a:cubicBezTo>
                    <a:pt x="941615" y="224972"/>
                    <a:pt x="1011162" y="246138"/>
                    <a:pt x="1044424" y="269119"/>
                  </a:cubicBezTo>
                  <a:cubicBezTo>
                    <a:pt x="1077686" y="292100"/>
                    <a:pt x="1094620" y="333829"/>
                    <a:pt x="1102482" y="352577"/>
                  </a:cubicBezTo>
                  <a:cubicBezTo>
                    <a:pt x="1110344" y="371325"/>
                    <a:pt x="1091596" y="373138"/>
                    <a:pt x="1091596" y="381605"/>
                  </a:cubicBezTo>
                  <a:cubicBezTo>
                    <a:pt x="1091596" y="390072"/>
                    <a:pt x="1100668" y="394910"/>
                    <a:pt x="1102482" y="403377"/>
                  </a:cubicBezTo>
                  <a:cubicBezTo>
                    <a:pt x="1104296" y="411844"/>
                    <a:pt x="1096435" y="425148"/>
                    <a:pt x="1102482" y="432405"/>
                  </a:cubicBezTo>
                  <a:cubicBezTo>
                    <a:pt x="1108530" y="439662"/>
                    <a:pt x="1128486" y="442686"/>
                    <a:pt x="1138767" y="446919"/>
                  </a:cubicBezTo>
                  <a:cubicBezTo>
                    <a:pt x="1149048" y="451152"/>
                    <a:pt x="1158119" y="457805"/>
                    <a:pt x="1164167" y="457805"/>
                  </a:cubicBezTo>
                  <a:cubicBezTo>
                    <a:pt x="1170215" y="457805"/>
                    <a:pt x="1179286" y="454176"/>
                    <a:pt x="1175053" y="446919"/>
                  </a:cubicBezTo>
                  <a:cubicBezTo>
                    <a:pt x="1170820" y="439662"/>
                    <a:pt x="1140581" y="423333"/>
                    <a:pt x="1138767" y="414262"/>
                  </a:cubicBezTo>
                  <a:cubicBezTo>
                    <a:pt x="1136953" y="405191"/>
                    <a:pt x="1150862" y="390072"/>
                    <a:pt x="1164167" y="392491"/>
                  </a:cubicBezTo>
                  <a:cubicBezTo>
                    <a:pt x="1177472" y="394910"/>
                    <a:pt x="1207105" y="423334"/>
                    <a:pt x="1218596" y="428777"/>
                  </a:cubicBezTo>
                  <a:cubicBezTo>
                    <a:pt x="1230087" y="434220"/>
                    <a:pt x="1232505" y="431801"/>
                    <a:pt x="1233110" y="425148"/>
                  </a:cubicBezTo>
                  <a:cubicBezTo>
                    <a:pt x="1233715" y="418496"/>
                    <a:pt x="1212548" y="407610"/>
                    <a:pt x="1222224" y="388862"/>
                  </a:cubicBezTo>
                  <a:cubicBezTo>
                    <a:pt x="1231900" y="370114"/>
                    <a:pt x="1276048" y="322338"/>
                    <a:pt x="1291167" y="312662"/>
                  </a:cubicBezTo>
                  <a:cubicBezTo>
                    <a:pt x="1306286" y="302986"/>
                    <a:pt x="1305682" y="327781"/>
                    <a:pt x="1312939" y="330805"/>
                  </a:cubicBezTo>
                  <a:cubicBezTo>
                    <a:pt x="1320196" y="333829"/>
                    <a:pt x="1317777" y="324757"/>
                    <a:pt x="1334710" y="330805"/>
                  </a:cubicBezTo>
                  <a:cubicBezTo>
                    <a:pt x="1351643" y="336853"/>
                    <a:pt x="1369787" y="359229"/>
                    <a:pt x="1414539" y="367091"/>
                  </a:cubicBezTo>
                  <a:cubicBezTo>
                    <a:pt x="1459291" y="374953"/>
                    <a:pt x="1550610" y="380396"/>
                    <a:pt x="1603224" y="377977"/>
                  </a:cubicBezTo>
                  <a:cubicBezTo>
                    <a:pt x="1655838" y="375558"/>
                    <a:pt x="1684867" y="361044"/>
                    <a:pt x="1730224" y="352577"/>
                  </a:cubicBezTo>
                  <a:cubicBezTo>
                    <a:pt x="1775581" y="344110"/>
                    <a:pt x="1851177" y="332015"/>
                    <a:pt x="1875367" y="327177"/>
                  </a:cubicBezTo>
                  <a:cubicBezTo>
                    <a:pt x="1899557" y="322339"/>
                    <a:pt x="1856619" y="322943"/>
                    <a:pt x="1875367" y="323548"/>
                  </a:cubicBezTo>
                  <a:cubicBezTo>
                    <a:pt x="1894115" y="324153"/>
                    <a:pt x="1939472" y="324757"/>
                    <a:pt x="1987853" y="330805"/>
                  </a:cubicBezTo>
                  <a:cubicBezTo>
                    <a:pt x="2036234" y="336853"/>
                    <a:pt x="2118482" y="347739"/>
                    <a:pt x="2165653" y="359834"/>
                  </a:cubicBezTo>
                  <a:cubicBezTo>
                    <a:pt x="2212825" y="371929"/>
                    <a:pt x="2231573" y="388863"/>
                    <a:pt x="2270882" y="403377"/>
                  </a:cubicBezTo>
                  <a:cubicBezTo>
                    <a:pt x="2310191" y="417891"/>
                    <a:pt x="2383368" y="429986"/>
                    <a:pt x="2405139" y="446919"/>
                  </a:cubicBezTo>
                  <a:close/>
                </a:path>
              </a:pathLst>
            </a:cu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679575" y="3181351"/>
              <a:ext cx="177800" cy="228600"/>
            </a:xfrm>
            <a:custGeom>
              <a:avLst/>
              <a:gdLst>
                <a:gd name="connsiteX0" fmla="*/ 2705 w 176748"/>
                <a:gd name="connsiteY0" fmla="*/ 50950 h 228149"/>
                <a:gd name="connsiteX1" fmla="*/ 73044 w 176748"/>
                <a:gd name="connsiteY1" fmla="*/ 7665 h 228149"/>
                <a:gd name="connsiteX2" fmla="*/ 108213 w 176748"/>
                <a:gd name="connsiteY2" fmla="*/ 4959 h 228149"/>
                <a:gd name="connsiteX3" fmla="*/ 132561 w 176748"/>
                <a:gd name="connsiteY3" fmla="*/ 4959 h 228149"/>
                <a:gd name="connsiteX4" fmla="*/ 156909 w 176748"/>
                <a:gd name="connsiteY4" fmla="*/ 29307 h 228149"/>
                <a:gd name="connsiteX5" fmla="*/ 175846 w 176748"/>
                <a:gd name="connsiteY5" fmla="*/ 61771 h 228149"/>
                <a:gd name="connsiteX6" fmla="*/ 151498 w 176748"/>
                <a:gd name="connsiteY6" fmla="*/ 145636 h 228149"/>
                <a:gd name="connsiteX7" fmla="*/ 121740 w 176748"/>
                <a:gd name="connsiteY7" fmla="*/ 207859 h 228149"/>
                <a:gd name="connsiteX8" fmla="*/ 54107 w 176748"/>
                <a:gd name="connsiteY8" fmla="*/ 224091 h 228149"/>
                <a:gd name="connsiteX9" fmla="*/ 89276 w 176748"/>
                <a:gd name="connsiteY9" fmla="*/ 183511 h 228149"/>
                <a:gd name="connsiteX10" fmla="*/ 100097 w 176748"/>
                <a:gd name="connsiteY10" fmla="*/ 132110 h 228149"/>
                <a:gd name="connsiteX11" fmla="*/ 105508 w 176748"/>
                <a:gd name="connsiteY11" fmla="*/ 96940 h 228149"/>
                <a:gd name="connsiteX12" fmla="*/ 108213 w 176748"/>
                <a:gd name="connsiteY12" fmla="*/ 72592 h 228149"/>
                <a:gd name="connsiteX13" fmla="*/ 91981 w 176748"/>
                <a:gd name="connsiteY13" fmla="*/ 53655 h 228149"/>
                <a:gd name="connsiteX14" fmla="*/ 56812 w 176748"/>
                <a:gd name="connsiteY14" fmla="*/ 69887 h 228149"/>
                <a:gd name="connsiteX15" fmla="*/ 2705 w 176748"/>
                <a:gd name="connsiteY15" fmla="*/ 50950 h 22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6748" h="228149">
                  <a:moveTo>
                    <a:pt x="2705" y="50950"/>
                  </a:moveTo>
                  <a:cubicBezTo>
                    <a:pt x="5410" y="40580"/>
                    <a:pt x="55459" y="15330"/>
                    <a:pt x="73044" y="7665"/>
                  </a:cubicBezTo>
                  <a:cubicBezTo>
                    <a:pt x="90629" y="0"/>
                    <a:pt x="98294" y="5410"/>
                    <a:pt x="108213" y="4959"/>
                  </a:cubicBezTo>
                  <a:cubicBezTo>
                    <a:pt x="118132" y="4508"/>
                    <a:pt x="124445" y="901"/>
                    <a:pt x="132561" y="4959"/>
                  </a:cubicBezTo>
                  <a:cubicBezTo>
                    <a:pt x="140677" y="9017"/>
                    <a:pt x="149695" y="19838"/>
                    <a:pt x="156909" y="29307"/>
                  </a:cubicBezTo>
                  <a:cubicBezTo>
                    <a:pt x="164123" y="38776"/>
                    <a:pt x="176748" y="42383"/>
                    <a:pt x="175846" y="61771"/>
                  </a:cubicBezTo>
                  <a:cubicBezTo>
                    <a:pt x="174944" y="81159"/>
                    <a:pt x="160516" y="121288"/>
                    <a:pt x="151498" y="145636"/>
                  </a:cubicBezTo>
                  <a:cubicBezTo>
                    <a:pt x="142480" y="169984"/>
                    <a:pt x="137972" y="194783"/>
                    <a:pt x="121740" y="207859"/>
                  </a:cubicBezTo>
                  <a:cubicBezTo>
                    <a:pt x="105508" y="220935"/>
                    <a:pt x="59518" y="228149"/>
                    <a:pt x="54107" y="224091"/>
                  </a:cubicBezTo>
                  <a:cubicBezTo>
                    <a:pt x="48696" y="220033"/>
                    <a:pt x="81611" y="198841"/>
                    <a:pt x="89276" y="183511"/>
                  </a:cubicBezTo>
                  <a:cubicBezTo>
                    <a:pt x="96941" y="168181"/>
                    <a:pt x="97392" y="146538"/>
                    <a:pt x="100097" y="132110"/>
                  </a:cubicBezTo>
                  <a:cubicBezTo>
                    <a:pt x="102802" y="117682"/>
                    <a:pt x="104155" y="106860"/>
                    <a:pt x="105508" y="96940"/>
                  </a:cubicBezTo>
                  <a:cubicBezTo>
                    <a:pt x="106861" y="87020"/>
                    <a:pt x="110467" y="79806"/>
                    <a:pt x="108213" y="72592"/>
                  </a:cubicBezTo>
                  <a:cubicBezTo>
                    <a:pt x="105959" y="65378"/>
                    <a:pt x="100548" y="54106"/>
                    <a:pt x="91981" y="53655"/>
                  </a:cubicBezTo>
                  <a:cubicBezTo>
                    <a:pt x="83414" y="53204"/>
                    <a:pt x="67182" y="66280"/>
                    <a:pt x="56812" y="69887"/>
                  </a:cubicBezTo>
                  <a:cubicBezTo>
                    <a:pt x="46442" y="73494"/>
                    <a:pt x="0" y="61320"/>
                    <a:pt x="2705" y="50950"/>
                  </a:cubicBezTo>
                  <a:close/>
                </a:path>
              </a:pathLst>
            </a:custGeom>
            <a:pattFill prst="pct50">
              <a:fgClr>
                <a:srgbClr val="47A4E3"/>
              </a:fgClr>
              <a:bgClr>
                <a:schemeClr val="tx2"/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612901" y="3394077"/>
              <a:ext cx="103188" cy="277813"/>
            </a:xfrm>
            <a:custGeom>
              <a:avLst/>
              <a:gdLst>
                <a:gd name="connsiteX0" fmla="*/ 5862 w 103254"/>
                <a:gd name="connsiteY0" fmla="*/ 20741 h 277296"/>
                <a:gd name="connsiteX1" fmla="*/ 57263 w 103254"/>
                <a:gd name="connsiteY1" fmla="*/ 7214 h 277296"/>
                <a:gd name="connsiteX2" fmla="*/ 97843 w 103254"/>
                <a:gd name="connsiteY2" fmla="*/ 9919 h 277296"/>
                <a:gd name="connsiteX3" fmla="*/ 89727 w 103254"/>
                <a:gd name="connsiteY3" fmla="*/ 66731 h 277296"/>
                <a:gd name="connsiteX4" fmla="*/ 97843 w 103254"/>
                <a:gd name="connsiteY4" fmla="*/ 153302 h 277296"/>
                <a:gd name="connsiteX5" fmla="*/ 100548 w 103254"/>
                <a:gd name="connsiteY5" fmla="*/ 223640 h 277296"/>
                <a:gd name="connsiteX6" fmla="*/ 84316 w 103254"/>
                <a:gd name="connsiteY6" fmla="*/ 275041 h 277296"/>
                <a:gd name="connsiteX7" fmla="*/ 49147 w 103254"/>
                <a:gd name="connsiteY7" fmla="*/ 237167 h 277296"/>
                <a:gd name="connsiteX8" fmla="*/ 22094 w 103254"/>
                <a:gd name="connsiteY8" fmla="*/ 88374 h 277296"/>
                <a:gd name="connsiteX9" fmla="*/ 5862 w 103254"/>
                <a:gd name="connsiteY9" fmla="*/ 20741 h 2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254" h="277296">
                  <a:moveTo>
                    <a:pt x="5862" y="20741"/>
                  </a:moveTo>
                  <a:cubicBezTo>
                    <a:pt x="11724" y="7214"/>
                    <a:pt x="41933" y="9018"/>
                    <a:pt x="57263" y="7214"/>
                  </a:cubicBezTo>
                  <a:cubicBezTo>
                    <a:pt x="72593" y="5410"/>
                    <a:pt x="92432" y="0"/>
                    <a:pt x="97843" y="9919"/>
                  </a:cubicBezTo>
                  <a:cubicBezTo>
                    <a:pt x="103254" y="19839"/>
                    <a:pt x="89727" y="42834"/>
                    <a:pt x="89727" y="66731"/>
                  </a:cubicBezTo>
                  <a:cubicBezTo>
                    <a:pt x="89727" y="90628"/>
                    <a:pt x="96040" y="127151"/>
                    <a:pt x="97843" y="153302"/>
                  </a:cubicBezTo>
                  <a:cubicBezTo>
                    <a:pt x="99646" y="179453"/>
                    <a:pt x="102803" y="203350"/>
                    <a:pt x="100548" y="223640"/>
                  </a:cubicBezTo>
                  <a:cubicBezTo>
                    <a:pt x="98294" y="243930"/>
                    <a:pt x="92883" y="272786"/>
                    <a:pt x="84316" y="275041"/>
                  </a:cubicBezTo>
                  <a:cubicBezTo>
                    <a:pt x="75749" y="277296"/>
                    <a:pt x="59517" y="268278"/>
                    <a:pt x="49147" y="237167"/>
                  </a:cubicBezTo>
                  <a:cubicBezTo>
                    <a:pt x="38777" y="206056"/>
                    <a:pt x="29308" y="124896"/>
                    <a:pt x="22094" y="88374"/>
                  </a:cubicBezTo>
                  <a:cubicBezTo>
                    <a:pt x="14880" y="51852"/>
                    <a:pt x="0" y="34268"/>
                    <a:pt x="5862" y="2074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182691" y="2519365"/>
              <a:ext cx="46037" cy="46037"/>
            </a:xfrm>
            <a:prstGeom prst="ellipse">
              <a:avLst/>
            </a:pr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1614490" y="3395663"/>
              <a:ext cx="103187" cy="277812"/>
            </a:xfrm>
            <a:custGeom>
              <a:avLst/>
              <a:gdLst>
                <a:gd name="connsiteX0" fmla="*/ 5862 w 103254"/>
                <a:gd name="connsiteY0" fmla="*/ 20741 h 277296"/>
                <a:gd name="connsiteX1" fmla="*/ 57263 w 103254"/>
                <a:gd name="connsiteY1" fmla="*/ 7214 h 277296"/>
                <a:gd name="connsiteX2" fmla="*/ 97843 w 103254"/>
                <a:gd name="connsiteY2" fmla="*/ 9919 h 277296"/>
                <a:gd name="connsiteX3" fmla="*/ 89727 w 103254"/>
                <a:gd name="connsiteY3" fmla="*/ 66731 h 277296"/>
                <a:gd name="connsiteX4" fmla="*/ 97843 w 103254"/>
                <a:gd name="connsiteY4" fmla="*/ 153302 h 277296"/>
                <a:gd name="connsiteX5" fmla="*/ 100548 w 103254"/>
                <a:gd name="connsiteY5" fmla="*/ 223640 h 277296"/>
                <a:gd name="connsiteX6" fmla="*/ 84316 w 103254"/>
                <a:gd name="connsiteY6" fmla="*/ 275041 h 277296"/>
                <a:gd name="connsiteX7" fmla="*/ 49147 w 103254"/>
                <a:gd name="connsiteY7" fmla="*/ 237167 h 277296"/>
                <a:gd name="connsiteX8" fmla="*/ 22094 w 103254"/>
                <a:gd name="connsiteY8" fmla="*/ 88374 h 277296"/>
                <a:gd name="connsiteX9" fmla="*/ 5862 w 103254"/>
                <a:gd name="connsiteY9" fmla="*/ 20741 h 2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254" h="277296">
                  <a:moveTo>
                    <a:pt x="5862" y="20741"/>
                  </a:moveTo>
                  <a:cubicBezTo>
                    <a:pt x="11724" y="7214"/>
                    <a:pt x="41933" y="9018"/>
                    <a:pt x="57263" y="7214"/>
                  </a:cubicBezTo>
                  <a:cubicBezTo>
                    <a:pt x="72593" y="5410"/>
                    <a:pt x="92432" y="0"/>
                    <a:pt x="97843" y="9919"/>
                  </a:cubicBezTo>
                  <a:cubicBezTo>
                    <a:pt x="103254" y="19839"/>
                    <a:pt x="89727" y="42834"/>
                    <a:pt x="89727" y="66731"/>
                  </a:cubicBezTo>
                  <a:cubicBezTo>
                    <a:pt x="89727" y="90628"/>
                    <a:pt x="96040" y="127151"/>
                    <a:pt x="97843" y="153302"/>
                  </a:cubicBezTo>
                  <a:cubicBezTo>
                    <a:pt x="99646" y="179453"/>
                    <a:pt x="102803" y="203350"/>
                    <a:pt x="100548" y="223640"/>
                  </a:cubicBezTo>
                  <a:cubicBezTo>
                    <a:pt x="98294" y="243930"/>
                    <a:pt x="92883" y="272786"/>
                    <a:pt x="84316" y="275041"/>
                  </a:cubicBezTo>
                  <a:cubicBezTo>
                    <a:pt x="75749" y="277296"/>
                    <a:pt x="59517" y="268278"/>
                    <a:pt x="49147" y="237167"/>
                  </a:cubicBezTo>
                  <a:cubicBezTo>
                    <a:pt x="38777" y="206056"/>
                    <a:pt x="29308" y="124896"/>
                    <a:pt x="22094" y="88374"/>
                  </a:cubicBezTo>
                  <a:cubicBezTo>
                    <a:pt x="14880" y="51852"/>
                    <a:pt x="0" y="34268"/>
                    <a:pt x="5862" y="20741"/>
                  </a:cubicBezTo>
                  <a:close/>
                </a:path>
              </a:pathLst>
            </a:custGeom>
            <a:pattFill prst="smCheck">
              <a:fgClr>
                <a:srgbClr val="645EE0"/>
              </a:fgClr>
              <a:bgClr>
                <a:schemeClr val="accent6">
                  <a:lumMod val="75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563816" y="2095503"/>
              <a:ext cx="2517775" cy="1595438"/>
              <a:chOff x="2563816" y="2095503"/>
              <a:chExt cx="2517775" cy="1595438"/>
            </a:xfrm>
            <a:pattFill prst="narVert">
              <a:fgClr>
                <a:srgbClr val="008000"/>
              </a:fgClr>
              <a:bgClr>
                <a:schemeClr val="bg1"/>
              </a:bgClr>
            </a:pattFill>
          </p:grpSpPr>
          <p:sp>
            <p:nvSpPr>
              <p:cNvPr id="23" name="Freeform 22"/>
              <p:cNvSpPr/>
              <p:nvPr/>
            </p:nvSpPr>
            <p:spPr>
              <a:xfrm>
                <a:off x="4351338" y="2586039"/>
                <a:ext cx="80963" cy="366712"/>
              </a:xfrm>
              <a:custGeom>
                <a:avLst/>
                <a:gdLst>
                  <a:gd name="connsiteX0" fmla="*/ 23812 w 81359"/>
                  <a:gd name="connsiteY0" fmla="*/ 5953 h 366712"/>
                  <a:gd name="connsiteX1" fmla="*/ 42862 w 81359"/>
                  <a:gd name="connsiteY1" fmla="*/ 115491 h 366712"/>
                  <a:gd name="connsiteX2" fmla="*/ 57150 w 81359"/>
                  <a:gd name="connsiteY2" fmla="*/ 191691 h 366712"/>
                  <a:gd name="connsiteX3" fmla="*/ 80962 w 81359"/>
                  <a:gd name="connsiteY3" fmla="*/ 234553 h 366712"/>
                  <a:gd name="connsiteX4" fmla="*/ 59531 w 81359"/>
                  <a:gd name="connsiteY4" fmla="*/ 251222 h 366712"/>
                  <a:gd name="connsiteX5" fmla="*/ 40481 w 81359"/>
                  <a:gd name="connsiteY5" fmla="*/ 217885 h 366712"/>
                  <a:gd name="connsiteX6" fmla="*/ 26194 w 81359"/>
                  <a:gd name="connsiteY6" fmla="*/ 282178 h 366712"/>
                  <a:gd name="connsiteX7" fmla="*/ 59531 w 81359"/>
                  <a:gd name="connsiteY7" fmla="*/ 320278 h 366712"/>
                  <a:gd name="connsiteX8" fmla="*/ 35719 w 81359"/>
                  <a:gd name="connsiteY8" fmla="*/ 360760 h 366712"/>
                  <a:gd name="connsiteX9" fmla="*/ 26194 w 81359"/>
                  <a:gd name="connsiteY9" fmla="*/ 334566 h 366712"/>
                  <a:gd name="connsiteX10" fmla="*/ 4762 w 81359"/>
                  <a:gd name="connsiteY10" fmla="*/ 358378 h 366712"/>
                  <a:gd name="connsiteX11" fmla="*/ 0 w 81359"/>
                  <a:gd name="connsiteY11" fmla="*/ 284560 h 366712"/>
                  <a:gd name="connsiteX12" fmla="*/ 4762 w 81359"/>
                  <a:gd name="connsiteY12" fmla="*/ 225028 h 366712"/>
                  <a:gd name="connsiteX13" fmla="*/ 16669 w 81359"/>
                  <a:gd name="connsiteY13" fmla="*/ 167878 h 366712"/>
                  <a:gd name="connsiteX14" fmla="*/ 2381 w 81359"/>
                  <a:gd name="connsiteY14" fmla="*/ 79772 h 366712"/>
                  <a:gd name="connsiteX15" fmla="*/ 23812 w 81359"/>
                  <a:gd name="connsiteY15" fmla="*/ 5953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1359" h="366712">
                    <a:moveTo>
                      <a:pt x="23812" y="5953"/>
                    </a:moveTo>
                    <a:cubicBezTo>
                      <a:pt x="30559" y="11906"/>
                      <a:pt x="37306" y="84535"/>
                      <a:pt x="42862" y="115491"/>
                    </a:cubicBezTo>
                    <a:cubicBezTo>
                      <a:pt x="48418" y="146447"/>
                      <a:pt x="50800" y="171847"/>
                      <a:pt x="57150" y="191691"/>
                    </a:cubicBezTo>
                    <a:cubicBezTo>
                      <a:pt x="63500" y="211535"/>
                      <a:pt x="80565" y="224631"/>
                      <a:pt x="80962" y="234553"/>
                    </a:cubicBezTo>
                    <a:cubicBezTo>
                      <a:pt x="81359" y="244475"/>
                      <a:pt x="66278" y="254000"/>
                      <a:pt x="59531" y="251222"/>
                    </a:cubicBezTo>
                    <a:cubicBezTo>
                      <a:pt x="52784" y="248444"/>
                      <a:pt x="46037" y="212726"/>
                      <a:pt x="40481" y="217885"/>
                    </a:cubicBezTo>
                    <a:cubicBezTo>
                      <a:pt x="34925" y="223044"/>
                      <a:pt x="23019" y="265113"/>
                      <a:pt x="26194" y="282178"/>
                    </a:cubicBezTo>
                    <a:cubicBezTo>
                      <a:pt x="29369" y="299244"/>
                      <a:pt x="57944" y="307181"/>
                      <a:pt x="59531" y="320278"/>
                    </a:cubicBezTo>
                    <a:cubicBezTo>
                      <a:pt x="61118" y="333375"/>
                      <a:pt x="41275" y="358379"/>
                      <a:pt x="35719" y="360760"/>
                    </a:cubicBezTo>
                    <a:cubicBezTo>
                      <a:pt x="30163" y="363141"/>
                      <a:pt x="31353" y="334963"/>
                      <a:pt x="26194" y="334566"/>
                    </a:cubicBezTo>
                    <a:cubicBezTo>
                      <a:pt x="21035" y="334169"/>
                      <a:pt x="9128" y="366712"/>
                      <a:pt x="4762" y="358378"/>
                    </a:cubicBezTo>
                    <a:cubicBezTo>
                      <a:pt x="396" y="350044"/>
                      <a:pt x="0" y="306785"/>
                      <a:pt x="0" y="284560"/>
                    </a:cubicBezTo>
                    <a:cubicBezTo>
                      <a:pt x="0" y="262335"/>
                      <a:pt x="1984" y="244475"/>
                      <a:pt x="4762" y="225028"/>
                    </a:cubicBezTo>
                    <a:cubicBezTo>
                      <a:pt x="7540" y="205581"/>
                      <a:pt x="17066" y="192087"/>
                      <a:pt x="16669" y="167878"/>
                    </a:cubicBezTo>
                    <a:cubicBezTo>
                      <a:pt x="16272" y="143669"/>
                      <a:pt x="2381" y="100806"/>
                      <a:pt x="2381" y="79772"/>
                    </a:cubicBezTo>
                    <a:cubicBezTo>
                      <a:pt x="2381" y="58738"/>
                      <a:pt x="17065" y="0"/>
                      <a:pt x="23812" y="5953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276726" y="2965981"/>
                <a:ext cx="171451" cy="125412"/>
              </a:xfrm>
              <a:custGeom>
                <a:avLst/>
                <a:gdLst>
                  <a:gd name="connsiteX0" fmla="*/ 74216 w 171054"/>
                  <a:gd name="connsiteY0" fmla="*/ 3175 h 125810"/>
                  <a:gd name="connsiteX1" fmla="*/ 117078 w 171054"/>
                  <a:gd name="connsiteY1" fmla="*/ 41275 h 125810"/>
                  <a:gd name="connsiteX2" fmla="*/ 143272 w 171054"/>
                  <a:gd name="connsiteY2" fmla="*/ 29369 h 125810"/>
                  <a:gd name="connsiteX3" fmla="*/ 164703 w 171054"/>
                  <a:gd name="connsiteY3" fmla="*/ 34131 h 125810"/>
                  <a:gd name="connsiteX4" fmla="*/ 167085 w 171054"/>
                  <a:gd name="connsiteY4" fmla="*/ 65088 h 125810"/>
                  <a:gd name="connsiteX5" fmla="*/ 140891 w 171054"/>
                  <a:gd name="connsiteY5" fmla="*/ 84138 h 125810"/>
                  <a:gd name="connsiteX6" fmla="*/ 98028 w 171054"/>
                  <a:gd name="connsiteY6" fmla="*/ 117475 h 125810"/>
                  <a:gd name="connsiteX7" fmla="*/ 64691 w 171054"/>
                  <a:gd name="connsiteY7" fmla="*/ 91281 h 125810"/>
                  <a:gd name="connsiteX8" fmla="*/ 21828 w 171054"/>
                  <a:gd name="connsiteY8" fmla="*/ 122238 h 125810"/>
                  <a:gd name="connsiteX9" fmla="*/ 2778 w 171054"/>
                  <a:gd name="connsiteY9" fmla="*/ 112713 h 125810"/>
                  <a:gd name="connsiteX10" fmla="*/ 38497 w 171054"/>
                  <a:gd name="connsiteY10" fmla="*/ 60325 h 125810"/>
                  <a:gd name="connsiteX11" fmla="*/ 74216 w 171054"/>
                  <a:gd name="connsiteY11" fmla="*/ 3175 h 12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1054" h="125810">
                    <a:moveTo>
                      <a:pt x="74216" y="3175"/>
                    </a:moveTo>
                    <a:cubicBezTo>
                      <a:pt x="87313" y="0"/>
                      <a:pt x="105569" y="36909"/>
                      <a:pt x="117078" y="41275"/>
                    </a:cubicBezTo>
                    <a:cubicBezTo>
                      <a:pt x="128587" y="45641"/>
                      <a:pt x="135334" y="30560"/>
                      <a:pt x="143272" y="29369"/>
                    </a:cubicBezTo>
                    <a:cubicBezTo>
                      <a:pt x="151210" y="28178"/>
                      <a:pt x="160734" y="28178"/>
                      <a:pt x="164703" y="34131"/>
                    </a:cubicBezTo>
                    <a:cubicBezTo>
                      <a:pt x="168672" y="40084"/>
                      <a:pt x="171054" y="56754"/>
                      <a:pt x="167085" y="65088"/>
                    </a:cubicBezTo>
                    <a:cubicBezTo>
                      <a:pt x="163116" y="73422"/>
                      <a:pt x="152401" y="75407"/>
                      <a:pt x="140891" y="84138"/>
                    </a:cubicBezTo>
                    <a:cubicBezTo>
                      <a:pt x="129382" y="92869"/>
                      <a:pt x="110728" y="116285"/>
                      <a:pt x="98028" y="117475"/>
                    </a:cubicBezTo>
                    <a:cubicBezTo>
                      <a:pt x="85328" y="118665"/>
                      <a:pt x="77391" y="90487"/>
                      <a:pt x="64691" y="91281"/>
                    </a:cubicBezTo>
                    <a:cubicBezTo>
                      <a:pt x="51991" y="92075"/>
                      <a:pt x="32147" y="118666"/>
                      <a:pt x="21828" y="122238"/>
                    </a:cubicBezTo>
                    <a:cubicBezTo>
                      <a:pt x="11509" y="125810"/>
                      <a:pt x="0" y="123032"/>
                      <a:pt x="2778" y="112713"/>
                    </a:cubicBezTo>
                    <a:cubicBezTo>
                      <a:pt x="5556" y="102394"/>
                      <a:pt x="28575" y="71437"/>
                      <a:pt x="38497" y="60325"/>
                    </a:cubicBezTo>
                    <a:cubicBezTo>
                      <a:pt x="48419" y="49213"/>
                      <a:pt x="61119" y="6350"/>
                      <a:pt x="74216" y="3175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4057651" y="3107270"/>
                <a:ext cx="280988" cy="239713"/>
              </a:xfrm>
              <a:custGeom>
                <a:avLst/>
                <a:gdLst>
                  <a:gd name="connsiteX0" fmla="*/ 223441 w 280591"/>
                  <a:gd name="connsiteY0" fmla="*/ 38100 h 239712"/>
                  <a:gd name="connsiteX1" fmla="*/ 259159 w 280591"/>
                  <a:gd name="connsiteY1" fmla="*/ 2381 h 239712"/>
                  <a:gd name="connsiteX2" fmla="*/ 280591 w 280591"/>
                  <a:gd name="connsiteY2" fmla="*/ 52387 h 239712"/>
                  <a:gd name="connsiteX3" fmla="*/ 259159 w 280591"/>
                  <a:gd name="connsiteY3" fmla="*/ 130968 h 239712"/>
                  <a:gd name="connsiteX4" fmla="*/ 213916 w 280591"/>
                  <a:gd name="connsiteY4" fmla="*/ 190500 h 239712"/>
                  <a:gd name="connsiteX5" fmla="*/ 171053 w 280591"/>
                  <a:gd name="connsiteY5" fmla="*/ 219075 h 239712"/>
                  <a:gd name="connsiteX6" fmla="*/ 111522 w 280591"/>
                  <a:gd name="connsiteY6" fmla="*/ 230981 h 239712"/>
                  <a:gd name="connsiteX7" fmla="*/ 1984 w 280591"/>
                  <a:gd name="connsiteY7" fmla="*/ 226218 h 239712"/>
                  <a:gd name="connsiteX8" fmla="*/ 99616 w 280591"/>
                  <a:gd name="connsiteY8" fmla="*/ 150018 h 239712"/>
                  <a:gd name="connsiteX9" fmla="*/ 118666 w 280591"/>
                  <a:gd name="connsiteY9" fmla="*/ 166687 h 239712"/>
                  <a:gd name="connsiteX10" fmla="*/ 166291 w 280591"/>
                  <a:gd name="connsiteY10" fmla="*/ 130968 h 239712"/>
                  <a:gd name="connsiteX11" fmla="*/ 185341 w 280591"/>
                  <a:gd name="connsiteY11" fmla="*/ 130968 h 239712"/>
                  <a:gd name="connsiteX12" fmla="*/ 223441 w 280591"/>
                  <a:gd name="connsiteY12" fmla="*/ 38100 h 239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0591" h="239712">
                    <a:moveTo>
                      <a:pt x="223441" y="38100"/>
                    </a:moveTo>
                    <a:cubicBezTo>
                      <a:pt x="235744" y="16669"/>
                      <a:pt x="249634" y="0"/>
                      <a:pt x="259159" y="2381"/>
                    </a:cubicBezTo>
                    <a:cubicBezTo>
                      <a:pt x="268684" y="4762"/>
                      <a:pt x="280591" y="30956"/>
                      <a:pt x="280591" y="52387"/>
                    </a:cubicBezTo>
                    <a:cubicBezTo>
                      <a:pt x="280591" y="73818"/>
                      <a:pt x="270271" y="107949"/>
                      <a:pt x="259159" y="130968"/>
                    </a:cubicBezTo>
                    <a:cubicBezTo>
                      <a:pt x="248047" y="153987"/>
                      <a:pt x="228600" y="175816"/>
                      <a:pt x="213916" y="190500"/>
                    </a:cubicBezTo>
                    <a:cubicBezTo>
                      <a:pt x="199232" y="205185"/>
                      <a:pt x="188119" y="212328"/>
                      <a:pt x="171053" y="219075"/>
                    </a:cubicBezTo>
                    <a:cubicBezTo>
                      <a:pt x="153987" y="225822"/>
                      <a:pt x="139700" y="229791"/>
                      <a:pt x="111522" y="230981"/>
                    </a:cubicBezTo>
                    <a:cubicBezTo>
                      <a:pt x="83344" y="232171"/>
                      <a:pt x="3968" y="239712"/>
                      <a:pt x="1984" y="226218"/>
                    </a:cubicBezTo>
                    <a:cubicBezTo>
                      <a:pt x="0" y="212724"/>
                      <a:pt x="80169" y="159940"/>
                      <a:pt x="99616" y="150018"/>
                    </a:cubicBezTo>
                    <a:cubicBezTo>
                      <a:pt x="119063" y="140096"/>
                      <a:pt x="107553" y="169862"/>
                      <a:pt x="118666" y="166687"/>
                    </a:cubicBezTo>
                    <a:cubicBezTo>
                      <a:pt x="129779" y="163512"/>
                      <a:pt x="155179" y="136921"/>
                      <a:pt x="166291" y="130968"/>
                    </a:cubicBezTo>
                    <a:cubicBezTo>
                      <a:pt x="177403" y="125015"/>
                      <a:pt x="174626" y="139302"/>
                      <a:pt x="185341" y="130968"/>
                    </a:cubicBezTo>
                    <a:cubicBezTo>
                      <a:pt x="196056" y="122634"/>
                      <a:pt x="211138" y="59531"/>
                      <a:pt x="223441" y="38100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4011615" y="3344336"/>
                <a:ext cx="82551" cy="82551"/>
              </a:xfrm>
              <a:custGeom>
                <a:avLst/>
                <a:gdLst>
                  <a:gd name="connsiteX0" fmla="*/ 1587 w 83740"/>
                  <a:gd name="connsiteY0" fmla="*/ 40481 h 82153"/>
                  <a:gd name="connsiteX1" fmla="*/ 34925 w 83740"/>
                  <a:gd name="connsiteY1" fmla="*/ 2381 h 82153"/>
                  <a:gd name="connsiteX2" fmla="*/ 77787 w 83740"/>
                  <a:gd name="connsiteY2" fmla="*/ 26194 h 82153"/>
                  <a:gd name="connsiteX3" fmla="*/ 70643 w 83740"/>
                  <a:gd name="connsiteY3" fmla="*/ 64294 h 82153"/>
                  <a:gd name="connsiteX4" fmla="*/ 44450 w 83740"/>
                  <a:gd name="connsiteY4" fmla="*/ 80962 h 82153"/>
                  <a:gd name="connsiteX5" fmla="*/ 1587 w 83740"/>
                  <a:gd name="connsiteY5" fmla="*/ 40481 h 8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740" h="82153">
                    <a:moveTo>
                      <a:pt x="1587" y="40481"/>
                    </a:moveTo>
                    <a:cubicBezTo>
                      <a:pt x="0" y="27384"/>
                      <a:pt x="22225" y="4762"/>
                      <a:pt x="34925" y="2381"/>
                    </a:cubicBezTo>
                    <a:cubicBezTo>
                      <a:pt x="47625" y="0"/>
                      <a:pt x="71834" y="15875"/>
                      <a:pt x="77787" y="26194"/>
                    </a:cubicBezTo>
                    <a:cubicBezTo>
                      <a:pt x="83740" y="36513"/>
                      <a:pt x="76199" y="55166"/>
                      <a:pt x="70643" y="64294"/>
                    </a:cubicBezTo>
                    <a:cubicBezTo>
                      <a:pt x="65087" y="73422"/>
                      <a:pt x="50800" y="82153"/>
                      <a:pt x="44450" y="80962"/>
                    </a:cubicBezTo>
                    <a:cubicBezTo>
                      <a:pt x="38100" y="79771"/>
                      <a:pt x="3174" y="53578"/>
                      <a:pt x="1587" y="4048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2563816" y="2095503"/>
                <a:ext cx="2517775" cy="1484313"/>
              </a:xfrm>
              <a:custGeom>
                <a:avLst/>
                <a:gdLst>
                  <a:gd name="connsiteX0" fmla="*/ 2154915 w 2517265"/>
                  <a:gd name="connsiteY0" fmla="*/ 641572 h 1483502"/>
                  <a:gd name="connsiteX1" fmla="*/ 2209268 w 2517265"/>
                  <a:gd name="connsiteY1" fmla="*/ 558445 h 1483502"/>
                  <a:gd name="connsiteX2" fmla="*/ 2225254 w 2517265"/>
                  <a:gd name="connsiteY2" fmla="*/ 564839 h 1483502"/>
                  <a:gd name="connsiteX3" fmla="*/ 2247634 w 2517265"/>
                  <a:gd name="connsiteY3" fmla="*/ 507290 h 1483502"/>
                  <a:gd name="connsiteX4" fmla="*/ 2282803 w 2517265"/>
                  <a:gd name="connsiteY4" fmla="*/ 497698 h 1483502"/>
                  <a:gd name="connsiteX5" fmla="*/ 2286001 w 2517265"/>
                  <a:gd name="connsiteY5" fmla="*/ 433754 h 1483502"/>
                  <a:gd name="connsiteX6" fmla="*/ 2301987 w 2517265"/>
                  <a:gd name="connsiteY6" fmla="*/ 417768 h 1483502"/>
                  <a:gd name="connsiteX7" fmla="*/ 2314775 w 2517265"/>
                  <a:gd name="connsiteY7" fmla="*/ 369810 h 1483502"/>
                  <a:gd name="connsiteX8" fmla="*/ 2327564 w 2517265"/>
                  <a:gd name="connsiteY8" fmla="*/ 363415 h 1483502"/>
                  <a:gd name="connsiteX9" fmla="*/ 2289198 w 2517265"/>
                  <a:gd name="connsiteY9" fmla="*/ 347429 h 1483502"/>
                  <a:gd name="connsiteX10" fmla="*/ 2337156 w 2517265"/>
                  <a:gd name="connsiteY10" fmla="*/ 248316 h 1483502"/>
                  <a:gd name="connsiteX11" fmla="*/ 2362734 w 2517265"/>
                  <a:gd name="connsiteY11" fmla="*/ 248316 h 1483502"/>
                  <a:gd name="connsiteX12" fmla="*/ 2378720 w 2517265"/>
                  <a:gd name="connsiteY12" fmla="*/ 225936 h 1483502"/>
                  <a:gd name="connsiteX13" fmla="*/ 2391508 w 2517265"/>
                  <a:gd name="connsiteY13" fmla="*/ 238725 h 1483502"/>
                  <a:gd name="connsiteX14" fmla="*/ 2385114 w 2517265"/>
                  <a:gd name="connsiteY14" fmla="*/ 261105 h 1483502"/>
                  <a:gd name="connsiteX15" fmla="*/ 2461847 w 2517265"/>
                  <a:gd name="connsiteY15" fmla="*/ 213147 h 1483502"/>
                  <a:gd name="connsiteX16" fmla="*/ 2487424 w 2517265"/>
                  <a:gd name="connsiteY16" fmla="*/ 245119 h 1483502"/>
                  <a:gd name="connsiteX17" fmla="*/ 2513002 w 2517265"/>
                  <a:gd name="connsiteY17" fmla="*/ 225936 h 1483502"/>
                  <a:gd name="connsiteX18" fmla="*/ 2461847 w 2517265"/>
                  <a:gd name="connsiteY18" fmla="*/ 104442 h 1483502"/>
                  <a:gd name="connsiteX19" fmla="*/ 2407494 w 2517265"/>
                  <a:gd name="connsiteY19" fmla="*/ 50090 h 1483502"/>
                  <a:gd name="connsiteX20" fmla="*/ 2241240 w 2517265"/>
                  <a:gd name="connsiteY20" fmla="*/ 5329 h 1483502"/>
                  <a:gd name="connsiteX21" fmla="*/ 2065394 w 2517265"/>
                  <a:gd name="connsiteY21" fmla="*/ 18118 h 1483502"/>
                  <a:gd name="connsiteX22" fmla="*/ 1905534 w 2517265"/>
                  <a:gd name="connsiteY22" fmla="*/ 78864 h 1483502"/>
                  <a:gd name="connsiteX23" fmla="*/ 1755265 w 2517265"/>
                  <a:gd name="connsiteY23" fmla="*/ 197161 h 1483502"/>
                  <a:gd name="connsiteX24" fmla="*/ 1448334 w 2517265"/>
                  <a:gd name="connsiteY24" fmla="*/ 481712 h 1483502"/>
                  <a:gd name="connsiteX25" fmla="*/ 1224529 w 2517265"/>
                  <a:gd name="connsiteY25" fmla="*/ 622389 h 1483502"/>
                  <a:gd name="connsiteX26" fmla="*/ 866443 w 2517265"/>
                  <a:gd name="connsiteY26" fmla="*/ 708713 h 1483502"/>
                  <a:gd name="connsiteX27" fmla="*/ 776921 w 2517265"/>
                  <a:gd name="connsiteY27" fmla="*/ 708713 h 1483502"/>
                  <a:gd name="connsiteX28" fmla="*/ 639441 w 2517265"/>
                  <a:gd name="connsiteY28" fmla="*/ 743883 h 1483502"/>
                  <a:gd name="connsiteX29" fmla="*/ 613864 w 2517265"/>
                  <a:gd name="connsiteY29" fmla="*/ 894151 h 1483502"/>
                  <a:gd name="connsiteX30" fmla="*/ 725766 w 2517265"/>
                  <a:gd name="connsiteY30" fmla="*/ 1012448 h 1483502"/>
                  <a:gd name="connsiteX31" fmla="*/ 687399 w 2517265"/>
                  <a:gd name="connsiteY31" fmla="*/ 1101969 h 1483502"/>
                  <a:gd name="connsiteX32" fmla="*/ 489173 w 2517265"/>
                  <a:gd name="connsiteY32" fmla="*/ 1191491 h 1483502"/>
                  <a:gd name="connsiteX33" fmla="*/ 252580 w 2517265"/>
                  <a:gd name="connsiteY33" fmla="*/ 1245843 h 1483502"/>
                  <a:gd name="connsiteX34" fmla="*/ 54353 w 2517265"/>
                  <a:gd name="connsiteY34" fmla="*/ 1344957 h 1483502"/>
                  <a:gd name="connsiteX35" fmla="*/ 25578 w 2517265"/>
                  <a:gd name="connsiteY35" fmla="*/ 1463253 h 1483502"/>
                  <a:gd name="connsiteX36" fmla="*/ 207819 w 2517265"/>
                  <a:gd name="connsiteY36" fmla="*/ 1466450 h 1483502"/>
                  <a:gd name="connsiteX37" fmla="*/ 709780 w 2517265"/>
                  <a:gd name="connsiteY37" fmla="*/ 1405704 h 1483502"/>
                  <a:gd name="connsiteX38" fmla="*/ 876034 w 2517265"/>
                  <a:gd name="connsiteY38" fmla="*/ 1396112 h 1483502"/>
                  <a:gd name="connsiteX39" fmla="*/ 997528 w 2517265"/>
                  <a:gd name="connsiteY39" fmla="*/ 1428084 h 1483502"/>
                  <a:gd name="connsiteX40" fmla="*/ 1150994 w 2517265"/>
                  <a:gd name="connsiteY40" fmla="*/ 1431281 h 1483502"/>
                  <a:gd name="connsiteX41" fmla="*/ 1266093 w 2517265"/>
                  <a:gd name="connsiteY41" fmla="*/ 1386520 h 1483502"/>
                  <a:gd name="connsiteX42" fmla="*/ 1285276 w 2517265"/>
                  <a:gd name="connsiteY42" fmla="*/ 1322576 h 1483502"/>
                  <a:gd name="connsiteX43" fmla="*/ 1250107 w 2517265"/>
                  <a:gd name="connsiteY43" fmla="*/ 1213871 h 1483502"/>
                  <a:gd name="connsiteX44" fmla="*/ 1230924 w 2517265"/>
                  <a:gd name="connsiteY44" fmla="*/ 1172308 h 1483502"/>
                  <a:gd name="connsiteX45" fmla="*/ 1282079 w 2517265"/>
                  <a:gd name="connsiteY45" fmla="*/ 1137139 h 1483502"/>
                  <a:gd name="connsiteX46" fmla="*/ 1278882 w 2517265"/>
                  <a:gd name="connsiteY46" fmla="*/ 1101969 h 1483502"/>
                  <a:gd name="connsiteX47" fmla="*/ 1230924 w 2517265"/>
                  <a:gd name="connsiteY47" fmla="*/ 1121153 h 1483502"/>
                  <a:gd name="connsiteX48" fmla="*/ 1205346 w 2517265"/>
                  <a:gd name="connsiteY48" fmla="*/ 1098772 h 1483502"/>
                  <a:gd name="connsiteX49" fmla="*/ 1182966 w 2517265"/>
                  <a:gd name="connsiteY49" fmla="*/ 1063603 h 1483502"/>
                  <a:gd name="connsiteX50" fmla="*/ 1227727 w 2517265"/>
                  <a:gd name="connsiteY50" fmla="*/ 1038025 h 1483502"/>
                  <a:gd name="connsiteX51" fmla="*/ 1250107 w 2517265"/>
                  <a:gd name="connsiteY51" fmla="*/ 1022039 h 1483502"/>
                  <a:gd name="connsiteX52" fmla="*/ 1266093 w 2517265"/>
                  <a:gd name="connsiteY52" fmla="*/ 993264 h 1483502"/>
                  <a:gd name="connsiteX53" fmla="*/ 1294868 w 2517265"/>
                  <a:gd name="connsiteY53" fmla="*/ 999659 h 1483502"/>
                  <a:gd name="connsiteX54" fmla="*/ 1275685 w 2517265"/>
                  <a:gd name="connsiteY54" fmla="*/ 1031631 h 1483502"/>
                  <a:gd name="connsiteX55" fmla="*/ 1285276 w 2517265"/>
                  <a:gd name="connsiteY55" fmla="*/ 1047617 h 1483502"/>
                  <a:gd name="connsiteX56" fmla="*/ 1346023 w 2517265"/>
                  <a:gd name="connsiteY56" fmla="*/ 1028434 h 1483502"/>
                  <a:gd name="connsiteX57" fmla="*/ 1368403 w 2517265"/>
                  <a:gd name="connsiteY57" fmla="*/ 1054011 h 1483502"/>
                  <a:gd name="connsiteX58" fmla="*/ 1355615 w 2517265"/>
                  <a:gd name="connsiteY58" fmla="*/ 1085983 h 1483502"/>
                  <a:gd name="connsiteX59" fmla="*/ 1390784 w 2517265"/>
                  <a:gd name="connsiteY59" fmla="*/ 1089180 h 1483502"/>
                  <a:gd name="connsiteX60" fmla="*/ 1400375 w 2517265"/>
                  <a:gd name="connsiteY60" fmla="*/ 1130744 h 1483502"/>
                  <a:gd name="connsiteX61" fmla="*/ 1397178 w 2517265"/>
                  <a:gd name="connsiteY61" fmla="*/ 1197885 h 1483502"/>
                  <a:gd name="connsiteX62" fmla="*/ 1435545 w 2517265"/>
                  <a:gd name="connsiteY62" fmla="*/ 1197885 h 1483502"/>
                  <a:gd name="connsiteX63" fmla="*/ 1473911 w 2517265"/>
                  <a:gd name="connsiteY63" fmla="*/ 1175505 h 1483502"/>
                  <a:gd name="connsiteX64" fmla="*/ 1461122 w 2517265"/>
                  <a:gd name="connsiteY64" fmla="*/ 1095575 h 1483502"/>
                  <a:gd name="connsiteX65" fmla="*/ 1432347 w 2517265"/>
                  <a:gd name="connsiteY65" fmla="*/ 1085983 h 1483502"/>
                  <a:gd name="connsiteX66" fmla="*/ 1441939 w 2517265"/>
                  <a:gd name="connsiteY66" fmla="*/ 1038025 h 1483502"/>
                  <a:gd name="connsiteX67" fmla="*/ 1534658 w 2517265"/>
                  <a:gd name="connsiteY67" fmla="*/ 926123 h 1483502"/>
                  <a:gd name="connsiteX68" fmla="*/ 1557038 w 2517265"/>
                  <a:gd name="connsiteY68" fmla="*/ 945306 h 1483502"/>
                  <a:gd name="connsiteX69" fmla="*/ 1608194 w 2517265"/>
                  <a:gd name="connsiteY69" fmla="*/ 926123 h 1483502"/>
                  <a:gd name="connsiteX70" fmla="*/ 1704110 w 2517265"/>
                  <a:gd name="connsiteY70" fmla="*/ 782249 h 1483502"/>
                  <a:gd name="connsiteX71" fmla="*/ 1752068 w 2517265"/>
                  <a:gd name="connsiteY71" fmla="*/ 718305 h 1483502"/>
                  <a:gd name="connsiteX72" fmla="*/ 1752068 w 2517265"/>
                  <a:gd name="connsiteY72" fmla="*/ 660755 h 1483502"/>
                  <a:gd name="connsiteX73" fmla="*/ 1758462 w 2517265"/>
                  <a:gd name="connsiteY73" fmla="*/ 638375 h 1483502"/>
                  <a:gd name="connsiteX74" fmla="*/ 1777645 w 2517265"/>
                  <a:gd name="connsiteY74" fmla="*/ 584022 h 1483502"/>
                  <a:gd name="connsiteX75" fmla="*/ 1774448 w 2517265"/>
                  <a:gd name="connsiteY75" fmla="*/ 539262 h 1483502"/>
                  <a:gd name="connsiteX76" fmla="*/ 1729687 w 2517265"/>
                  <a:gd name="connsiteY76" fmla="*/ 488106 h 1483502"/>
                  <a:gd name="connsiteX77" fmla="*/ 1694518 w 2517265"/>
                  <a:gd name="connsiteY77" fmla="*/ 523276 h 1483502"/>
                  <a:gd name="connsiteX78" fmla="*/ 1633771 w 2517265"/>
                  <a:gd name="connsiteY78" fmla="*/ 475318 h 1483502"/>
                  <a:gd name="connsiteX79" fmla="*/ 1713701 w 2517265"/>
                  <a:gd name="connsiteY79" fmla="*/ 382599 h 1483502"/>
                  <a:gd name="connsiteX80" fmla="*/ 1806420 w 2517265"/>
                  <a:gd name="connsiteY80" fmla="*/ 273894 h 1483502"/>
                  <a:gd name="connsiteX81" fmla="*/ 1879956 w 2517265"/>
                  <a:gd name="connsiteY81" fmla="*/ 273894 h 1483502"/>
                  <a:gd name="connsiteX82" fmla="*/ 1918322 w 2517265"/>
                  <a:gd name="connsiteY82" fmla="*/ 267499 h 1483502"/>
                  <a:gd name="connsiteX83" fmla="*/ 1953492 w 2517265"/>
                  <a:gd name="connsiteY83" fmla="*/ 283485 h 1483502"/>
                  <a:gd name="connsiteX84" fmla="*/ 1975872 w 2517265"/>
                  <a:gd name="connsiteY84" fmla="*/ 257908 h 1483502"/>
                  <a:gd name="connsiteX85" fmla="*/ 2030224 w 2517265"/>
                  <a:gd name="connsiteY85" fmla="*/ 261105 h 1483502"/>
                  <a:gd name="connsiteX86" fmla="*/ 2055802 w 2517265"/>
                  <a:gd name="connsiteY86" fmla="*/ 299471 h 1483502"/>
                  <a:gd name="connsiteX87" fmla="*/ 2074985 w 2517265"/>
                  <a:gd name="connsiteY87" fmla="*/ 302669 h 1483502"/>
                  <a:gd name="connsiteX88" fmla="*/ 2094168 w 2517265"/>
                  <a:gd name="connsiteY88" fmla="*/ 280288 h 1483502"/>
                  <a:gd name="connsiteX89" fmla="*/ 2119746 w 2517265"/>
                  <a:gd name="connsiteY89" fmla="*/ 280288 h 1483502"/>
                  <a:gd name="connsiteX90" fmla="*/ 2122943 w 2517265"/>
                  <a:gd name="connsiteY90" fmla="*/ 261105 h 1483502"/>
                  <a:gd name="connsiteX91" fmla="*/ 2103760 w 2517265"/>
                  <a:gd name="connsiteY91" fmla="*/ 241922 h 1483502"/>
                  <a:gd name="connsiteX92" fmla="*/ 2170901 w 2517265"/>
                  <a:gd name="connsiteY92" fmla="*/ 155597 h 1483502"/>
                  <a:gd name="connsiteX93" fmla="*/ 2199676 w 2517265"/>
                  <a:gd name="connsiteY93" fmla="*/ 158794 h 1483502"/>
                  <a:gd name="connsiteX94" fmla="*/ 2244437 w 2517265"/>
                  <a:gd name="connsiteY94" fmla="*/ 155597 h 1483502"/>
                  <a:gd name="connsiteX95" fmla="*/ 2234845 w 2517265"/>
                  <a:gd name="connsiteY95" fmla="*/ 184372 h 1483502"/>
                  <a:gd name="connsiteX96" fmla="*/ 2263620 w 2517265"/>
                  <a:gd name="connsiteY96" fmla="*/ 203555 h 1483502"/>
                  <a:gd name="connsiteX97" fmla="*/ 2324367 w 2517265"/>
                  <a:gd name="connsiteY97" fmla="*/ 146006 h 1483502"/>
                  <a:gd name="connsiteX98" fmla="*/ 2317973 w 2517265"/>
                  <a:gd name="connsiteY98" fmla="*/ 123625 h 1483502"/>
                  <a:gd name="connsiteX99" fmla="*/ 2356339 w 2517265"/>
                  <a:gd name="connsiteY99" fmla="*/ 126822 h 1483502"/>
                  <a:gd name="connsiteX100" fmla="*/ 2333959 w 2517265"/>
                  <a:gd name="connsiteY100" fmla="*/ 187569 h 1483502"/>
                  <a:gd name="connsiteX101" fmla="*/ 2292395 w 2517265"/>
                  <a:gd name="connsiteY101" fmla="*/ 222739 h 1483502"/>
                  <a:gd name="connsiteX102" fmla="*/ 2190085 w 2517265"/>
                  <a:gd name="connsiteY102" fmla="*/ 350627 h 1483502"/>
                  <a:gd name="connsiteX103" fmla="*/ 2170901 w 2517265"/>
                  <a:gd name="connsiteY103" fmla="*/ 331443 h 1483502"/>
                  <a:gd name="connsiteX104" fmla="*/ 2135732 w 2517265"/>
                  <a:gd name="connsiteY104" fmla="*/ 452937 h 1483502"/>
                  <a:gd name="connsiteX105" fmla="*/ 2148521 w 2517265"/>
                  <a:gd name="connsiteY105" fmla="*/ 529670 h 1483502"/>
                  <a:gd name="connsiteX106" fmla="*/ 2161310 w 2517265"/>
                  <a:gd name="connsiteY106" fmla="*/ 568036 h 1483502"/>
                  <a:gd name="connsiteX107" fmla="*/ 2154915 w 2517265"/>
                  <a:gd name="connsiteY107" fmla="*/ 641572 h 148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2517265" h="1483502">
                    <a:moveTo>
                      <a:pt x="2154915" y="641572"/>
                    </a:moveTo>
                    <a:cubicBezTo>
                      <a:pt x="2162908" y="639974"/>
                      <a:pt x="2197545" y="571234"/>
                      <a:pt x="2209268" y="558445"/>
                    </a:cubicBezTo>
                    <a:cubicBezTo>
                      <a:pt x="2220991" y="545656"/>
                      <a:pt x="2218860" y="573365"/>
                      <a:pt x="2225254" y="564839"/>
                    </a:cubicBezTo>
                    <a:cubicBezTo>
                      <a:pt x="2231648" y="556313"/>
                      <a:pt x="2238043" y="518480"/>
                      <a:pt x="2247634" y="507290"/>
                    </a:cubicBezTo>
                    <a:cubicBezTo>
                      <a:pt x="2257226" y="496100"/>
                      <a:pt x="2276409" y="509954"/>
                      <a:pt x="2282803" y="497698"/>
                    </a:cubicBezTo>
                    <a:cubicBezTo>
                      <a:pt x="2289198" y="485442"/>
                      <a:pt x="2282804" y="447076"/>
                      <a:pt x="2286001" y="433754"/>
                    </a:cubicBezTo>
                    <a:cubicBezTo>
                      <a:pt x="2289198" y="420432"/>
                      <a:pt x="2297191" y="428425"/>
                      <a:pt x="2301987" y="417768"/>
                    </a:cubicBezTo>
                    <a:cubicBezTo>
                      <a:pt x="2306783" y="407111"/>
                      <a:pt x="2310512" y="378869"/>
                      <a:pt x="2314775" y="369810"/>
                    </a:cubicBezTo>
                    <a:cubicBezTo>
                      <a:pt x="2319038" y="360751"/>
                      <a:pt x="2331827" y="367145"/>
                      <a:pt x="2327564" y="363415"/>
                    </a:cubicBezTo>
                    <a:cubicBezTo>
                      <a:pt x="2323301" y="359685"/>
                      <a:pt x="2287599" y="366612"/>
                      <a:pt x="2289198" y="347429"/>
                    </a:cubicBezTo>
                    <a:cubicBezTo>
                      <a:pt x="2290797" y="328246"/>
                      <a:pt x="2324900" y="264835"/>
                      <a:pt x="2337156" y="248316"/>
                    </a:cubicBezTo>
                    <a:cubicBezTo>
                      <a:pt x="2349412" y="231797"/>
                      <a:pt x="2355807" y="252046"/>
                      <a:pt x="2362734" y="248316"/>
                    </a:cubicBezTo>
                    <a:cubicBezTo>
                      <a:pt x="2369661" y="244586"/>
                      <a:pt x="2373924" y="227535"/>
                      <a:pt x="2378720" y="225936"/>
                    </a:cubicBezTo>
                    <a:cubicBezTo>
                      <a:pt x="2383516" y="224337"/>
                      <a:pt x="2390442" y="232864"/>
                      <a:pt x="2391508" y="238725"/>
                    </a:cubicBezTo>
                    <a:cubicBezTo>
                      <a:pt x="2392574" y="244587"/>
                      <a:pt x="2373391" y="265368"/>
                      <a:pt x="2385114" y="261105"/>
                    </a:cubicBezTo>
                    <a:cubicBezTo>
                      <a:pt x="2396837" y="256842"/>
                      <a:pt x="2444795" y="215811"/>
                      <a:pt x="2461847" y="213147"/>
                    </a:cubicBezTo>
                    <a:cubicBezTo>
                      <a:pt x="2478899" y="210483"/>
                      <a:pt x="2478898" y="242988"/>
                      <a:pt x="2487424" y="245119"/>
                    </a:cubicBezTo>
                    <a:cubicBezTo>
                      <a:pt x="2495950" y="247251"/>
                      <a:pt x="2517265" y="249382"/>
                      <a:pt x="2513002" y="225936"/>
                    </a:cubicBezTo>
                    <a:cubicBezTo>
                      <a:pt x="2508739" y="202490"/>
                      <a:pt x="2479432" y="133750"/>
                      <a:pt x="2461847" y="104442"/>
                    </a:cubicBezTo>
                    <a:cubicBezTo>
                      <a:pt x="2444262" y="75134"/>
                      <a:pt x="2444262" y="66609"/>
                      <a:pt x="2407494" y="50090"/>
                    </a:cubicBezTo>
                    <a:cubicBezTo>
                      <a:pt x="2370726" y="33571"/>
                      <a:pt x="2298257" y="10658"/>
                      <a:pt x="2241240" y="5329"/>
                    </a:cubicBezTo>
                    <a:cubicBezTo>
                      <a:pt x="2184223" y="0"/>
                      <a:pt x="2121345" y="5862"/>
                      <a:pt x="2065394" y="18118"/>
                    </a:cubicBezTo>
                    <a:cubicBezTo>
                      <a:pt x="2009443" y="30374"/>
                      <a:pt x="1957222" y="49024"/>
                      <a:pt x="1905534" y="78864"/>
                    </a:cubicBezTo>
                    <a:cubicBezTo>
                      <a:pt x="1853846" y="108705"/>
                      <a:pt x="1831465" y="130020"/>
                      <a:pt x="1755265" y="197161"/>
                    </a:cubicBezTo>
                    <a:cubicBezTo>
                      <a:pt x="1679065" y="264302"/>
                      <a:pt x="1536790" y="410841"/>
                      <a:pt x="1448334" y="481712"/>
                    </a:cubicBezTo>
                    <a:cubicBezTo>
                      <a:pt x="1359878" y="552583"/>
                      <a:pt x="1321511" y="584556"/>
                      <a:pt x="1224529" y="622389"/>
                    </a:cubicBezTo>
                    <a:cubicBezTo>
                      <a:pt x="1127547" y="660222"/>
                      <a:pt x="941044" y="694326"/>
                      <a:pt x="866443" y="708713"/>
                    </a:cubicBezTo>
                    <a:cubicBezTo>
                      <a:pt x="791842" y="723100"/>
                      <a:pt x="814755" y="702851"/>
                      <a:pt x="776921" y="708713"/>
                    </a:cubicBezTo>
                    <a:cubicBezTo>
                      <a:pt x="739087" y="714575"/>
                      <a:pt x="666617" y="712977"/>
                      <a:pt x="639441" y="743883"/>
                    </a:cubicBezTo>
                    <a:cubicBezTo>
                      <a:pt x="612265" y="774789"/>
                      <a:pt x="599477" y="849390"/>
                      <a:pt x="613864" y="894151"/>
                    </a:cubicBezTo>
                    <a:cubicBezTo>
                      <a:pt x="628251" y="938912"/>
                      <a:pt x="713510" y="977812"/>
                      <a:pt x="725766" y="1012448"/>
                    </a:cubicBezTo>
                    <a:cubicBezTo>
                      <a:pt x="738022" y="1047084"/>
                      <a:pt x="726831" y="1072128"/>
                      <a:pt x="687399" y="1101969"/>
                    </a:cubicBezTo>
                    <a:cubicBezTo>
                      <a:pt x="647967" y="1131810"/>
                      <a:pt x="561643" y="1167512"/>
                      <a:pt x="489173" y="1191491"/>
                    </a:cubicBezTo>
                    <a:cubicBezTo>
                      <a:pt x="416703" y="1215470"/>
                      <a:pt x="325050" y="1220265"/>
                      <a:pt x="252580" y="1245843"/>
                    </a:cubicBezTo>
                    <a:cubicBezTo>
                      <a:pt x="180110" y="1271421"/>
                      <a:pt x="92187" y="1308722"/>
                      <a:pt x="54353" y="1344957"/>
                    </a:cubicBezTo>
                    <a:cubicBezTo>
                      <a:pt x="16519" y="1381192"/>
                      <a:pt x="0" y="1443004"/>
                      <a:pt x="25578" y="1463253"/>
                    </a:cubicBezTo>
                    <a:cubicBezTo>
                      <a:pt x="51156" y="1483502"/>
                      <a:pt x="93785" y="1476041"/>
                      <a:pt x="207819" y="1466450"/>
                    </a:cubicBezTo>
                    <a:cubicBezTo>
                      <a:pt x="321853" y="1456859"/>
                      <a:pt x="598411" y="1417427"/>
                      <a:pt x="709780" y="1405704"/>
                    </a:cubicBezTo>
                    <a:cubicBezTo>
                      <a:pt x="821149" y="1393981"/>
                      <a:pt x="828076" y="1392382"/>
                      <a:pt x="876034" y="1396112"/>
                    </a:cubicBezTo>
                    <a:cubicBezTo>
                      <a:pt x="923992" y="1399842"/>
                      <a:pt x="951701" y="1422223"/>
                      <a:pt x="997528" y="1428084"/>
                    </a:cubicBezTo>
                    <a:cubicBezTo>
                      <a:pt x="1043355" y="1433945"/>
                      <a:pt x="1106233" y="1438208"/>
                      <a:pt x="1150994" y="1431281"/>
                    </a:cubicBezTo>
                    <a:cubicBezTo>
                      <a:pt x="1195755" y="1424354"/>
                      <a:pt x="1243713" y="1404637"/>
                      <a:pt x="1266093" y="1386520"/>
                    </a:cubicBezTo>
                    <a:cubicBezTo>
                      <a:pt x="1288473" y="1368403"/>
                      <a:pt x="1287940" y="1351351"/>
                      <a:pt x="1285276" y="1322576"/>
                    </a:cubicBezTo>
                    <a:cubicBezTo>
                      <a:pt x="1282612" y="1293801"/>
                      <a:pt x="1259166" y="1238916"/>
                      <a:pt x="1250107" y="1213871"/>
                    </a:cubicBezTo>
                    <a:cubicBezTo>
                      <a:pt x="1241048" y="1188826"/>
                      <a:pt x="1225595" y="1185097"/>
                      <a:pt x="1230924" y="1172308"/>
                    </a:cubicBezTo>
                    <a:cubicBezTo>
                      <a:pt x="1236253" y="1159519"/>
                      <a:pt x="1274086" y="1148862"/>
                      <a:pt x="1282079" y="1137139"/>
                    </a:cubicBezTo>
                    <a:cubicBezTo>
                      <a:pt x="1290072" y="1125416"/>
                      <a:pt x="1287408" y="1104633"/>
                      <a:pt x="1278882" y="1101969"/>
                    </a:cubicBezTo>
                    <a:cubicBezTo>
                      <a:pt x="1270356" y="1099305"/>
                      <a:pt x="1243180" y="1121686"/>
                      <a:pt x="1230924" y="1121153"/>
                    </a:cubicBezTo>
                    <a:cubicBezTo>
                      <a:pt x="1218668" y="1120620"/>
                      <a:pt x="1213339" y="1108364"/>
                      <a:pt x="1205346" y="1098772"/>
                    </a:cubicBezTo>
                    <a:cubicBezTo>
                      <a:pt x="1197353" y="1089180"/>
                      <a:pt x="1179236" y="1073727"/>
                      <a:pt x="1182966" y="1063603"/>
                    </a:cubicBezTo>
                    <a:cubicBezTo>
                      <a:pt x="1186696" y="1053479"/>
                      <a:pt x="1216537" y="1044952"/>
                      <a:pt x="1227727" y="1038025"/>
                    </a:cubicBezTo>
                    <a:cubicBezTo>
                      <a:pt x="1238917" y="1031098"/>
                      <a:pt x="1243713" y="1029499"/>
                      <a:pt x="1250107" y="1022039"/>
                    </a:cubicBezTo>
                    <a:cubicBezTo>
                      <a:pt x="1256501" y="1014579"/>
                      <a:pt x="1258633" y="996994"/>
                      <a:pt x="1266093" y="993264"/>
                    </a:cubicBezTo>
                    <a:cubicBezTo>
                      <a:pt x="1273553" y="989534"/>
                      <a:pt x="1293269" y="993265"/>
                      <a:pt x="1294868" y="999659"/>
                    </a:cubicBezTo>
                    <a:cubicBezTo>
                      <a:pt x="1296467" y="1006053"/>
                      <a:pt x="1277284" y="1023638"/>
                      <a:pt x="1275685" y="1031631"/>
                    </a:cubicBezTo>
                    <a:cubicBezTo>
                      <a:pt x="1274086" y="1039624"/>
                      <a:pt x="1273553" y="1048150"/>
                      <a:pt x="1285276" y="1047617"/>
                    </a:cubicBezTo>
                    <a:cubicBezTo>
                      <a:pt x="1296999" y="1047084"/>
                      <a:pt x="1332169" y="1027368"/>
                      <a:pt x="1346023" y="1028434"/>
                    </a:cubicBezTo>
                    <a:cubicBezTo>
                      <a:pt x="1359878" y="1029500"/>
                      <a:pt x="1366804" y="1044420"/>
                      <a:pt x="1368403" y="1054011"/>
                    </a:cubicBezTo>
                    <a:cubicBezTo>
                      <a:pt x="1370002" y="1063602"/>
                      <a:pt x="1351885" y="1080122"/>
                      <a:pt x="1355615" y="1085983"/>
                    </a:cubicBezTo>
                    <a:cubicBezTo>
                      <a:pt x="1359345" y="1091845"/>
                      <a:pt x="1383324" y="1081720"/>
                      <a:pt x="1390784" y="1089180"/>
                    </a:cubicBezTo>
                    <a:cubicBezTo>
                      <a:pt x="1398244" y="1096640"/>
                      <a:pt x="1399309" y="1112627"/>
                      <a:pt x="1400375" y="1130744"/>
                    </a:cubicBezTo>
                    <a:cubicBezTo>
                      <a:pt x="1401441" y="1148861"/>
                      <a:pt x="1391316" y="1186695"/>
                      <a:pt x="1397178" y="1197885"/>
                    </a:cubicBezTo>
                    <a:cubicBezTo>
                      <a:pt x="1403040" y="1209075"/>
                      <a:pt x="1422756" y="1201615"/>
                      <a:pt x="1435545" y="1197885"/>
                    </a:cubicBezTo>
                    <a:cubicBezTo>
                      <a:pt x="1448334" y="1194155"/>
                      <a:pt x="1469648" y="1192557"/>
                      <a:pt x="1473911" y="1175505"/>
                    </a:cubicBezTo>
                    <a:cubicBezTo>
                      <a:pt x="1478174" y="1158453"/>
                      <a:pt x="1468049" y="1110495"/>
                      <a:pt x="1461122" y="1095575"/>
                    </a:cubicBezTo>
                    <a:cubicBezTo>
                      <a:pt x="1454195" y="1080655"/>
                      <a:pt x="1435544" y="1095575"/>
                      <a:pt x="1432347" y="1085983"/>
                    </a:cubicBezTo>
                    <a:cubicBezTo>
                      <a:pt x="1429150" y="1076391"/>
                      <a:pt x="1424887" y="1064668"/>
                      <a:pt x="1441939" y="1038025"/>
                    </a:cubicBezTo>
                    <a:cubicBezTo>
                      <a:pt x="1458991" y="1011382"/>
                      <a:pt x="1515475" y="941576"/>
                      <a:pt x="1534658" y="926123"/>
                    </a:cubicBezTo>
                    <a:cubicBezTo>
                      <a:pt x="1553841" y="910670"/>
                      <a:pt x="1544782" y="945306"/>
                      <a:pt x="1557038" y="945306"/>
                    </a:cubicBezTo>
                    <a:cubicBezTo>
                      <a:pt x="1569294" y="945306"/>
                      <a:pt x="1583682" y="953299"/>
                      <a:pt x="1608194" y="926123"/>
                    </a:cubicBezTo>
                    <a:cubicBezTo>
                      <a:pt x="1632706" y="898947"/>
                      <a:pt x="1680131" y="816885"/>
                      <a:pt x="1704110" y="782249"/>
                    </a:cubicBezTo>
                    <a:cubicBezTo>
                      <a:pt x="1728089" y="747613"/>
                      <a:pt x="1744075" y="738554"/>
                      <a:pt x="1752068" y="718305"/>
                    </a:cubicBezTo>
                    <a:cubicBezTo>
                      <a:pt x="1760061" y="698056"/>
                      <a:pt x="1751002" y="674077"/>
                      <a:pt x="1752068" y="660755"/>
                    </a:cubicBezTo>
                    <a:cubicBezTo>
                      <a:pt x="1753134" y="647433"/>
                      <a:pt x="1754199" y="651164"/>
                      <a:pt x="1758462" y="638375"/>
                    </a:cubicBezTo>
                    <a:cubicBezTo>
                      <a:pt x="1762725" y="625586"/>
                      <a:pt x="1774981" y="600541"/>
                      <a:pt x="1777645" y="584022"/>
                    </a:cubicBezTo>
                    <a:cubicBezTo>
                      <a:pt x="1780309" y="567503"/>
                      <a:pt x="1782441" y="555248"/>
                      <a:pt x="1774448" y="539262"/>
                    </a:cubicBezTo>
                    <a:cubicBezTo>
                      <a:pt x="1766455" y="523276"/>
                      <a:pt x="1743009" y="490770"/>
                      <a:pt x="1729687" y="488106"/>
                    </a:cubicBezTo>
                    <a:cubicBezTo>
                      <a:pt x="1716365" y="485442"/>
                      <a:pt x="1710504" y="525407"/>
                      <a:pt x="1694518" y="523276"/>
                    </a:cubicBezTo>
                    <a:cubicBezTo>
                      <a:pt x="1678532" y="521145"/>
                      <a:pt x="1630574" y="498764"/>
                      <a:pt x="1633771" y="475318"/>
                    </a:cubicBezTo>
                    <a:cubicBezTo>
                      <a:pt x="1636968" y="451872"/>
                      <a:pt x="1713701" y="382599"/>
                      <a:pt x="1713701" y="382599"/>
                    </a:cubicBezTo>
                    <a:cubicBezTo>
                      <a:pt x="1742476" y="349028"/>
                      <a:pt x="1778711" y="292011"/>
                      <a:pt x="1806420" y="273894"/>
                    </a:cubicBezTo>
                    <a:cubicBezTo>
                      <a:pt x="1834129" y="255777"/>
                      <a:pt x="1861306" y="274960"/>
                      <a:pt x="1879956" y="273894"/>
                    </a:cubicBezTo>
                    <a:cubicBezTo>
                      <a:pt x="1898606" y="272828"/>
                      <a:pt x="1906066" y="265901"/>
                      <a:pt x="1918322" y="267499"/>
                    </a:cubicBezTo>
                    <a:cubicBezTo>
                      <a:pt x="1930578" y="269097"/>
                      <a:pt x="1943900" y="285083"/>
                      <a:pt x="1953492" y="283485"/>
                    </a:cubicBezTo>
                    <a:cubicBezTo>
                      <a:pt x="1963084" y="281887"/>
                      <a:pt x="1963083" y="261638"/>
                      <a:pt x="1975872" y="257908"/>
                    </a:cubicBezTo>
                    <a:cubicBezTo>
                      <a:pt x="1988661" y="254178"/>
                      <a:pt x="2016902" y="254178"/>
                      <a:pt x="2030224" y="261105"/>
                    </a:cubicBezTo>
                    <a:cubicBezTo>
                      <a:pt x="2043546" y="268032"/>
                      <a:pt x="2048342" y="292544"/>
                      <a:pt x="2055802" y="299471"/>
                    </a:cubicBezTo>
                    <a:cubicBezTo>
                      <a:pt x="2063262" y="306398"/>
                      <a:pt x="2068591" y="305866"/>
                      <a:pt x="2074985" y="302669"/>
                    </a:cubicBezTo>
                    <a:cubicBezTo>
                      <a:pt x="2081379" y="299472"/>
                      <a:pt x="2086708" y="284018"/>
                      <a:pt x="2094168" y="280288"/>
                    </a:cubicBezTo>
                    <a:cubicBezTo>
                      <a:pt x="2101628" y="276558"/>
                      <a:pt x="2114950" y="283485"/>
                      <a:pt x="2119746" y="280288"/>
                    </a:cubicBezTo>
                    <a:cubicBezTo>
                      <a:pt x="2124542" y="277091"/>
                      <a:pt x="2125607" y="267499"/>
                      <a:pt x="2122943" y="261105"/>
                    </a:cubicBezTo>
                    <a:cubicBezTo>
                      <a:pt x="2120279" y="254711"/>
                      <a:pt x="2095767" y="259507"/>
                      <a:pt x="2103760" y="241922"/>
                    </a:cubicBezTo>
                    <a:cubicBezTo>
                      <a:pt x="2111753" y="224337"/>
                      <a:pt x="2154915" y="169452"/>
                      <a:pt x="2170901" y="155597"/>
                    </a:cubicBezTo>
                    <a:cubicBezTo>
                      <a:pt x="2186887" y="141742"/>
                      <a:pt x="2187420" y="158794"/>
                      <a:pt x="2199676" y="158794"/>
                    </a:cubicBezTo>
                    <a:cubicBezTo>
                      <a:pt x="2211932" y="158794"/>
                      <a:pt x="2238576" y="151334"/>
                      <a:pt x="2244437" y="155597"/>
                    </a:cubicBezTo>
                    <a:cubicBezTo>
                      <a:pt x="2250298" y="159860"/>
                      <a:pt x="2231648" y="176379"/>
                      <a:pt x="2234845" y="184372"/>
                    </a:cubicBezTo>
                    <a:cubicBezTo>
                      <a:pt x="2238042" y="192365"/>
                      <a:pt x="2248700" y="209949"/>
                      <a:pt x="2263620" y="203555"/>
                    </a:cubicBezTo>
                    <a:cubicBezTo>
                      <a:pt x="2278540" y="197161"/>
                      <a:pt x="2315308" y="159328"/>
                      <a:pt x="2324367" y="146006"/>
                    </a:cubicBezTo>
                    <a:cubicBezTo>
                      <a:pt x="2333426" y="132684"/>
                      <a:pt x="2312644" y="126822"/>
                      <a:pt x="2317973" y="123625"/>
                    </a:cubicBezTo>
                    <a:cubicBezTo>
                      <a:pt x="2323302" y="120428"/>
                      <a:pt x="2353675" y="116165"/>
                      <a:pt x="2356339" y="126822"/>
                    </a:cubicBezTo>
                    <a:cubicBezTo>
                      <a:pt x="2359003" y="137479"/>
                      <a:pt x="2344616" y="171583"/>
                      <a:pt x="2333959" y="187569"/>
                    </a:cubicBezTo>
                    <a:cubicBezTo>
                      <a:pt x="2323302" y="203555"/>
                      <a:pt x="2316374" y="195563"/>
                      <a:pt x="2292395" y="222739"/>
                    </a:cubicBezTo>
                    <a:cubicBezTo>
                      <a:pt x="2268416" y="249915"/>
                      <a:pt x="2210334" y="332510"/>
                      <a:pt x="2190085" y="350627"/>
                    </a:cubicBezTo>
                    <a:cubicBezTo>
                      <a:pt x="2169836" y="368744"/>
                      <a:pt x="2179960" y="314391"/>
                      <a:pt x="2170901" y="331443"/>
                    </a:cubicBezTo>
                    <a:cubicBezTo>
                      <a:pt x="2161842" y="348495"/>
                      <a:pt x="2139462" y="419899"/>
                      <a:pt x="2135732" y="452937"/>
                    </a:cubicBezTo>
                    <a:cubicBezTo>
                      <a:pt x="2132002" y="485975"/>
                      <a:pt x="2144258" y="510487"/>
                      <a:pt x="2148521" y="529670"/>
                    </a:cubicBezTo>
                    <a:cubicBezTo>
                      <a:pt x="2152784" y="548853"/>
                      <a:pt x="2160777" y="550451"/>
                      <a:pt x="2161310" y="568036"/>
                    </a:cubicBezTo>
                    <a:cubicBezTo>
                      <a:pt x="2161843" y="585621"/>
                      <a:pt x="2146922" y="643170"/>
                      <a:pt x="2154915" y="641572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398839" y="2811463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50184" name="Freeform 50183"/>
              <p:cNvSpPr/>
              <p:nvPr/>
            </p:nvSpPr>
            <p:spPr>
              <a:xfrm>
                <a:off x="3779047" y="3585950"/>
                <a:ext cx="85725" cy="104991"/>
              </a:xfrm>
              <a:custGeom>
                <a:avLst/>
                <a:gdLst>
                  <a:gd name="connsiteX0" fmla="*/ 73819 w 85725"/>
                  <a:gd name="connsiteY0" fmla="*/ 215 h 104990"/>
                  <a:gd name="connsiteX1" fmla="*/ 61912 w 85725"/>
                  <a:gd name="connsiteY1" fmla="*/ 4977 h 104990"/>
                  <a:gd name="connsiteX2" fmla="*/ 54769 w 85725"/>
                  <a:gd name="connsiteY2" fmla="*/ 9740 h 104990"/>
                  <a:gd name="connsiteX3" fmla="*/ 47625 w 85725"/>
                  <a:gd name="connsiteY3" fmla="*/ 12121 h 104990"/>
                  <a:gd name="connsiteX4" fmla="*/ 26194 w 85725"/>
                  <a:gd name="connsiteY4" fmla="*/ 24027 h 104990"/>
                  <a:gd name="connsiteX5" fmla="*/ 9525 w 85725"/>
                  <a:gd name="connsiteY5" fmla="*/ 40696 h 104990"/>
                  <a:gd name="connsiteX6" fmla="*/ 4762 w 85725"/>
                  <a:gd name="connsiteY6" fmla="*/ 71652 h 104990"/>
                  <a:gd name="connsiteX7" fmla="*/ 0 w 85725"/>
                  <a:gd name="connsiteY7" fmla="*/ 85940 h 104990"/>
                  <a:gd name="connsiteX8" fmla="*/ 2381 w 85725"/>
                  <a:gd name="connsiteY8" fmla="*/ 100227 h 104990"/>
                  <a:gd name="connsiteX9" fmla="*/ 16669 w 85725"/>
                  <a:gd name="connsiteY9" fmla="*/ 104990 h 104990"/>
                  <a:gd name="connsiteX10" fmla="*/ 40481 w 85725"/>
                  <a:gd name="connsiteY10" fmla="*/ 102608 h 104990"/>
                  <a:gd name="connsiteX11" fmla="*/ 54769 w 85725"/>
                  <a:gd name="connsiteY11" fmla="*/ 97846 h 104990"/>
                  <a:gd name="connsiteX12" fmla="*/ 61912 w 85725"/>
                  <a:gd name="connsiteY12" fmla="*/ 95465 h 104990"/>
                  <a:gd name="connsiteX13" fmla="*/ 69056 w 85725"/>
                  <a:gd name="connsiteY13" fmla="*/ 90702 h 104990"/>
                  <a:gd name="connsiteX14" fmla="*/ 78581 w 85725"/>
                  <a:gd name="connsiteY14" fmla="*/ 76415 h 104990"/>
                  <a:gd name="connsiteX15" fmla="*/ 85725 w 85725"/>
                  <a:gd name="connsiteY15" fmla="*/ 47840 h 104990"/>
                  <a:gd name="connsiteX16" fmla="*/ 78581 w 85725"/>
                  <a:gd name="connsiteY16" fmla="*/ 12121 h 104990"/>
                  <a:gd name="connsiteX17" fmla="*/ 73819 w 85725"/>
                  <a:gd name="connsiteY17" fmla="*/ 215 h 10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725" h="104990">
                    <a:moveTo>
                      <a:pt x="73819" y="215"/>
                    </a:moveTo>
                    <a:cubicBezTo>
                      <a:pt x="71041" y="-976"/>
                      <a:pt x="65735" y="3065"/>
                      <a:pt x="61912" y="4977"/>
                    </a:cubicBezTo>
                    <a:cubicBezTo>
                      <a:pt x="59352" y="6257"/>
                      <a:pt x="57329" y="8460"/>
                      <a:pt x="54769" y="9740"/>
                    </a:cubicBezTo>
                    <a:cubicBezTo>
                      <a:pt x="52524" y="10863"/>
                      <a:pt x="49819" y="10902"/>
                      <a:pt x="47625" y="12121"/>
                    </a:cubicBezTo>
                    <a:cubicBezTo>
                      <a:pt x="23059" y="25768"/>
                      <a:pt x="42358" y="18639"/>
                      <a:pt x="26194" y="24027"/>
                    </a:cubicBezTo>
                    <a:cubicBezTo>
                      <a:pt x="9817" y="34944"/>
                      <a:pt x="13716" y="28122"/>
                      <a:pt x="9525" y="40696"/>
                    </a:cubicBezTo>
                    <a:cubicBezTo>
                      <a:pt x="9019" y="44236"/>
                      <a:pt x="5867" y="67234"/>
                      <a:pt x="4762" y="71652"/>
                    </a:cubicBezTo>
                    <a:cubicBezTo>
                      <a:pt x="3544" y="76522"/>
                      <a:pt x="0" y="85940"/>
                      <a:pt x="0" y="85940"/>
                    </a:cubicBezTo>
                    <a:cubicBezTo>
                      <a:pt x="794" y="90702"/>
                      <a:pt x="-798" y="96594"/>
                      <a:pt x="2381" y="100227"/>
                    </a:cubicBezTo>
                    <a:cubicBezTo>
                      <a:pt x="5687" y="104005"/>
                      <a:pt x="16669" y="104990"/>
                      <a:pt x="16669" y="104990"/>
                    </a:cubicBezTo>
                    <a:cubicBezTo>
                      <a:pt x="24606" y="104196"/>
                      <a:pt x="32641" y="104078"/>
                      <a:pt x="40481" y="102608"/>
                    </a:cubicBezTo>
                    <a:cubicBezTo>
                      <a:pt x="45415" y="101683"/>
                      <a:pt x="50006" y="99433"/>
                      <a:pt x="54769" y="97846"/>
                    </a:cubicBezTo>
                    <a:lnTo>
                      <a:pt x="61912" y="95465"/>
                    </a:lnTo>
                    <a:cubicBezTo>
                      <a:pt x="64293" y="93877"/>
                      <a:pt x="67171" y="92856"/>
                      <a:pt x="69056" y="90702"/>
                    </a:cubicBezTo>
                    <a:cubicBezTo>
                      <a:pt x="72825" y="86395"/>
                      <a:pt x="78581" y="76415"/>
                      <a:pt x="78581" y="76415"/>
                    </a:cubicBezTo>
                    <a:cubicBezTo>
                      <a:pt x="84871" y="57547"/>
                      <a:pt x="82519" y="67079"/>
                      <a:pt x="85725" y="47840"/>
                    </a:cubicBezTo>
                    <a:cubicBezTo>
                      <a:pt x="84634" y="34743"/>
                      <a:pt x="88189" y="21729"/>
                      <a:pt x="78581" y="12121"/>
                    </a:cubicBezTo>
                    <a:cubicBezTo>
                      <a:pt x="73378" y="6918"/>
                      <a:pt x="76597" y="1406"/>
                      <a:pt x="73819" y="215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50205" name="Group 31"/>
            <p:cNvGrpSpPr>
              <a:grpSpLocks/>
            </p:cNvGrpSpPr>
            <p:nvPr/>
          </p:nvGrpSpPr>
          <p:grpSpPr bwMode="auto">
            <a:xfrm>
              <a:off x="1574803" y="2881317"/>
              <a:ext cx="677863" cy="388937"/>
              <a:chOff x="1582994" y="2770239"/>
              <a:chExt cx="678003" cy="38928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1582994" y="2770239"/>
                <a:ext cx="362025" cy="233570"/>
              </a:xfrm>
              <a:custGeom>
                <a:avLst/>
                <a:gdLst>
                  <a:gd name="connsiteX0" fmla="*/ 174522 w 361745"/>
                  <a:gd name="connsiteY0" fmla="*/ 105696 h 233926"/>
                  <a:gd name="connsiteX1" fmla="*/ 208935 w 361745"/>
                  <a:gd name="connsiteY1" fmla="*/ 68826 h 233926"/>
                  <a:gd name="connsiteX2" fmla="*/ 181896 w 361745"/>
                  <a:gd name="connsiteY2" fmla="*/ 39329 h 233926"/>
                  <a:gd name="connsiteX3" fmla="*/ 297425 w 361745"/>
                  <a:gd name="connsiteY3" fmla="*/ 0 h 233926"/>
                  <a:gd name="connsiteX4" fmla="*/ 270387 w 361745"/>
                  <a:gd name="connsiteY4" fmla="*/ 39329 h 233926"/>
                  <a:gd name="connsiteX5" fmla="*/ 270387 w 361745"/>
                  <a:gd name="connsiteY5" fmla="*/ 117987 h 233926"/>
                  <a:gd name="connsiteX6" fmla="*/ 317090 w 361745"/>
                  <a:gd name="connsiteY6" fmla="*/ 140109 h 233926"/>
                  <a:gd name="connsiteX7" fmla="*/ 361335 w 361745"/>
                  <a:gd name="connsiteY7" fmla="*/ 189271 h 233926"/>
                  <a:gd name="connsiteX8" fmla="*/ 314632 w 361745"/>
                  <a:gd name="connsiteY8" fmla="*/ 228600 h 233926"/>
                  <a:gd name="connsiteX9" fmla="*/ 218767 w 361745"/>
                  <a:gd name="connsiteY9" fmla="*/ 221226 h 233926"/>
                  <a:gd name="connsiteX10" fmla="*/ 208935 w 361745"/>
                  <a:gd name="connsiteY10" fmla="*/ 201561 h 233926"/>
                  <a:gd name="connsiteX11" fmla="*/ 154858 w 361745"/>
                  <a:gd name="connsiteY11" fmla="*/ 184355 h 233926"/>
                  <a:gd name="connsiteX12" fmla="*/ 68825 w 361745"/>
                  <a:gd name="connsiteY12" fmla="*/ 228600 h 233926"/>
                  <a:gd name="connsiteX13" fmla="*/ 7374 w 361745"/>
                  <a:gd name="connsiteY13" fmla="*/ 196645 h 233926"/>
                  <a:gd name="connsiteX14" fmla="*/ 24580 w 361745"/>
                  <a:gd name="connsiteY14" fmla="*/ 108155 h 233926"/>
                  <a:gd name="connsiteX15" fmla="*/ 95864 w 361745"/>
                  <a:gd name="connsiteY15" fmla="*/ 36871 h 233926"/>
                  <a:gd name="connsiteX16" fmla="*/ 115529 w 361745"/>
                  <a:gd name="connsiteY16" fmla="*/ 29496 h 233926"/>
                  <a:gd name="connsiteX17" fmla="*/ 135193 w 361745"/>
                  <a:gd name="connsiteY17" fmla="*/ 44245 h 233926"/>
                  <a:gd name="connsiteX18" fmla="*/ 147483 w 361745"/>
                  <a:gd name="connsiteY18" fmla="*/ 46703 h 233926"/>
                  <a:gd name="connsiteX19" fmla="*/ 132735 w 361745"/>
                  <a:gd name="connsiteY19" fmla="*/ 76200 h 233926"/>
                  <a:gd name="connsiteX20" fmla="*/ 174522 w 361745"/>
                  <a:gd name="connsiteY20" fmla="*/ 105696 h 233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1745" h="233926">
                    <a:moveTo>
                      <a:pt x="174522" y="105696"/>
                    </a:moveTo>
                    <a:cubicBezTo>
                      <a:pt x="187222" y="104467"/>
                      <a:pt x="207706" y="79887"/>
                      <a:pt x="208935" y="68826"/>
                    </a:cubicBezTo>
                    <a:cubicBezTo>
                      <a:pt x="210164" y="57765"/>
                      <a:pt x="167148" y="50800"/>
                      <a:pt x="181896" y="39329"/>
                    </a:cubicBezTo>
                    <a:cubicBezTo>
                      <a:pt x="196644" y="27858"/>
                      <a:pt x="282677" y="0"/>
                      <a:pt x="297425" y="0"/>
                    </a:cubicBezTo>
                    <a:cubicBezTo>
                      <a:pt x="312173" y="0"/>
                      <a:pt x="274893" y="19665"/>
                      <a:pt x="270387" y="39329"/>
                    </a:cubicBezTo>
                    <a:cubicBezTo>
                      <a:pt x="265881" y="58994"/>
                      <a:pt x="262603" y="101190"/>
                      <a:pt x="270387" y="117987"/>
                    </a:cubicBezTo>
                    <a:cubicBezTo>
                      <a:pt x="278171" y="134784"/>
                      <a:pt x="301932" y="128228"/>
                      <a:pt x="317090" y="140109"/>
                    </a:cubicBezTo>
                    <a:cubicBezTo>
                      <a:pt x="332248" y="151990"/>
                      <a:pt x="361745" y="174523"/>
                      <a:pt x="361335" y="189271"/>
                    </a:cubicBezTo>
                    <a:cubicBezTo>
                      <a:pt x="360925" y="204019"/>
                      <a:pt x="338393" y="223274"/>
                      <a:pt x="314632" y="228600"/>
                    </a:cubicBezTo>
                    <a:cubicBezTo>
                      <a:pt x="290871" y="233926"/>
                      <a:pt x="236383" y="225732"/>
                      <a:pt x="218767" y="221226"/>
                    </a:cubicBezTo>
                    <a:cubicBezTo>
                      <a:pt x="201151" y="216720"/>
                      <a:pt x="219586" y="207706"/>
                      <a:pt x="208935" y="201561"/>
                    </a:cubicBezTo>
                    <a:cubicBezTo>
                      <a:pt x="198284" y="195416"/>
                      <a:pt x="178210" y="179849"/>
                      <a:pt x="154858" y="184355"/>
                    </a:cubicBezTo>
                    <a:cubicBezTo>
                      <a:pt x="131506" y="188861"/>
                      <a:pt x="93406" y="226552"/>
                      <a:pt x="68825" y="228600"/>
                    </a:cubicBezTo>
                    <a:cubicBezTo>
                      <a:pt x="44244" y="230648"/>
                      <a:pt x="14748" y="216719"/>
                      <a:pt x="7374" y="196645"/>
                    </a:cubicBezTo>
                    <a:cubicBezTo>
                      <a:pt x="0" y="176571"/>
                      <a:pt x="9832" y="134784"/>
                      <a:pt x="24580" y="108155"/>
                    </a:cubicBezTo>
                    <a:cubicBezTo>
                      <a:pt x="39328" y="81526"/>
                      <a:pt x="80706" y="49981"/>
                      <a:pt x="95864" y="36871"/>
                    </a:cubicBezTo>
                    <a:cubicBezTo>
                      <a:pt x="111022" y="23761"/>
                      <a:pt x="108974" y="28267"/>
                      <a:pt x="115529" y="29496"/>
                    </a:cubicBezTo>
                    <a:cubicBezTo>
                      <a:pt x="122084" y="30725"/>
                      <a:pt x="129867" y="41377"/>
                      <a:pt x="135193" y="44245"/>
                    </a:cubicBezTo>
                    <a:cubicBezTo>
                      <a:pt x="140519" y="47113"/>
                      <a:pt x="147893" y="41377"/>
                      <a:pt x="147483" y="46703"/>
                    </a:cubicBezTo>
                    <a:cubicBezTo>
                      <a:pt x="147073" y="52029"/>
                      <a:pt x="133964" y="68416"/>
                      <a:pt x="132735" y="76200"/>
                    </a:cubicBezTo>
                    <a:cubicBezTo>
                      <a:pt x="131506" y="83984"/>
                      <a:pt x="161822" y="106925"/>
                      <a:pt x="174522" y="10569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2084748" y="2787717"/>
                <a:ext cx="176249" cy="371805"/>
              </a:xfrm>
              <a:custGeom>
                <a:avLst/>
                <a:gdLst>
                  <a:gd name="connsiteX0" fmla="*/ 11509 w 177006"/>
                  <a:gd name="connsiteY0" fmla="*/ 33734 h 371475"/>
                  <a:gd name="connsiteX1" fmla="*/ 68659 w 177006"/>
                  <a:gd name="connsiteY1" fmla="*/ 19447 h 371475"/>
                  <a:gd name="connsiteX2" fmla="*/ 71040 w 177006"/>
                  <a:gd name="connsiteY2" fmla="*/ 2778 h 371475"/>
                  <a:gd name="connsiteX3" fmla="*/ 90090 w 177006"/>
                  <a:gd name="connsiteY3" fmla="*/ 2778 h 371475"/>
                  <a:gd name="connsiteX4" fmla="*/ 111522 w 177006"/>
                  <a:gd name="connsiteY4" fmla="*/ 17066 h 371475"/>
                  <a:gd name="connsiteX5" fmla="*/ 137715 w 177006"/>
                  <a:gd name="connsiteY5" fmla="*/ 19447 h 371475"/>
                  <a:gd name="connsiteX6" fmla="*/ 142478 w 177006"/>
                  <a:gd name="connsiteY6" fmla="*/ 48022 h 371475"/>
                  <a:gd name="connsiteX7" fmla="*/ 132953 w 177006"/>
                  <a:gd name="connsiteY7" fmla="*/ 74216 h 371475"/>
                  <a:gd name="connsiteX8" fmla="*/ 99615 w 177006"/>
                  <a:gd name="connsiteY8" fmla="*/ 64691 h 371475"/>
                  <a:gd name="connsiteX9" fmla="*/ 85328 w 177006"/>
                  <a:gd name="connsiteY9" fmla="*/ 98028 h 371475"/>
                  <a:gd name="connsiteX10" fmla="*/ 109140 w 177006"/>
                  <a:gd name="connsiteY10" fmla="*/ 155178 h 371475"/>
                  <a:gd name="connsiteX11" fmla="*/ 137715 w 177006"/>
                  <a:gd name="connsiteY11" fmla="*/ 159941 h 371475"/>
                  <a:gd name="connsiteX12" fmla="*/ 135334 w 177006"/>
                  <a:gd name="connsiteY12" fmla="*/ 198041 h 371475"/>
                  <a:gd name="connsiteX13" fmla="*/ 154384 w 177006"/>
                  <a:gd name="connsiteY13" fmla="*/ 186134 h 371475"/>
                  <a:gd name="connsiteX14" fmla="*/ 175815 w 177006"/>
                  <a:gd name="connsiteY14" fmla="*/ 219472 h 371475"/>
                  <a:gd name="connsiteX15" fmla="*/ 147240 w 177006"/>
                  <a:gd name="connsiteY15" fmla="*/ 228997 h 371475"/>
                  <a:gd name="connsiteX16" fmla="*/ 128190 w 177006"/>
                  <a:gd name="connsiteY16" fmla="*/ 224234 h 371475"/>
                  <a:gd name="connsiteX17" fmla="*/ 132953 w 177006"/>
                  <a:gd name="connsiteY17" fmla="*/ 245666 h 371475"/>
                  <a:gd name="connsiteX18" fmla="*/ 159147 w 177006"/>
                  <a:gd name="connsiteY18" fmla="*/ 302816 h 371475"/>
                  <a:gd name="connsiteX19" fmla="*/ 137715 w 177006"/>
                  <a:gd name="connsiteY19" fmla="*/ 362347 h 371475"/>
                  <a:gd name="connsiteX20" fmla="*/ 118665 w 177006"/>
                  <a:gd name="connsiteY20" fmla="*/ 357584 h 371475"/>
                  <a:gd name="connsiteX21" fmla="*/ 80565 w 177006"/>
                  <a:gd name="connsiteY21" fmla="*/ 331391 h 371475"/>
                  <a:gd name="connsiteX22" fmla="*/ 49609 w 177006"/>
                  <a:gd name="connsiteY22" fmla="*/ 336153 h 371475"/>
                  <a:gd name="connsiteX23" fmla="*/ 23415 w 177006"/>
                  <a:gd name="connsiteY23" fmla="*/ 283766 h 371475"/>
                  <a:gd name="connsiteX24" fmla="*/ 49609 w 177006"/>
                  <a:gd name="connsiteY24" fmla="*/ 252809 h 371475"/>
                  <a:gd name="connsiteX25" fmla="*/ 49609 w 177006"/>
                  <a:gd name="connsiteY25" fmla="*/ 217091 h 371475"/>
                  <a:gd name="connsiteX26" fmla="*/ 6747 w 177006"/>
                  <a:gd name="connsiteY26" fmla="*/ 148034 h 371475"/>
                  <a:gd name="connsiteX27" fmla="*/ 11509 w 177006"/>
                  <a:gd name="connsiteY27" fmla="*/ 33734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7006" h="371475">
                    <a:moveTo>
                      <a:pt x="11509" y="33734"/>
                    </a:moveTo>
                    <a:cubicBezTo>
                      <a:pt x="21828" y="12303"/>
                      <a:pt x="58737" y="24606"/>
                      <a:pt x="68659" y="19447"/>
                    </a:cubicBezTo>
                    <a:cubicBezTo>
                      <a:pt x="78581" y="14288"/>
                      <a:pt x="67468" y="5556"/>
                      <a:pt x="71040" y="2778"/>
                    </a:cubicBezTo>
                    <a:cubicBezTo>
                      <a:pt x="74612" y="0"/>
                      <a:pt x="83343" y="397"/>
                      <a:pt x="90090" y="2778"/>
                    </a:cubicBezTo>
                    <a:cubicBezTo>
                      <a:pt x="96837" y="5159"/>
                      <a:pt x="103585" y="14288"/>
                      <a:pt x="111522" y="17066"/>
                    </a:cubicBezTo>
                    <a:cubicBezTo>
                      <a:pt x="119459" y="19844"/>
                      <a:pt x="132556" y="14288"/>
                      <a:pt x="137715" y="19447"/>
                    </a:cubicBezTo>
                    <a:cubicBezTo>
                      <a:pt x="142874" y="24606"/>
                      <a:pt x="143272" y="38894"/>
                      <a:pt x="142478" y="48022"/>
                    </a:cubicBezTo>
                    <a:cubicBezTo>
                      <a:pt x="141684" y="57150"/>
                      <a:pt x="140097" y="71438"/>
                      <a:pt x="132953" y="74216"/>
                    </a:cubicBezTo>
                    <a:cubicBezTo>
                      <a:pt x="125809" y="76994"/>
                      <a:pt x="107552" y="60722"/>
                      <a:pt x="99615" y="64691"/>
                    </a:cubicBezTo>
                    <a:cubicBezTo>
                      <a:pt x="91678" y="68660"/>
                      <a:pt x="83741" y="82947"/>
                      <a:pt x="85328" y="98028"/>
                    </a:cubicBezTo>
                    <a:cubicBezTo>
                      <a:pt x="86915" y="113109"/>
                      <a:pt x="100409" y="144859"/>
                      <a:pt x="109140" y="155178"/>
                    </a:cubicBezTo>
                    <a:cubicBezTo>
                      <a:pt x="117871" y="165497"/>
                      <a:pt x="133349" y="152797"/>
                      <a:pt x="137715" y="159941"/>
                    </a:cubicBezTo>
                    <a:cubicBezTo>
                      <a:pt x="142081" y="167085"/>
                      <a:pt x="132556" y="193676"/>
                      <a:pt x="135334" y="198041"/>
                    </a:cubicBezTo>
                    <a:cubicBezTo>
                      <a:pt x="138112" y="202407"/>
                      <a:pt x="147637" y="182562"/>
                      <a:pt x="154384" y="186134"/>
                    </a:cubicBezTo>
                    <a:cubicBezTo>
                      <a:pt x="161131" y="189706"/>
                      <a:pt x="177006" y="212328"/>
                      <a:pt x="175815" y="219472"/>
                    </a:cubicBezTo>
                    <a:cubicBezTo>
                      <a:pt x="174624" y="226616"/>
                      <a:pt x="155177" y="228203"/>
                      <a:pt x="147240" y="228997"/>
                    </a:cubicBezTo>
                    <a:cubicBezTo>
                      <a:pt x="139303" y="229791"/>
                      <a:pt x="130571" y="221456"/>
                      <a:pt x="128190" y="224234"/>
                    </a:cubicBezTo>
                    <a:cubicBezTo>
                      <a:pt x="125809" y="227012"/>
                      <a:pt x="127794" y="232569"/>
                      <a:pt x="132953" y="245666"/>
                    </a:cubicBezTo>
                    <a:cubicBezTo>
                      <a:pt x="138112" y="258763"/>
                      <a:pt x="158353" y="283369"/>
                      <a:pt x="159147" y="302816"/>
                    </a:cubicBezTo>
                    <a:cubicBezTo>
                      <a:pt x="159941" y="322263"/>
                      <a:pt x="144462" y="353219"/>
                      <a:pt x="137715" y="362347"/>
                    </a:cubicBezTo>
                    <a:cubicBezTo>
                      <a:pt x="130968" y="371475"/>
                      <a:pt x="128190" y="362743"/>
                      <a:pt x="118665" y="357584"/>
                    </a:cubicBezTo>
                    <a:cubicBezTo>
                      <a:pt x="109140" y="352425"/>
                      <a:pt x="92074" y="334963"/>
                      <a:pt x="80565" y="331391"/>
                    </a:cubicBezTo>
                    <a:cubicBezTo>
                      <a:pt x="69056" y="327819"/>
                      <a:pt x="59134" y="344090"/>
                      <a:pt x="49609" y="336153"/>
                    </a:cubicBezTo>
                    <a:cubicBezTo>
                      <a:pt x="40084" y="328216"/>
                      <a:pt x="23415" y="297657"/>
                      <a:pt x="23415" y="283766"/>
                    </a:cubicBezTo>
                    <a:cubicBezTo>
                      <a:pt x="23415" y="269875"/>
                      <a:pt x="45243" y="263921"/>
                      <a:pt x="49609" y="252809"/>
                    </a:cubicBezTo>
                    <a:cubicBezTo>
                      <a:pt x="53975" y="241697"/>
                      <a:pt x="56753" y="234553"/>
                      <a:pt x="49609" y="217091"/>
                    </a:cubicBezTo>
                    <a:cubicBezTo>
                      <a:pt x="42465" y="199629"/>
                      <a:pt x="13494" y="177800"/>
                      <a:pt x="6747" y="148034"/>
                    </a:cubicBezTo>
                    <a:cubicBezTo>
                      <a:pt x="0" y="118268"/>
                      <a:pt x="1190" y="55165"/>
                      <a:pt x="11509" y="3373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0206" name="Oval 44"/>
            <p:cNvSpPr>
              <a:spLocks noChangeArrowheads="1"/>
            </p:cNvSpPr>
            <p:nvPr/>
          </p:nvSpPr>
          <p:spPr bwMode="auto">
            <a:xfrm>
              <a:off x="8108953" y="5181602"/>
              <a:ext cx="142875" cy="142875"/>
            </a:xfrm>
            <a:prstGeom prst="ellipse">
              <a:avLst/>
            </a:prstGeom>
            <a:pattFill prst="pct75">
              <a:fgClr>
                <a:srgbClr val="FF8000"/>
              </a:fgClr>
              <a:bgClr>
                <a:schemeClr val="accent4"/>
              </a:bgClr>
            </a:patt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57189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0225" name="Rectangle 69"/>
            <p:cNvSpPr>
              <a:spLocks noChangeArrowheads="1"/>
            </p:cNvSpPr>
            <p:nvPr/>
          </p:nvSpPr>
          <p:spPr bwMode="auto">
            <a:xfrm>
              <a:off x="533400" y="0"/>
              <a:ext cx="82296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4400" u="sng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210" name="TextBox 57"/>
            <p:cNvSpPr txBox="1">
              <a:spLocks noChangeArrowheads="1"/>
            </p:cNvSpPr>
            <p:nvPr/>
          </p:nvSpPr>
          <p:spPr bwMode="auto">
            <a:xfrm>
              <a:off x="2406639" y="5364166"/>
              <a:ext cx="1473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transitiva</a:t>
              </a:r>
            </a:p>
          </p:txBody>
        </p:sp>
        <p:cxnSp>
          <p:nvCxnSpPr>
            <p:cNvPr id="50211" name="Straight Arrow Connector 58"/>
            <p:cNvCxnSpPr>
              <a:cxnSpLocks noChangeShapeType="1"/>
            </p:cNvCxnSpPr>
            <p:nvPr/>
          </p:nvCxnSpPr>
          <p:spPr bwMode="auto">
            <a:xfrm flipH="1" flipV="1">
              <a:off x="1905002" y="3378201"/>
              <a:ext cx="658815" cy="58780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61" name="Picture 46" descr="rustica.tif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30" y="426304"/>
              <a:ext cx="792163" cy="1414463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pic>
          <p:nvPicPr>
            <p:cNvPr id="63" name="Picture 50" descr="transitiva.tif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817" y="3852866"/>
              <a:ext cx="693737" cy="15113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cxnSp>
          <p:nvCxnSpPr>
            <p:cNvPr id="50212" name="Straight Arrow Connector 66"/>
            <p:cNvCxnSpPr>
              <a:cxnSpLocks noChangeShapeType="1"/>
            </p:cNvCxnSpPr>
            <p:nvPr/>
          </p:nvCxnSpPr>
          <p:spPr bwMode="auto">
            <a:xfrm>
              <a:off x="1189182" y="1500909"/>
              <a:ext cx="747573" cy="112323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09" name="TextBox 55"/>
            <p:cNvSpPr txBox="1">
              <a:spLocks noChangeArrowheads="1"/>
            </p:cNvSpPr>
            <p:nvPr/>
          </p:nvSpPr>
          <p:spPr bwMode="auto">
            <a:xfrm>
              <a:off x="1108231" y="844522"/>
              <a:ext cx="10654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rustica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114450" y="2785961"/>
              <a:ext cx="777524" cy="518319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99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8372E-6 4.8541E-6 L 0.33142 4.8541E-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029509" y="0"/>
            <a:ext cx="9067800" cy="6324603"/>
            <a:chOff x="0" y="0"/>
            <a:chExt cx="9067800" cy="6324603"/>
          </a:xfrm>
        </p:grpSpPr>
        <p:grpSp>
          <p:nvGrpSpPr>
            <p:cNvPr id="49" name="Group 12"/>
            <p:cNvGrpSpPr>
              <a:grpSpLocks/>
            </p:cNvGrpSpPr>
            <p:nvPr/>
          </p:nvGrpSpPr>
          <p:grpSpPr bwMode="auto">
            <a:xfrm>
              <a:off x="0" y="1044578"/>
              <a:ext cx="9067800" cy="5280025"/>
              <a:chOff x="76200" y="1600200"/>
              <a:chExt cx="8763000" cy="4984355"/>
            </a:xfrm>
          </p:grpSpPr>
          <p:grpSp>
            <p:nvGrpSpPr>
              <p:cNvPr id="88" name="Group 11"/>
              <p:cNvGrpSpPr>
                <a:grpSpLocks/>
              </p:cNvGrpSpPr>
              <p:nvPr/>
            </p:nvGrpSpPr>
            <p:grpSpPr bwMode="auto">
              <a:xfrm>
                <a:off x="381000" y="1676400"/>
                <a:ext cx="8458200" cy="4908155"/>
                <a:chOff x="381000" y="1676400"/>
                <a:chExt cx="8458200" cy="4908155"/>
              </a:xfrm>
            </p:grpSpPr>
            <p:grpSp>
              <p:nvGrpSpPr>
                <p:cNvPr id="90" name="Group 10"/>
                <p:cNvGrpSpPr>
                  <a:grpSpLocks/>
                </p:cNvGrpSpPr>
                <p:nvPr/>
              </p:nvGrpSpPr>
              <p:grpSpPr bwMode="auto">
                <a:xfrm>
                  <a:off x="381000" y="1676400"/>
                  <a:ext cx="8305799" cy="4908155"/>
                  <a:chOff x="381000" y="1676400"/>
                  <a:chExt cx="8305799" cy="4908155"/>
                </a:xfrm>
              </p:grpSpPr>
              <p:grpSp>
                <p:nvGrpSpPr>
                  <p:cNvPr id="92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381000" y="1676400"/>
                    <a:ext cx="8305799" cy="4800600"/>
                    <a:chOff x="381000" y="1676400"/>
                    <a:chExt cx="8305799" cy="4800600"/>
                  </a:xfrm>
                </p:grpSpPr>
                <p:pic>
                  <p:nvPicPr>
                    <p:cNvPr id="95" name="Picture 3" descr="IMG1_rot.tif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7199" y="1676400"/>
                      <a:ext cx="8229600" cy="4648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96" name="Rectangle 4"/>
                    <p:cNvSpPr/>
                    <p:nvPr/>
                  </p:nvSpPr>
                  <p:spPr>
                    <a:xfrm>
                      <a:off x="381494" y="5866723"/>
                      <a:ext cx="3580680" cy="6099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457189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dirty="0">
                        <a:solidFill>
                          <a:srgbClr val="FFFFFF"/>
                        </a:solidFill>
                        <a:latin typeface="Century Gothic" panose="020B0502020202020204" pitchFamily="34" charset="0"/>
                      </a:endParaRPr>
                    </a:p>
                  </p:txBody>
                </p:sp>
              </p:grpSp>
              <p:sp>
                <p:nvSpPr>
                  <p:cNvPr id="93" name="Rectangle 6"/>
                  <p:cNvSpPr/>
                  <p:nvPr/>
                </p:nvSpPr>
                <p:spPr>
                  <a:xfrm>
                    <a:off x="3575571" y="5967130"/>
                    <a:ext cx="3580680" cy="6099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18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dirty="0">
                      <a:solidFill>
                        <a:srgbClr val="FFFFFF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94" name="Rectangle 41"/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5040521" y="4896851"/>
                    <a:ext cx="2057583" cy="13178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eaVert" anchor="ctr"/>
                  <a:lstStyle/>
                  <a:p>
                    <a:pPr algn="ctr" defTabSz="45718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dirty="0">
                      <a:solidFill>
                        <a:srgbClr val="FFFFFF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p:grpSp>
            <p:sp>
              <p:nvSpPr>
                <p:cNvPr id="91" name="Rectangle 90"/>
                <p:cNvSpPr/>
                <p:nvPr/>
              </p:nvSpPr>
              <p:spPr>
                <a:xfrm>
                  <a:off x="6324747" y="6274344"/>
                  <a:ext cx="2514453" cy="139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89" name="Rectangle 36"/>
              <p:cNvSpPr>
                <a:spLocks noChangeArrowheads="1"/>
              </p:cNvSpPr>
              <p:nvPr/>
            </p:nvSpPr>
            <p:spPr bwMode="auto">
              <a:xfrm rot="-5400000">
                <a:off x="-76697" y="1753097"/>
                <a:ext cx="1143434" cy="837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0" name="Freeform 49"/>
            <p:cNvSpPr/>
            <p:nvPr/>
          </p:nvSpPr>
          <p:spPr>
            <a:xfrm>
              <a:off x="3057529" y="2014541"/>
              <a:ext cx="1927225" cy="796925"/>
            </a:xfrm>
            <a:custGeom>
              <a:avLst/>
              <a:gdLst>
                <a:gd name="connsiteX0" fmla="*/ 33867 w 1927013"/>
                <a:gd name="connsiteY0" fmla="*/ 94342 h 796349"/>
                <a:gd name="connsiteX1" fmla="*/ 295124 w 1927013"/>
                <a:gd name="connsiteY1" fmla="*/ 152399 h 796349"/>
                <a:gd name="connsiteX2" fmla="*/ 402530 w 1927013"/>
                <a:gd name="connsiteY2" fmla="*/ 158205 h 796349"/>
                <a:gd name="connsiteX3" fmla="*/ 591215 w 1927013"/>
                <a:gd name="connsiteY3" fmla="*/ 158205 h 796349"/>
                <a:gd name="connsiteX4" fmla="*/ 716038 w 1927013"/>
                <a:gd name="connsiteY4" fmla="*/ 149497 h 796349"/>
                <a:gd name="connsiteX5" fmla="*/ 840861 w 1927013"/>
                <a:gd name="connsiteY5" fmla="*/ 132079 h 796349"/>
                <a:gd name="connsiteX6" fmla="*/ 956975 w 1927013"/>
                <a:gd name="connsiteY6" fmla="*/ 105954 h 796349"/>
                <a:gd name="connsiteX7" fmla="*/ 1331444 w 1927013"/>
                <a:gd name="connsiteY7" fmla="*/ 21771 h 796349"/>
                <a:gd name="connsiteX8" fmla="*/ 1528838 w 1927013"/>
                <a:gd name="connsiteY8" fmla="*/ 1451 h 796349"/>
                <a:gd name="connsiteX9" fmla="*/ 1720427 w 1927013"/>
                <a:gd name="connsiteY9" fmla="*/ 30479 h 796349"/>
                <a:gd name="connsiteX10" fmla="*/ 1914918 w 1927013"/>
                <a:gd name="connsiteY10" fmla="*/ 123371 h 796349"/>
                <a:gd name="connsiteX11" fmla="*/ 1792998 w 1927013"/>
                <a:gd name="connsiteY11" fmla="*/ 91439 h 796349"/>
                <a:gd name="connsiteX12" fmla="*/ 1691398 w 1927013"/>
                <a:gd name="connsiteY12" fmla="*/ 79828 h 796349"/>
                <a:gd name="connsiteX13" fmla="*/ 1546255 w 1927013"/>
                <a:gd name="connsiteY13" fmla="*/ 103051 h 796349"/>
                <a:gd name="connsiteX14" fmla="*/ 1380793 w 1927013"/>
                <a:gd name="connsiteY14" fmla="*/ 175622 h 796349"/>
                <a:gd name="connsiteX15" fmla="*/ 1212427 w 1927013"/>
                <a:gd name="connsiteY15" fmla="*/ 317862 h 796349"/>
                <a:gd name="connsiteX16" fmla="*/ 997615 w 1927013"/>
                <a:gd name="connsiteY16" fmla="*/ 518159 h 796349"/>
                <a:gd name="connsiteX17" fmla="*/ 788610 w 1927013"/>
                <a:gd name="connsiteY17" fmla="*/ 672011 h 796349"/>
                <a:gd name="connsiteX18" fmla="*/ 576701 w 1927013"/>
                <a:gd name="connsiteY18" fmla="*/ 750388 h 796349"/>
                <a:gd name="connsiteX19" fmla="*/ 388015 w 1927013"/>
                <a:gd name="connsiteY19" fmla="*/ 785222 h 796349"/>
                <a:gd name="connsiteX20" fmla="*/ 382210 w 1927013"/>
                <a:gd name="connsiteY20" fmla="*/ 782319 h 796349"/>
                <a:gd name="connsiteX21" fmla="*/ 329958 w 1927013"/>
                <a:gd name="connsiteY21" fmla="*/ 701039 h 796349"/>
                <a:gd name="connsiteX22" fmla="*/ 225455 w 1927013"/>
                <a:gd name="connsiteY22" fmla="*/ 541382 h 796349"/>
                <a:gd name="connsiteX23" fmla="*/ 190621 w 1927013"/>
                <a:gd name="connsiteY23" fmla="*/ 445588 h 796349"/>
                <a:gd name="connsiteX24" fmla="*/ 91924 w 1927013"/>
                <a:gd name="connsiteY24" fmla="*/ 288834 h 796349"/>
                <a:gd name="connsiteX25" fmla="*/ 33867 w 1927013"/>
                <a:gd name="connsiteY25" fmla="*/ 94342 h 79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7013" h="796349">
                  <a:moveTo>
                    <a:pt x="33867" y="94342"/>
                  </a:moveTo>
                  <a:cubicBezTo>
                    <a:pt x="67734" y="71603"/>
                    <a:pt x="233680" y="141755"/>
                    <a:pt x="295124" y="152399"/>
                  </a:cubicBezTo>
                  <a:cubicBezTo>
                    <a:pt x="356568" y="163043"/>
                    <a:pt x="353182" y="157237"/>
                    <a:pt x="402530" y="158205"/>
                  </a:cubicBezTo>
                  <a:cubicBezTo>
                    <a:pt x="451878" y="159173"/>
                    <a:pt x="538964" y="159656"/>
                    <a:pt x="591215" y="158205"/>
                  </a:cubicBezTo>
                  <a:cubicBezTo>
                    <a:pt x="643466" y="156754"/>
                    <a:pt x="674430" y="153851"/>
                    <a:pt x="716038" y="149497"/>
                  </a:cubicBezTo>
                  <a:cubicBezTo>
                    <a:pt x="757646" y="145143"/>
                    <a:pt x="800705" y="139336"/>
                    <a:pt x="840861" y="132079"/>
                  </a:cubicBezTo>
                  <a:cubicBezTo>
                    <a:pt x="881017" y="124822"/>
                    <a:pt x="956975" y="105954"/>
                    <a:pt x="956975" y="105954"/>
                  </a:cubicBezTo>
                  <a:cubicBezTo>
                    <a:pt x="1038739" y="87569"/>
                    <a:pt x="1236134" y="39188"/>
                    <a:pt x="1331444" y="21771"/>
                  </a:cubicBezTo>
                  <a:cubicBezTo>
                    <a:pt x="1426754" y="4354"/>
                    <a:pt x="1464008" y="0"/>
                    <a:pt x="1528838" y="1451"/>
                  </a:cubicBezTo>
                  <a:cubicBezTo>
                    <a:pt x="1593668" y="2902"/>
                    <a:pt x="1656080" y="10159"/>
                    <a:pt x="1720427" y="30479"/>
                  </a:cubicBezTo>
                  <a:cubicBezTo>
                    <a:pt x="1784774" y="50799"/>
                    <a:pt x="1902823" y="113211"/>
                    <a:pt x="1914918" y="123371"/>
                  </a:cubicBezTo>
                  <a:cubicBezTo>
                    <a:pt x="1927013" y="133531"/>
                    <a:pt x="1830251" y="98696"/>
                    <a:pt x="1792998" y="91439"/>
                  </a:cubicBezTo>
                  <a:cubicBezTo>
                    <a:pt x="1755745" y="84182"/>
                    <a:pt x="1732522" y="77893"/>
                    <a:pt x="1691398" y="79828"/>
                  </a:cubicBezTo>
                  <a:cubicBezTo>
                    <a:pt x="1650274" y="81763"/>
                    <a:pt x="1598023" y="87085"/>
                    <a:pt x="1546255" y="103051"/>
                  </a:cubicBezTo>
                  <a:cubicBezTo>
                    <a:pt x="1494488" y="119017"/>
                    <a:pt x="1436431" y="139820"/>
                    <a:pt x="1380793" y="175622"/>
                  </a:cubicBezTo>
                  <a:cubicBezTo>
                    <a:pt x="1325155" y="211424"/>
                    <a:pt x="1276290" y="260773"/>
                    <a:pt x="1212427" y="317862"/>
                  </a:cubicBezTo>
                  <a:cubicBezTo>
                    <a:pt x="1148564" y="374952"/>
                    <a:pt x="1068251" y="459134"/>
                    <a:pt x="997615" y="518159"/>
                  </a:cubicBezTo>
                  <a:cubicBezTo>
                    <a:pt x="926979" y="577184"/>
                    <a:pt x="858762" y="633306"/>
                    <a:pt x="788610" y="672011"/>
                  </a:cubicBezTo>
                  <a:cubicBezTo>
                    <a:pt x="718458" y="710716"/>
                    <a:pt x="643467" y="731520"/>
                    <a:pt x="576701" y="750388"/>
                  </a:cubicBezTo>
                  <a:cubicBezTo>
                    <a:pt x="509935" y="769256"/>
                    <a:pt x="420430" y="779900"/>
                    <a:pt x="388015" y="785222"/>
                  </a:cubicBezTo>
                  <a:cubicBezTo>
                    <a:pt x="355600" y="790544"/>
                    <a:pt x="391886" y="796349"/>
                    <a:pt x="382210" y="782319"/>
                  </a:cubicBezTo>
                  <a:cubicBezTo>
                    <a:pt x="372534" y="768289"/>
                    <a:pt x="329958" y="701039"/>
                    <a:pt x="329958" y="701039"/>
                  </a:cubicBezTo>
                  <a:cubicBezTo>
                    <a:pt x="303832" y="660883"/>
                    <a:pt x="248678" y="583957"/>
                    <a:pt x="225455" y="541382"/>
                  </a:cubicBezTo>
                  <a:cubicBezTo>
                    <a:pt x="202232" y="498807"/>
                    <a:pt x="212876" y="487679"/>
                    <a:pt x="190621" y="445588"/>
                  </a:cubicBezTo>
                  <a:cubicBezTo>
                    <a:pt x="168366" y="403497"/>
                    <a:pt x="119017" y="347859"/>
                    <a:pt x="91924" y="288834"/>
                  </a:cubicBezTo>
                  <a:cubicBezTo>
                    <a:pt x="64831" y="229809"/>
                    <a:pt x="0" y="117081"/>
                    <a:pt x="33867" y="94342"/>
                  </a:cubicBezTo>
                  <a:close/>
                </a:path>
              </a:pathLst>
            </a:custGeom>
            <a:pattFill prst="pct75">
              <a:fgClr>
                <a:schemeClr val="accent1"/>
              </a:fgClr>
              <a:bgClr>
                <a:schemeClr val="accent6">
                  <a:lumMod val="75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6119813" y="2260600"/>
              <a:ext cx="2119312" cy="1549400"/>
            </a:xfrm>
            <a:custGeom>
              <a:avLst/>
              <a:gdLst>
                <a:gd name="connsiteX0" fmla="*/ 13629 w 2119351"/>
                <a:gd name="connsiteY0" fmla="*/ 72482 h 1548779"/>
                <a:gd name="connsiteX1" fmla="*/ 292409 w 2119351"/>
                <a:gd name="connsiteY1" fmla="*/ 16726 h 1548779"/>
                <a:gd name="connsiteX2" fmla="*/ 467112 w 2119351"/>
                <a:gd name="connsiteY2" fmla="*/ 1858 h 1548779"/>
                <a:gd name="connsiteX3" fmla="*/ 667834 w 2119351"/>
                <a:gd name="connsiteY3" fmla="*/ 27877 h 1548779"/>
                <a:gd name="connsiteX4" fmla="*/ 875990 w 2119351"/>
                <a:gd name="connsiteY4" fmla="*/ 98501 h 1548779"/>
                <a:gd name="connsiteX5" fmla="*/ 1203092 w 2119351"/>
                <a:gd name="connsiteY5" fmla="*/ 258336 h 1548779"/>
                <a:gd name="connsiteX6" fmla="*/ 1533912 w 2119351"/>
                <a:gd name="connsiteY6" fmla="*/ 477643 h 1548779"/>
                <a:gd name="connsiteX7" fmla="*/ 1760653 w 2119351"/>
                <a:gd name="connsiteY7" fmla="*/ 574287 h 1548779"/>
                <a:gd name="connsiteX8" fmla="*/ 1953941 w 2119351"/>
                <a:gd name="connsiteY8" fmla="*/ 607740 h 1548779"/>
                <a:gd name="connsiteX9" fmla="*/ 2005980 w 2119351"/>
                <a:gd name="connsiteY9" fmla="*/ 626326 h 1548779"/>
                <a:gd name="connsiteX10" fmla="*/ 1994829 w 2119351"/>
                <a:gd name="connsiteY10" fmla="*/ 674648 h 1548779"/>
                <a:gd name="connsiteX11" fmla="*/ 2005980 w 2119351"/>
                <a:gd name="connsiteY11" fmla="*/ 715536 h 1548779"/>
                <a:gd name="connsiteX12" fmla="*/ 2072887 w 2119351"/>
                <a:gd name="connsiteY12" fmla="*/ 722970 h 1548779"/>
                <a:gd name="connsiteX13" fmla="*/ 2095190 w 2119351"/>
                <a:gd name="connsiteY13" fmla="*/ 689516 h 1548779"/>
                <a:gd name="connsiteX14" fmla="*/ 2098907 w 2119351"/>
                <a:gd name="connsiteY14" fmla="*/ 696950 h 1548779"/>
                <a:gd name="connsiteX15" fmla="*/ 2113775 w 2119351"/>
                <a:gd name="connsiteY15" fmla="*/ 711818 h 1548779"/>
                <a:gd name="connsiteX16" fmla="*/ 2065453 w 2119351"/>
                <a:gd name="connsiteY16" fmla="*/ 771292 h 1548779"/>
                <a:gd name="connsiteX17" fmla="*/ 2028282 w 2119351"/>
                <a:gd name="connsiteY17" fmla="*/ 786160 h 1548779"/>
                <a:gd name="connsiteX18" fmla="*/ 1998546 w 2119351"/>
                <a:gd name="connsiteY18" fmla="*/ 819614 h 1548779"/>
                <a:gd name="connsiteX19" fmla="*/ 1961375 w 2119351"/>
                <a:gd name="connsiteY19" fmla="*/ 815897 h 1548779"/>
                <a:gd name="connsiteX20" fmla="*/ 1946507 w 2119351"/>
                <a:gd name="connsiteY20" fmla="*/ 786160 h 1548779"/>
                <a:gd name="connsiteX21" fmla="*/ 1991112 w 2119351"/>
                <a:gd name="connsiteY21" fmla="*/ 756423 h 1548779"/>
                <a:gd name="connsiteX22" fmla="*/ 1994829 w 2119351"/>
                <a:gd name="connsiteY22" fmla="*/ 745272 h 1548779"/>
                <a:gd name="connsiteX23" fmla="*/ 1950224 w 2119351"/>
                <a:gd name="connsiteY23" fmla="*/ 767575 h 1548779"/>
                <a:gd name="connsiteX24" fmla="*/ 1864731 w 2119351"/>
                <a:gd name="connsiteY24" fmla="*/ 812179 h 1548779"/>
                <a:gd name="connsiteX25" fmla="*/ 1846146 w 2119351"/>
                <a:gd name="connsiteY25" fmla="*/ 841916 h 1548779"/>
                <a:gd name="connsiteX26" fmla="*/ 1857297 w 2119351"/>
                <a:gd name="connsiteY26" fmla="*/ 871653 h 1548779"/>
                <a:gd name="connsiteX27" fmla="*/ 1805258 w 2119351"/>
                <a:gd name="connsiteY27" fmla="*/ 908823 h 1548779"/>
                <a:gd name="connsiteX28" fmla="*/ 1768087 w 2119351"/>
                <a:gd name="connsiteY28" fmla="*/ 919975 h 1548779"/>
                <a:gd name="connsiteX29" fmla="*/ 1734634 w 2119351"/>
                <a:gd name="connsiteY29" fmla="*/ 1005467 h 1548779"/>
                <a:gd name="connsiteX30" fmla="*/ 1716048 w 2119351"/>
                <a:gd name="connsiteY30" fmla="*/ 972014 h 1548779"/>
                <a:gd name="connsiteX31" fmla="*/ 1716048 w 2119351"/>
                <a:gd name="connsiteY31" fmla="*/ 960862 h 1548779"/>
                <a:gd name="connsiteX32" fmla="*/ 1701180 w 2119351"/>
                <a:gd name="connsiteY32" fmla="*/ 1027770 h 1548779"/>
                <a:gd name="connsiteX33" fmla="*/ 1701180 w 2119351"/>
                <a:gd name="connsiteY33" fmla="*/ 1053789 h 1548779"/>
                <a:gd name="connsiteX34" fmla="*/ 1693746 w 2119351"/>
                <a:gd name="connsiteY34" fmla="*/ 1090960 h 1548779"/>
                <a:gd name="connsiteX35" fmla="*/ 1593385 w 2119351"/>
                <a:gd name="connsiteY35" fmla="*/ 1169018 h 1548779"/>
                <a:gd name="connsiteX36" fmla="*/ 1623121 w 2119351"/>
                <a:gd name="connsiteY36" fmla="*/ 1317701 h 1548779"/>
                <a:gd name="connsiteX37" fmla="*/ 1600819 w 2119351"/>
                <a:gd name="connsiteY37" fmla="*/ 1384609 h 1548779"/>
                <a:gd name="connsiteX38" fmla="*/ 1556214 w 2119351"/>
                <a:gd name="connsiteY38" fmla="*/ 1302833 h 1548779"/>
                <a:gd name="connsiteX39" fmla="*/ 1522760 w 2119351"/>
                <a:gd name="connsiteY39" fmla="*/ 1239643 h 1548779"/>
                <a:gd name="connsiteX40" fmla="*/ 1470721 w 2119351"/>
                <a:gd name="connsiteY40" fmla="*/ 1243360 h 1548779"/>
                <a:gd name="connsiteX41" fmla="*/ 1396380 w 2119351"/>
                <a:gd name="connsiteY41" fmla="*/ 1232209 h 1548779"/>
                <a:gd name="connsiteX42" fmla="*/ 1377795 w 2119351"/>
                <a:gd name="connsiteY42" fmla="*/ 1261945 h 1548779"/>
                <a:gd name="connsiteX43" fmla="*/ 1273717 w 2119351"/>
                <a:gd name="connsiteY43" fmla="*/ 1235926 h 1548779"/>
                <a:gd name="connsiteX44" fmla="*/ 1191941 w 2119351"/>
                <a:gd name="connsiteY44" fmla="*/ 1299116 h 1548779"/>
                <a:gd name="connsiteX45" fmla="*/ 1206809 w 2119351"/>
                <a:gd name="connsiteY45" fmla="*/ 1340004 h 1548779"/>
                <a:gd name="connsiteX46" fmla="*/ 1173356 w 2119351"/>
                <a:gd name="connsiteY46" fmla="*/ 1366023 h 1548779"/>
                <a:gd name="connsiteX47" fmla="*/ 1199375 w 2119351"/>
                <a:gd name="connsiteY47" fmla="*/ 1507272 h 1548779"/>
                <a:gd name="connsiteX48" fmla="*/ 1243980 w 2119351"/>
                <a:gd name="connsiteY48" fmla="*/ 1548160 h 1548779"/>
                <a:gd name="connsiteX49" fmla="*/ 1139902 w 2119351"/>
                <a:gd name="connsiteY49" fmla="*/ 1510989 h 1548779"/>
                <a:gd name="connsiteX50" fmla="*/ 916878 w 2119351"/>
                <a:gd name="connsiteY50" fmla="*/ 1366023 h 1548779"/>
                <a:gd name="connsiteX51" fmla="*/ 790497 w 2119351"/>
                <a:gd name="connsiteY51" fmla="*/ 1176453 h 1548779"/>
                <a:gd name="connsiteX52" fmla="*/ 768195 w 2119351"/>
                <a:gd name="connsiteY52" fmla="*/ 1195038 h 1548779"/>
                <a:gd name="connsiteX53" fmla="*/ 875990 w 2119351"/>
                <a:gd name="connsiteY53" fmla="*/ 1369740 h 1548779"/>
                <a:gd name="connsiteX54" fmla="*/ 872273 w 2119351"/>
                <a:gd name="connsiteY54" fmla="*/ 1425497 h 1548779"/>
                <a:gd name="connsiteX55" fmla="*/ 835102 w 2119351"/>
                <a:gd name="connsiteY55" fmla="*/ 1388326 h 1548779"/>
                <a:gd name="connsiteX56" fmla="*/ 812799 w 2119351"/>
                <a:gd name="connsiteY56" fmla="*/ 1377175 h 1548779"/>
                <a:gd name="connsiteX57" fmla="*/ 816517 w 2119351"/>
                <a:gd name="connsiteY57" fmla="*/ 1351155 h 1548779"/>
                <a:gd name="connsiteX58" fmla="*/ 757043 w 2119351"/>
                <a:gd name="connsiteY58" fmla="*/ 1287965 h 1548779"/>
                <a:gd name="connsiteX59" fmla="*/ 768195 w 2119351"/>
                <a:gd name="connsiteY59" fmla="*/ 1273097 h 1548779"/>
                <a:gd name="connsiteX60" fmla="*/ 660399 w 2119351"/>
                <a:gd name="connsiteY60" fmla="*/ 1098394 h 1548779"/>
                <a:gd name="connsiteX61" fmla="*/ 612078 w 2119351"/>
                <a:gd name="connsiteY61" fmla="*/ 1090960 h 1548779"/>
                <a:gd name="connsiteX62" fmla="*/ 530302 w 2119351"/>
                <a:gd name="connsiteY62" fmla="*/ 905106 h 1548779"/>
                <a:gd name="connsiteX63" fmla="*/ 548887 w 2119351"/>
                <a:gd name="connsiteY63" fmla="*/ 867936 h 1548779"/>
                <a:gd name="connsiteX64" fmla="*/ 515434 w 2119351"/>
                <a:gd name="connsiteY64" fmla="*/ 812179 h 1548779"/>
                <a:gd name="connsiteX65" fmla="*/ 541453 w 2119351"/>
                <a:gd name="connsiteY65" fmla="*/ 771292 h 1548779"/>
                <a:gd name="connsiteX66" fmla="*/ 515434 w 2119351"/>
                <a:gd name="connsiteY66" fmla="*/ 611458 h 1548779"/>
                <a:gd name="connsiteX67" fmla="*/ 433658 w 2119351"/>
                <a:gd name="connsiteY67" fmla="*/ 544550 h 1548779"/>
                <a:gd name="connsiteX68" fmla="*/ 470829 w 2119351"/>
                <a:gd name="connsiteY68" fmla="*/ 525965 h 1548779"/>
                <a:gd name="connsiteX69" fmla="*/ 392770 w 2119351"/>
                <a:gd name="connsiteY69" fmla="*/ 384716 h 1548779"/>
                <a:gd name="connsiteX70" fmla="*/ 292409 w 2119351"/>
                <a:gd name="connsiteY70" fmla="*/ 288072 h 1548779"/>
                <a:gd name="connsiteX71" fmla="*/ 210634 w 2119351"/>
                <a:gd name="connsiteY71" fmla="*/ 172843 h 1548779"/>
                <a:gd name="connsiteX72" fmla="*/ 13629 w 2119351"/>
                <a:gd name="connsiteY72" fmla="*/ 72482 h 154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119351" h="1548779">
                  <a:moveTo>
                    <a:pt x="13629" y="72482"/>
                  </a:moveTo>
                  <a:cubicBezTo>
                    <a:pt x="27258" y="46463"/>
                    <a:pt x="216829" y="28497"/>
                    <a:pt x="292409" y="16726"/>
                  </a:cubicBezTo>
                  <a:cubicBezTo>
                    <a:pt x="367989" y="4955"/>
                    <a:pt x="404541" y="0"/>
                    <a:pt x="467112" y="1858"/>
                  </a:cubicBezTo>
                  <a:cubicBezTo>
                    <a:pt x="529683" y="3716"/>
                    <a:pt x="599688" y="11770"/>
                    <a:pt x="667834" y="27877"/>
                  </a:cubicBezTo>
                  <a:cubicBezTo>
                    <a:pt x="735980" y="43984"/>
                    <a:pt x="786780" y="60091"/>
                    <a:pt x="875990" y="98501"/>
                  </a:cubicBezTo>
                  <a:cubicBezTo>
                    <a:pt x="965200" y="136911"/>
                    <a:pt x="1093438" y="195146"/>
                    <a:pt x="1203092" y="258336"/>
                  </a:cubicBezTo>
                  <a:cubicBezTo>
                    <a:pt x="1312746" y="321526"/>
                    <a:pt x="1440985" y="424985"/>
                    <a:pt x="1533912" y="477643"/>
                  </a:cubicBezTo>
                  <a:cubicBezTo>
                    <a:pt x="1626839" y="530301"/>
                    <a:pt x="1690648" y="552604"/>
                    <a:pt x="1760653" y="574287"/>
                  </a:cubicBezTo>
                  <a:cubicBezTo>
                    <a:pt x="1830658" y="595970"/>
                    <a:pt x="1913053" y="599067"/>
                    <a:pt x="1953941" y="607740"/>
                  </a:cubicBezTo>
                  <a:cubicBezTo>
                    <a:pt x="1994829" y="616413"/>
                    <a:pt x="1999165" y="615175"/>
                    <a:pt x="2005980" y="626326"/>
                  </a:cubicBezTo>
                  <a:cubicBezTo>
                    <a:pt x="2012795" y="637477"/>
                    <a:pt x="1994829" y="659780"/>
                    <a:pt x="1994829" y="674648"/>
                  </a:cubicBezTo>
                  <a:cubicBezTo>
                    <a:pt x="1994829" y="689516"/>
                    <a:pt x="1992970" y="707482"/>
                    <a:pt x="2005980" y="715536"/>
                  </a:cubicBezTo>
                  <a:cubicBezTo>
                    <a:pt x="2018990" y="723590"/>
                    <a:pt x="2058019" y="727307"/>
                    <a:pt x="2072887" y="722970"/>
                  </a:cubicBezTo>
                  <a:cubicBezTo>
                    <a:pt x="2087755" y="718633"/>
                    <a:pt x="2090853" y="693853"/>
                    <a:pt x="2095190" y="689516"/>
                  </a:cubicBezTo>
                  <a:cubicBezTo>
                    <a:pt x="2099527" y="685179"/>
                    <a:pt x="2095809" y="693233"/>
                    <a:pt x="2098907" y="696950"/>
                  </a:cubicBezTo>
                  <a:cubicBezTo>
                    <a:pt x="2102005" y="700667"/>
                    <a:pt x="2119351" y="699428"/>
                    <a:pt x="2113775" y="711818"/>
                  </a:cubicBezTo>
                  <a:cubicBezTo>
                    <a:pt x="2108199" y="724208"/>
                    <a:pt x="2079702" y="758902"/>
                    <a:pt x="2065453" y="771292"/>
                  </a:cubicBezTo>
                  <a:cubicBezTo>
                    <a:pt x="2051204" y="783682"/>
                    <a:pt x="2039433" y="778106"/>
                    <a:pt x="2028282" y="786160"/>
                  </a:cubicBezTo>
                  <a:cubicBezTo>
                    <a:pt x="2017131" y="794214"/>
                    <a:pt x="2009697" y="814658"/>
                    <a:pt x="1998546" y="819614"/>
                  </a:cubicBezTo>
                  <a:cubicBezTo>
                    <a:pt x="1987395" y="824570"/>
                    <a:pt x="1970048" y="821473"/>
                    <a:pt x="1961375" y="815897"/>
                  </a:cubicBezTo>
                  <a:cubicBezTo>
                    <a:pt x="1952702" y="810321"/>
                    <a:pt x="1941551" y="796072"/>
                    <a:pt x="1946507" y="786160"/>
                  </a:cubicBezTo>
                  <a:cubicBezTo>
                    <a:pt x="1951463" y="776248"/>
                    <a:pt x="1983058" y="763238"/>
                    <a:pt x="1991112" y="756423"/>
                  </a:cubicBezTo>
                  <a:cubicBezTo>
                    <a:pt x="1999166" y="749608"/>
                    <a:pt x="2001644" y="743413"/>
                    <a:pt x="1994829" y="745272"/>
                  </a:cubicBezTo>
                  <a:cubicBezTo>
                    <a:pt x="1988014" y="747131"/>
                    <a:pt x="1950224" y="767575"/>
                    <a:pt x="1950224" y="767575"/>
                  </a:cubicBezTo>
                  <a:cubicBezTo>
                    <a:pt x="1928541" y="778726"/>
                    <a:pt x="1882077" y="799789"/>
                    <a:pt x="1864731" y="812179"/>
                  </a:cubicBezTo>
                  <a:cubicBezTo>
                    <a:pt x="1847385" y="824569"/>
                    <a:pt x="1847385" y="832004"/>
                    <a:pt x="1846146" y="841916"/>
                  </a:cubicBezTo>
                  <a:cubicBezTo>
                    <a:pt x="1844907" y="851828"/>
                    <a:pt x="1864112" y="860502"/>
                    <a:pt x="1857297" y="871653"/>
                  </a:cubicBezTo>
                  <a:cubicBezTo>
                    <a:pt x="1850482" y="882804"/>
                    <a:pt x="1820126" y="900769"/>
                    <a:pt x="1805258" y="908823"/>
                  </a:cubicBezTo>
                  <a:cubicBezTo>
                    <a:pt x="1790390" y="916877"/>
                    <a:pt x="1779858" y="903868"/>
                    <a:pt x="1768087" y="919975"/>
                  </a:cubicBezTo>
                  <a:cubicBezTo>
                    <a:pt x="1756316" y="936082"/>
                    <a:pt x="1743307" y="996794"/>
                    <a:pt x="1734634" y="1005467"/>
                  </a:cubicBezTo>
                  <a:cubicBezTo>
                    <a:pt x="1725961" y="1014140"/>
                    <a:pt x="1719146" y="979448"/>
                    <a:pt x="1716048" y="972014"/>
                  </a:cubicBezTo>
                  <a:cubicBezTo>
                    <a:pt x="1712950" y="964580"/>
                    <a:pt x="1718526" y="951569"/>
                    <a:pt x="1716048" y="960862"/>
                  </a:cubicBezTo>
                  <a:cubicBezTo>
                    <a:pt x="1713570" y="970155"/>
                    <a:pt x="1703658" y="1012282"/>
                    <a:pt x="1701180" y="1027770"/>
                  </a:cubicBezTo>
                  <a:cubicBezTo>
                    <a:pt x="1698702" y="1043258"/>
                    <a:pt x="1702419" y="1043257"/>
                    <a:pt x="1701180" y="1053789"/>
                  </a:cubicBezTo>
                  <a:cubicBezTo>
                    <a:pt x="1699941" y="1064321"/>
                    <a:pt x="1711712" y="1071755"/>
                    <a:pt x="1693746" y="1090960"/>
                  </a:cubicBezTo>
                  <a:cubicBezTo>
                    <a:pt x="1675780" y="1110165"/>
                    <a:pt x="1605156" y="1131228"/>
                    <a:pt x="1593385" y="1169018"/>
                  </a:cubicBezTo>
                  <a:cubicBezTo>
                    <a:pt x="1581614" y="1206808"/>
                    <a:pt x="1621882" y="1281769"/>
                    <a:pt x="1623121" y="1317701"/>
                  </a:cubicBezTo>
                  <a:cubicBezTo>
                    <a:pt x="1624360" y="1353633"/>
                    <a:pt x="1611970" y="1387087"/>
                    <a:pt x="1600819" y="1384609"/>
                  </a:cubicBezTo>
                  <a:cubicBezTo>
                    <a:pt x="1589668" y="1382131"/>
                    <a:pt x="1569224" y="1326994"/>
                    <a:pt x="1556214" y="1302833"/>
                  </a:cubicBezTo>
                  <a:cubicBezTo>
                    <a:pt x="1543204" y="1278672"/>
                    <a:pt x="1537009" y="1249555"/>
                    <a:pt x="1522760" y="1239643"/>
                  </a:cubicBezTo>
                  <a:cubicBezTo>
                    <a:pt x="1508511" y="1229731"/>
                    <a:pt x="1491784" y="1244599"/>
                    <a:pt x="1470721" y="1243360"/>
                  </a:cubicBezTo>
                  <a:cubicBezTo>
                    <a:pt x="1449658" y="1242121"/>
                    <a:pt x="1411868" y="1229112"/>
                    <a:pt x="1396380" y="1232209"/>
                  </a:cubicBezTo>
                  <a:cubicBezTo>
                    <a:pt x="1380892" y="1235307"/>
                    <a:pt x="1398239" y="1261326"/>
                    <a:pt x="1377795" y="1261945"/>
                  </a:cubicBezTo>
                  <a:cubicBezTo>
                    <a:pt x="1357351" y="1262564"/>
                    <a:pt x="1304693" y="1229731"/>
                    <a:pt x="1273717" y="1235926"/>
                  </a:cubicBezTo>
                  <a:cubicBezTo>
                    <a:pt x="1242741" y="1242121"/>
                    <a:pt x="1203092" y="1281770"/>
                    <a:pt x="1191941" y="1299116"/>
                  </a:cubicBezTo>
                  <a:cubicBezTo>
                    <a:pt x="1180790" y="1316462"/>
                    <a:pt x="1209906" y="1328853"/>
                    <a:pt x="1206809" y="1340004"/>
                  </a:cubicBezTo>
                  <a:cubicBezTo>
                    <a:pt x="1203712" y="1351155"/>
                    <a:pt x="1174595" y="1338145"/>
                    <a:pt x="1173356" y="1366023"/>
                  </a:cubicBezTo>
                  <a:cubicBezTo>
                    <a:pt x="1172117" y="1393901"/>
                    <a:pt x="1187604" y="1476916"/>
                    <a:pt x="1199375" y="1507272"/>
                  </a:cubicBezTo>
                  <a:cubicBezTo>
                    <a:pt x="1211146" y="1537628"/>
                    <a:pt x="1253892" y="1547541"/>
                    <a:pt x="1243980" y="1548160"/>
                  </a:cubicBezTo>
                  <a:cubicBezTo>
                    <a:pt x="1234068" y="1548779"/>
                    <a:pt x="1194419" y="1541345"/>
                    <a:pt x="1139902" y="1510989"/>
                  </a:cubicBezTo>
                  <a:cubicBezTo>
                    <a:pt x="1085385" y="1480633"/>
                    <a:pt x="975112" y="1421779"/>
                    <a:pt x="916878" y="1366023"/>
                  </a:cubicBezTo>
                  <a:cubicBezTo>
                    <a:pt x="858644" y="1310267"/>
                    <a:pt x="815278" y="1204951"/>
                    <a:pt x="790497" y="1176453"/>
                  </a:cubicBezTo>
                  <a:cubicBezTo>
                    <a:pt x="765717" y="1147956"/>
                    <a:pt x="753946" y="1162824"/>
                    <a:pt x="768195" y="1195038"/>
                  </a:cubicBezTo>
                  <a:cubicBezTo>
                    <a:pt x="782444" y="1227252"/>
                    <a:pt x="858644" y="1331330"/>
                    <a:pt x="875990" y="1369740"/>
                  </a:cubicBezTo>
                  <a:cubicBezTo>
                    <a:pt x="893336" y="1408150"/>
                    <a:pt x="879088" y="1422399"/>
                    <a:pt x="872273" y="1425497"/>
                  </a:cubicBezTo>
                  <a:cubicBezTo>
                    <a:pt x="865458" y="1428595"/>
                    <a:pt x="845014" y="1396380"/>
                    <a:pt x="835102" y="1388326"/>
                  </a:cubicBezTo>
                  <a:cubicBezTo>
                    <a:pt x="825190" y="1380272"/>
                    <a:pt x="815897" y="1383370"/>
                    <a:pt x="812799" y="1377175"/>
                  </a:cubicBezTo>
                  <a:cubicBezTo>
                    <a:pt x="809702" y="1370980"/>
                    <a:pt x="825810" y="1366023"/>
                    <a:pt x="816517" y="1351155"/>
                  </a:cubicBezTo>
                  <a:cubicBezTo>
                    <a:pt x="807224" y="1336287"/>
                    <a:pt x="765097" y="1300975"/>
                    <a:pt x="757043" y="1287965"/>
                  </a:cubicBezTo>
                  <a:cubicBezTo>
                    <a:pt x="748989" y="1274955"/>
                    <a:pt x="784302" y="1304692"/>
                    <a:pt x="768195" y="1273097"/>
                  </a:cubicBezTo>
                  <a:cubicBezTo>
                    <a:pt x="752088" y="1241502"/>
                    <a:pt x="686418" y="1128750"/>
                    <a:pt x="660399" y="1098394"/>
                  </a:cubicBezTo>
                  <a:cubicBezTo>
                    <a:pt x="634380" y="1068038"/>
                    <a:pt x="633761" y="1123175"/>
                    <a:pt x="612078" y="1090960"/>
                  </a:cubicBezTo>
                  <a:cubicBezTo>
                    <a:pt x="590395" y="1058745"/>
                    <a:pt x="540834" y="942277"/>
                    <a:pt x="530302" y="905106"/>
                  </a:cubicBezTo>
                  <a:cubicBezTo>
                    <a:pt x="519770" y="867935"/>
                    <a:pt x="551365" y="883424"/>
                    <a:pt x="548887" y="867936"/>
                  </a:cubicBezTo>
                  <a:cubicBezTo>
                    <a:pt x="546409" y="852448"/>
                    <a:pt x="516673" y="828286"/>
                    <a:pt x="515434" y="812179"/>
                  </a:cubicBezTo>
                  <a:cubicBezTo>
                    <a:pt x="514195" y="796072"/>
                    <a:pt x="541453" y="804745"/>
                    <a:pt x="541453" y="771292"/>
                  </a:cubicBezTo>
                  <a:cubicBezTo>
                    <a:pt x="541453" y="737839"/>
                    <a:pt x="533400" y="649248"/>
                    <a:pt x="515434" y="611458"/>
                  </a:cubicBezTo>
                  <a:cubicBezTo>
                    <a:pt x="497468" y="573668"/>
                    <a:pt x="441092" y="558799"/>
                    <a:pt x="433658" y="544550"/>
                  </a:cubicBezTo>
                  <a:cubicBezTo>
                    <a:pt x="426224" y="530301"/>
                    <a:pt x="477644" y="552604"/>
                    <a:pt x="470829" y="525965"/>
                  </a:cubicBezTo>
                  <a:cubicBezTo>
                    <a:pt x="464014" y="499326"/>
                    <a:pt x="422507" y="424365"/>
                    <a:pt x="392770" y="384716"/>
                  </a:cubicBezTo>
                  <a:cubicBezTo>
                    <a:pt x="363033" y="345067"/>
                    <a:pt x="322765" y="323384"/>
                    <a:pt x="292409" y="288072"/>
                  </a:cubicBezTo>
                  <a:cubicBezTo>
                    <a:pt x="262053" y="252760"/>
                    <a:pt x="258956" y="208775"/>
                    <a:pt x="210634" y="172843"/>
                  </a:cubicBezTo>
                  <a:cubicBezTo>
                    <a:pt x="162312" y="136911"/>
                    <a:pt x="0" y="98501"/>
                    <a:pt x="13629" y="72482"/>
                  </a:cubicBezTo>
                  <a:close/>
                </a:path>
              </a:pathLst>
            </a:custGeom>
            <a:pattFill prst="pct75">
              <a:fgClr>
                <a:srgbClr val="FF8000"/>
              </a:fgClr>
              <a:bgClr>
                <a:schemeClr val="accent4"/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52" name="Group 31"/>
            <p:cNvGrpSpPr>
              <a:grpSpLocks/>
            </p:cNvGrpSpPr>
            <p:nvPr/>
          </p:nvGrpSpPr>
          <p:grpSpPr bwMode="auto">
            <a:xfrm>
              <a:off x="1582739" y="2873376"/>
              <a:ext cx="677863" cy="388939"/>
              <a:chOff x="1582994" y="2770239"/>
              <a:chExt cx="678003" cy="389283"/>
            </a:xfrm>
          </p:grpSpPr>
          <p:sp>
            <p:nvSpPr>
              <p:cNvPr id="86" name="Freeform 85"/>
              <p:cNvSpPr/>
              <p:nvPr/>
            </p:nvSpPr>
            <p:spPr>
              <a:xfrm>
                <a:off x="1582994" y="2770239"/>
                <a:ext cx="362025" cy="233570"/>
              </a:xfrm>
              <a:custGeom>
                <a:avLst/>
                <a:gdLst>
                  <a:gd name="connsiteX0" fmla="*/ 174522 w 361745"/>
                  <a:gd name="connsiteY0" fmla="*/ 105696 h 233926"/>
                  <a:gd name="connsiteX1" fmla="*/ 208935 w 361745"/>
                  <a:gd name="connsiteY1" fmla="*/ 68826 h 233926"/>
                  <a:gd name="connsiteX2" fmla="*/ 181896 w 361745"/>
                  <a:gd name="connsiteY2" fmla="*/ 39329 h 233926"/>
                  <a:gd name="connsiteX3" fmla="*/ 297425 w 361745"/>
                  <a:gd name="connsiteY3" fmla="*/ 0 h 233926"/>
                  <a:gd name="connsiteX4" fmla="*/ 270387 w 361745"/>
                  <a:gd name="connsiteY4" fmla="*/ 39329 h 233926"/>
                  <a:gd name="connsiteX5" fmla="*/ 270387 w 361745"/>
                  <a:gd name="connsiteY5" fmla="*/ 117987 h 233926"/>
                  <a:gd name="connsiteX6" fmla="*/ 317090 w 361745"/>
                  <a:gd name="connsiteY6" fmla="*/ 140109 h 233926"/>
                  <a:gd name="connsiteX7" fmla="*/ 361335 w 361745"/>
                  <a:gd name="connsiteY7" fmla="*/ 189271 h 233926"/>
                  <a:gd name="connsiteX8" fmla="*/ 314632 w 361745"/>
                  <a:gd name="connsiteY8" fmla="*/ 228600 h 233926"/>
                  <a:gd name="connsiteX9" fmla="*/ 218767 w 361745"/>
                  <a:gd name="connsiteY9" fmla="*/ 221226 h 233926"/>
                  <a:gd name="connsiteX10" fmla="*/ 208935 w 361745"/>
                  <a:gd name="connsiteY10" fmla="*/ 201561 h 233926"/>
                  <a:gd name="connsiteX11" fmla="*/ 154858 w 361745"/>
                  <a:gd name="connsiteY11" fmla="*/ 184355 h 233926"/>
                  <a:gd name="connsiteX12" fmla="*/ 68825 w 361745"/>
                  <a:gd name="connsiteY12" fmla="*/ 228600 h 233926"/>
                  <a:gd name="connsiteX13" fmla="*/ 7374 w 361745"/>
                  <a:gd name="connsiteY13" fmla="*/ 196645 h 233926"/>
                  <a:gd name="connsiteX14" fmla="*/ 24580 w 361745"/>
                  <a:gd name="connsiteY14" fmla="*/ 108155 h 233926"/>
                  <a:gd name="connsiteX15" fmla="*/ 95864 w 361745"/>
                  <a:gd name="connsiteY15" fmla="*/ 36871 h 233926"/>
                  <a:gd name="connsiteX16" fmla="*/ 115529 w 361745"/>
                  <a:gd name="connsiteY16" fmla="*/ 29496 h 233926"/>
                  <a:gd name="connsiteX17" fmla="*/ 135193 w 361745"/>
                  <a:gd name="connsiteY17" fmla="*/ 44245 h 233926"/>
                  <a:gd name="connsiteX18" fmla="*/ 147483 w 361745"/>
                  <a:gd name="connsiteY18" fmla="*/ 46703 h 233926"/>
                  <a:gd name="connsiteX19" fmla="*/ 132735 w 361745"/>
                  <a:gd name="connsiteY19" fmla="*/ 76200 h 233926"/>
                  <a:gd name="connsiteX20" fmla="*/ 174522 w 361745"/>
                  <a:gd name="connsiteY20" fmla="*/ 105696 h 233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1745" h="233926">
                    <a:moveTo>
                      <a:pt x="174522" y="105696"/>
                    </a:moveTo>
                    <a:cubicBezTo>
                      <a:pt x="187222" y="104467"/>
                      <a:pt x="207706" y="79887"/>
                      <a:pt x="208935" y="68826"/>
                    </a:cubicBezTo>
                    <a:cubicBezTo>
                      <a:pt x="210164" y="57765"/>
                      <a:pt x="167148" y="50800"/>
                      <a:pt x="181896" y="39329"/>
                    </a:cubicBezTo>
                    <a:cubicBezTo>
                      <a:pt x="196644" y="27858"/>
                      <a:pt x="282677" y="0"/>
                      <a:pt x="297425" y="0"/>
                    </a:cubicBezTo>
                    <a:cubicBezTo>
                      <a:pt x="312173" y="0"/>
                      <a:pt x="274893" y="19665"/>
                      <a:pt x="270387" y="39329"/>
                    </a:cubicBezTo>
                    <a:cubicBezTo>
                      <a:pt x="265881" y="58994"/>
                      <a:pt x="262603" y="101190"/>
                      <a:pt x="270387" y="117987"/>
                    </a:cubicBezTo>
                    <a:cubicBezTo>
                      <a:pt x="278171" y="134784"/>
                      <a:pt x="301932" y="128228"/>
                      <a:pt x="317090" y="140109"/>
                    </a:cubicBezTo>
                    <a:cubicBezTo>
                      <a:pt x="332248" y="151990"/>
                      <a:pt x="361745" y="174523"/>
                      <a:pt x="361335" y="189271"/>
                    </a:cubicBezTo>
                    <a:cubicBezTo>
                      <a:pt x="360925" y="204019"/>
                      <a:pt x="338393" y="223274"/>
                      <a:pt x="314632" y="228600"/>
                    </a:cubicBezTo>
                    <a:cubicBezTo>
                      <a:pt x="290871" y="233926"/>
                      <a:pt x="236383" y="225732"/>
                      <a:pt x="218767" y="221226"/>
                    </a:cubicBezTo>
                    <a:cubicBezTo>
                      <a:pt x="201151" y="216720"/>
                      <a:pt x="219586" y="207706"/>
                      <a:pt x="208935" y="201561"/>
                    </a:cubicBezTo>
                    <a:cubicBezTo>
                      <a:pt x="198284" y="195416"/>
                      <a:pt x="178210" y="179849"/>
                      <a:pt x="154858" y="184355"/>
                    </a:cubicBezTo>
                    <a:cubicBezTo>
                      <a:pt x="131506" y="188861"/>
                      <a:pt x="93406" y="226552"/>
                      <a:pt x="68825" y="228600"/>
                    </a:cubicBezTo>
                    <a:cubicBezTo>
                      <a:pt x="44244" y="230648"/>
                      <a:pt x="14748" y="216719"/>
                      <a:pt x="7374" y="196645"/>
                    </a:cubicBezTo>
                    <a:cubicBezTo>
                      <a:pt x="0" y="176571"/>
                      <a:pt x="9832" y="134784"/>
                      <a:pt x="24580" y="108155"/>
                    </a:cubicBezTo>
                    <a:cubicBezTo>
                      <a:pt x="39328" y="81526"/>
                      <a:pt x="80706" y="49981"/>
                      <a:pt x="95864" y="36871"/>
                    </a:cubicBezTo>
                    <a:cubicBezTo>
                      <a:pt x="111022" y="23761"/>
                      <a:pt x="108974" y="28267"/>
                      <a:pt x="115529" y="29496"/>
                    </a:cubicBezTo>
                    <a:cubicBezTo>
                      <a:pt x="122084" y="30725"/>
                      <a:pt x="129867" y="41377"/>
                      <a:pt x="135193" y="44245"/>
                    </a:cubicBezTo>
                    <a:cubicBezTo>
                      <a:pt x="140519" y="47113"/>
                      <a:pt x="147893" y="41377"/>
                      <a:pt x="147483" y="46703"/>
                    </a:cubicBezTo>
                    <a:cubicBezTo>
                      <a:pt x="147073" y="52029"/>
                      <a:pt x="133964" y="68416"/>
                      <a:pt x="132735" y="76200"/>
                    </a:cubicBezTo>
                    <a:cubicBezTo>
                      <a:pt x="131506" y="83984"/>
                      <a:pt x="161822" y="106925"/>
                      <a:pt x="174522" y="10569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7" name="Freeform 86"/>
              <p:cNvSpPr/>
              <p:nvPr/>
            </p:nvSpPr>
            <p:spPr>
              <a:xfrm>
                <a:off x="2084748" y="2787717"/>
                <a:ext cx="176249" cy="371805"/>
              </a:xfrm>
              <a:custGeom>
                <a:avLst/>
                <a:gdLst>
                  <a:gd name="connsiteX0" fmla="*/ 11509 w 177006"/>
                  <a:gd name="connsiteY0" fmla="*/ 33734 h 371475"/>
                  <a:gd name="connsiteX1" fmla="*/ 68659 w 177006"/>
                  <a:gd name="connsiteY1" fmla="*/ 19447 h 371475"/>
                  <a:gd name="connsiteX2" fmla="*/ 71040 w 177006"/>
                  <a:gd name="connsiteY2" fmla="*/ 2778 h 371475"/>
                  <a:gd name="connsiteX3" fmla="*/ 90090 w 177006"/>
                  <a:gd name="connsiteY3" fmla="*/ 2778 h 371475"/>
                  <a:gd name="connsiteX4" fmla="*/ 111522 w 177006"/>
                  <a:gd name="connsiteY4" fmla="*/ 17066 h 371475"/>
                  <a:gd name="connsiteX5" fmla="*/ 137715 w 177006"/>
                  <a:gd name="connsiteY5" fmla="*/ 19447 h 371475"/>
                  <a:gd name="connsiteX6" fmla="*/ 142478 w 177006"/>
                  <a:gd name="connsiteY6" fmla="*/ 48022 h 371475"/>
                  <a:gd name="connsiteX7" fmla="*/ 132953 w 177006"/>
                  <a:gd name="connsiteY7" fmla="*/ 74216 h 371475"/>
                  <a:gd name="connsiteX8" fmla="*/ 99615 w 177006"/>
                  <a:gd name="connsiteY8" fmla="*/ 64691 h 371475"/>
                  <a:gd name="connsiteX9" fmla="*/ 85328 w 177006"/>
                  <a:gd name="connsiteY9" fmla="*/ 98028 h 371475"/>
                  <a:gd name="connsiteX10" fmla="*/ 109140 w 177006"/>
                  <a:gd name="connsiteY10" fmla="*/ 155178 h 371475"/>
                  <a:gd name="connsiteX11" fmla="*/ 137715 w 177006"/>
                  <a:gd name="connsiteY11" fmla="*/ 159941 h 371475"/>
                  <a:gd name="connsiteX12" fmla="*/ 135334 w 177006"/>
                  <a:gd name="connsiteY12" fmla="*/ 198041 h 371475"/>
                  <a:gd name="connsiteX13" fmla="*/ 154384 w 177006"/>
                  <a:gd name="connsiteY13" fmla="*/ 186134 h 371475"/>
                  <a:gd name="connsiteX14" fmla="*/ 175815 w 177006"/>
                  <a:gd name="connsiteY14" fmla="*/ 219472 h 371475"/>
                  <a:gd name="connsiteX15" fmla="*/ 147240 w 177006"/>
                  <a:gd name="connsiteY15" fmla="*/ 228997 h 371475"/>
                  <a:gd name="connsiteX16" fmla="*/ 128190 w 177006"/>
                  <a:gd name="connsiteY16" fmla="*/ 224234 h 371475"/>
                  <a:gd name="connsiteX17" fmla="*/ 132953 w 177006"/>
                  <a:gd name="connsiteY17" fmla="*/ 245666 h 371475"/>
                  <a:gd name="connsiteX18" fmla="*/ 159147 w 177006"/>
                  <a:gd name="connsiteY18" fmla="*/ 302816 h 371475"/>
                  <a:gd name="connsiteX19" fmla="*/ 137715 w 177006"/>
                  <a:gd name="connsiteY19" fmla="*/ 362347 h 371475"/>
                  <a:gd name="connsiteX20" fmla="*/ 118665 w 177006"/>
                  <a:gd name="connsiteY20" fmla="*/ 357584 h 371475"/>
                  <a:gd name="connsiteX21" fmla="*/ 80565 w 177006"/>
                  <a:gd name="connsiteY21" fmla="*/ 331391 h 371475"/>
                  <a:gd name="connsiteX22" fmla="*/ 49609 w 177006"/>
                  <a:gd name="connsiteY22" fmla="*/ 336153 h 371475"/>
                  <a:gd name="connsiteX23" fmla="*/ 23415 w 177006"/>
                  <a:gd name="connsiteY23" fmla="*/ 283766 h 371475"/>
                  <a:gd name="connsiteX24" fmla="*/ 49609 w 177006"/>
                  <a:gd name="connsiteY24" fmla="*/ 252809 h 371475"/>
                  <a:gd name="connsiteX25" fmla="*/ 49609 w 177006"/>
                  <a:gd name="connsiteY25" fmla="*/ 217091 h 371475"/>
                  <a:gd name="connsiteX26" fmla="*/ 6747 w 177006"/>
                  <a:gd name="connsiteY26" fmla="*/ 148034 h 371475"/>
                  <a:gd name="connsiteX27" fmla="*/ 11509 w 177006"/>
                  <a:gd name="connsiteY27" fmla="*/ 33734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7006" h="371475">
                    <a:moveTo>
                      <a:pt x="11509" y="33734"/>
                    </a:moveTo>
                    <a:cubicBezTo>
                      <a:pt x="21828" y="12303"/>
                      <a:pt x="58737" y="24606"/>
                      <a:pt x="68659" y="19447"/>
                    </a:cubicBezTo>
                    <a:cubicBezTo>
                      <a:pt x="78581" y="14288"/>
                      <a:pt x="67468" y="5556"/>
                      <a:pt x="71040" y="2778"/>
                    </a:cubicBezTo>
                    <a:cubicBezTo>
                      <a:pt x="74612" y="0"/>
                      <a:pt x="83343" y="397"/>
                      <a:pt x="90090" y="2778"/>
                    </a:cubicBezTo>
                    <a:cubicBezTo>
                      <a:pt x="96837" y="5159"/>
                      <a:pt x="103585" y="14288"/>
                      <a:pt x="111522" y="17066"/>
                    </a:cubicBezTo>
                    <a:cubicBezTo>
                      <a:pt x="119459" y="19844"/>
                      <a:pt x="132556" y="14288"/>
                      <a:pt x="137715" y="19447"/>
                    </a:cubicBezTo>
                    <a:cubicBezTo>
                      <a:pt x="142874" y="24606"/>
                      <a:pt x="143272" y="38894"/>
                      <a:pt x="142478" y="48022"/>
                    </a:cubicBezTo>
                    <a:cubicBezTo>
                      <a:pt x="141684" y="57150"/>
                      <a:pt x="140097" y="71438"/>
                      <a:pt x="132953" y="74216"/>
                    </a:cubicBezTo>
                    <a:cubicBezTo>
                      <a:pt x="125809" y="76994"/>
                      <a:pt x="107552" y="60722"/>
                      <a:pt x="99615" y="64691"/>
                    </a:cubicBezTo>
                    <a:cubicBezTo>
                      <a:pt x="91678" y="68660"/>
                      <a:pt x="83741" y="82947"/>
                      <a:pt x="85328" y="98028"/>
                    </a:cubicBezTo>
                    <a:cubicBezTo>
                      <a:pt x="86915" y="113109"/>
                      <a:pt x="100409" y="144859"/>
                      <a:pt x="109140" y="155178"/>
                    </a:cubicBezTo>
                    <a:cubicBezTo>
                      <a:pt x="117871" y="165497"/>
                      <a:pt x="133349" y="152797"/>
                      <a:pt x="137715" y="159941"/>
                    </a:cubicBezTo>
                    <a:cubicBezTo>
                      <a:pt x="142081" y="167085"/>
                      <a:pt x="132556" y="193676"/>
                      <a:pt x="135334" y="198041"/>
                    </a:cubicBezTo>
                    <a:cubicBezTo>
                      <a:pt x="138112" y="202407"/>
                      <a:pt x="147637" y="182562"/>
                      <a:pt x="154384" y="186134"/>
                    </a:cubicBezTo>
                    <a:cubicBezTo>
                      <a:pt x="161131" y="189706"/>
                      <a:pt x="177006" y="212328"/>
                      <a:pt x="175815" y="219472"/>
                    </a:cubicBezTo>
                    <a:cubicBezTo>
                      <a:pt x="174624" y="226616"/>
                      <a:pt x="155177" y="228203"/>
                      <a:pt x="147240" y="228997"/>
                    </a:cubicBezTo>
                    <a:cubicBezTo>
                      <a:pt x="139303" y="229791"/>
                      <a:pt x="130571" y="221456"/>
                      <a:pt x="128190" y="224234"/>
                    </a:cubicBezTo>
                    <a:cubicBezTo>
                      <a:pt x="125809" y="227012"/>
                      <a:pt x="127794" y="232569"/>
                      <a:pt x="132953" y="245666"/>
                    </a:cubicBezTo>
                    <a:cubicBezTo>
                      <a:pt x="138112" y="258763"/>
                      <a:pt x="158353" y="283369"/>
                      <a:pt x="159147" y="302816"/>
                    </a:cubicBezTo>
                    <a:cubicBezTo>
                      <a:pt x="159941" y="322263"/>
                      <a:pt x="144462" y="353219"/>
                      <a:pt x="137715" y="362347"/>
                    </a:cubicBezTo>
                    <a:cubicBezTo>
                      <a:pt x="130968" y="371475"/>
                      <a:pt x="128190" y="362743"/>
                      <a:pt x="118665" y="357584"/>
                    </a:cubicBezTo>
                    <a:cubicBezTo>
                      <a:pt x="109140" y="352425"/>
                      <a:pt x="92074" y="334963"/>
                      <a:pt x="80565" y="331391"/>
                    </a:cubicBezTo>
                    <a:cubicBezTo>
                      <a:pt x="69056" y="327819"/>
                      <a:pt x="59134" y="344090"/>
                      <a:pt x="49609" y="336153"/>
                    </a:cubicBezTo>
                    <a:cubicBezTo>
                      <a:pt x="40084" y="328216"/>
                      <a:pt x="23415" y="297657"/>
                      <a:pt x="23415" y="283766"/>
                    </a:cubicBezTo>
                    <a:cubicBezTo>
                      <a:pt x="23415" y="269875"/>
                      <a:pt x="45243" y="263921"/>
                      <a:pt x="49609" y="252809"/>
                    </a:cubicBezTo>
                    <a:cubicBezTo>
                      <a:pt x="53975" y="241697"/>
                      <a:pt x="56753" y="234553"/>
                      <a:pt x="49609" y="217091"/>
                    </a:cubicBezTo>
                    <a:cubicBezTo>
                      <a:pt x="42465" y="199629"/>
                      <a:pt x="13494" y="177800"/>
                      <a:pt x="6747" y="148034"/>
                    </a:cubicBezTo>
                    <a:cubicBezTo>
                      <a:pt x="0" y="118268"/>
                      <a:pt x="1190" y="55165"/>
                      <a:pt x="11509" y="3373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3" name="Freeform 52"/>
            <p:cNvSpPr/>
            <p:nvPr/>
          </p:nvSpPr>
          <p:spPr>
            <a:xfrm>
              <a:off x="766763" y="2387601"/>
              <a:ext cx="201612" cy="382588"/>
            </a:xfrm>
            <a:custGeom>
              <a:avLst/>
              <a:gdLst>
                <a:gd name="connsiteX0" fmla="*/ 5425 w 200734"/>
                <a:gd name="connsiteY0" fmla="*/ 47347 h 382232"/>
                <a:gd name="connsiteX1" fmla="*/ 46854 w 200734"/>
                <a:gd name="connsiteY1" fmla="*/ 5918 h 382232"/>
                <a:gd name="connsiteX2" fmla="*/ 79406 w 200734"/>
                <a:gd name="connsiteY2" fmla="*/ 11836 h 382232"/>
                <a:gd name="connsiteX3" fmla="*/ 64610 w 200734"/>
                <a:gd name="connsiteY3" fmla="*/ 38469 h 382232"/>
                <a:gd name="connsiteX4" fmla="*/ 103080 w 200734"/>
                <a:gd name="connsiteY4" fmla="*/ 53265 h 382232"/>
                <a:gd name="connsiteX5" fmla="*/ 61651 w 200734"/>
                <a:gd name="connsiteY5" fmla="*/ 124287 h 382232"/>
                <a:gd name="connsiteX6" fmla="*/ 108998 w 200734"/>
                <a:gd name="connsiteY6" fmla="*/ 136124 h 382232"/>
                <a:gd name="connsiteX7" fmla="*/ 123794 w 200734"/>
                <a:gd name="connsiteY7" fmla="*/ 189390 h 382232"/>
                <a:gd name="connsiteX8" fmla="*/ 147468 w 200734"/>
                <a:gd name="connsiteY8" fmla="*/ 204186 h 382232"/>
                <a:gd name="connsiteX9" fmla="*/ 159305 w 200734"/>
                <a:gd name="connsiteY9" fmla="*/ 257452 h 382232"/>
                <a:gd name="connsiteX10" fmla="*/ 197775 w 200734"/>
                <a:gd name="connsiteY10" fmla="*/ 278166 h 382232"/>
                <a:gd name="connsiteX11" fmla="*/ 177060 w 200734"/>
                <a:gd name="connsiteY11" fmla="*/ 316636 h 382232"/>
                <a:gd name="connsiteX12" fmla="*/ 177060 w 200734"/>
                <a:gd name="connsiteY12" fmla="*/ 340310 h 382232"/>
                <a:gd name="connsiteX13" fmla="*/ 76447 w 200734"/>
                <a:gd name="connsiteY13" fmla="*/ 355106 h 382232"/>
                <a:gd name="connsiteX14" fmla="*/ 23181 w 200734"/>
                <a:gd name="connsiteY14" fmla="*/ 381739 h 382232"/>
                <a:gd name="connsiteX15" fmla="*/ 14303 w 200734"/>
                <a:gd name="connsiteY15" fmla="*/ 352147 h 382232"/>
                <a:gd name="connsiteX16" fmla="*/ 35018 w 200734"/>
                <a:gd name="connsiteY16" fmla="*/ 319596 h 382232"/>
                <a:gd name="connsiteX17" fmla="*/ 23181 w 200734"/>
                <a:gd name="connsiteY17" fmla="*/ 287044 h 382232"/>
                <a:gd name="connsiteX18" fmla="*/ 58691 w 200734"/>
                <a:gd name="connsiteY18" fmla="*/ 278166 h 382232"/>
                <a:gd name="connsiteX19" fmla="*/ 40936 w 200734"/>
                <a:gd name="connsiteY19" fmla="*/ 251533 h 382232"/>
                <a:gd name="connsiteX20" fmla="*/ 58691 w 200734"/>
                <a:gd name="connsiteY20" fmla="*/ 227860 h 382232"/>
                <a:gd name="connsiteX21" fmla="*/ 37977 w 200734"/>
                <a:gd name="connsiteY21" fmla="*/ 168675 h 382232"/>
                <a:gd name="connsiteX22" fmla="*/ 40936 w 200734"/>
                <a:gd name="connsiteY22" fmla="*/ 124287 h 382232"/>
                <a:gd name="connsiteX23" fmla="*/ 14303 w 200734"/>
                <a:gd name="connsiteY23" fmla="*/ 109491 h 382232"/>
                <a:gd name="connsiteX24" fmla="*/ 5425 w 200734"/>
                <a:gd name="connsiteY24" fmla="*/ 47347 h 38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0734" h="382232">
                  <a:moveTo>
                    <a:pt x="5425" y="47347"/>
                  </a:moveTo>
                  <a:cubicBezTo>
                    <a:pt x="10850" y="30085"/>
                    <a:pt x="34524" y="11837"/>
                    <a:pt x="46854" y="5918"/>
                  </a:cubicBezTo>
                  <a:cubicBezTo>
                    <a:pt x="59184" y="0"/>
                    <a:pt x="76447" y="6411"/>
                    <a:pt x="79406" y="11836"/>
                  </a:cubicBezTo>
                  <a:cubicBezTo>
                    <a:pt x="82365" y="17261"/>
                    <a:pt x="60664" y="31564"/>
                    <a:pt x="64610" y="38469"/>
                  </a:cubicBezTo>
                  <a:cubicBezTo>
                    <a:pt x="68556" y="45374"/>
                    <a:pt x="103573" y="38962"/>
                    <a:pt x="103080" y="53265"/>
                  </a:cubicBezTo>
                  <a:cubicBezTo>
                    <a:pt x="102587" y="67568"/>
                    <a:pt x="60665" y="110477"/>
                    <a:pt x="61651" y="124287"/>
                  </a:cubicBezTo>
                  <a:cubicBezTo>
                    <a:pt x="62637" y="138097"/>
                    <a:pt x="98641" y="125274"/>
                    <a:pt x="108998" y="136124"/>
                  </a:cubicBezTo>
                  <a:cubicBezTo>
                    <a:pt x="119355" y="146974"/>
                    <a:pt x="117382" y="178046"/>
                    <a:pt x="123794" y="189390"/>
                  </a:cubicBezTo>
                  <a:cubicBezTo>
                    <a:pt x="130206" y="200734"/>
                    <a:pt x="141549" y="192842"/>
                    <a:pt x="147468" y="204186"/>
                  </a:cubicBezTo>
                  <a:cubicBezTo>
                    <a:pt x="153387" y="215530"/>
                    <a:pt x="150921" y="245122"/>
                    <a:pt x="159305" y="257452"/>
                  </a:cubicBezTo>
                  <a:cubicBezTo>
                    <a:pt x="167690" y="269782"/>
                    <a:pt x="194816" y="268302"/>
                    <a:pt x="197775" y="278166"/>
                  </a:cubicBezTo>
                  <a:cubicBezTo>
                    <a:pt x="200734" y="288030"/>
                    <a:pt x="180513" y="306279"/>
                    <a:pt x="177060" y="316636"/>
                  </a:cubicBezTo>
                  <a:cubicBezTo>
                    <a:pt x="173607" y="326993"/>
                    <a:pt x="193829" y="333898"/>
                    <a:pt x="177060" y="340310"/>
                  </a:cubicBezTo>
                  <a:cubicBezTo>
                    <a:pt x="160291" y="346722"/>
                    <a:pt x="102093" y="348201"/>
                    <a:pt x="76447" y="355106"/>
                  </a:cubicBezTo>
                  <a:cubicBezTo>
                    <a:pt x="50801" y="362011"/>
                    <a:pt x="33538" y="382232"/>
                    <a:pt x="23181" y="381739"/>
                  </a:cubicBezTo>
                  <a:cubicBezTo>
                    <a:pt x="12824" y="381246"/>
                    <a:pt x="12330" y="362504"/>
                    <a:pt x="14303" y="352147"/>
                  </a:cubicBezTo>
                  <a:cubicBezTo>
                    <a:pt x="16276" y="341790"/>
                    <a:pt x="33538" y="330447"/>
                    <a:pt x="35018" y="319596"/>
                  </a:cubicBezTo>
                  <a:cubicBezTo>
                    <a:pt x="36498" y="308746"/>
                    <a:pt x="19236" y="293949"/>
                    <a:pt x="23181" y="287044"/>
                  </a:cubicBezTo>
                  <a:cubicBezTo>
                    <a:pt x="27126" y="280139"/>
                    <a:pt x="55732" y="284084"/>
                    <a:pt x="58691" y="278166"/>
                  </a:cubicBezTo>
                  <a:cubicBezTo>
                    <a:pt x="61650" y="272248"/>
                    <a:pt x="40936" y="259917"/>
                    <a:pt x="40936" y="251533"/>
                  </a:cubicBezTo>
                  <a:cubicBezTo>
                    <a:pt x="40936" y="243149"/>
                    <a:pt x="59184" y="241670"/>
                    <a:pt x="58691" y="227860"/>
                  </a:cubicBezTo>
                  <a:cubicBezTo>
                    <a:pt x="58198" y="214050"/>
                    <a:pt x="40936" y="185937"/>
                    <a:pt x="37977" y="168675"/>
                  </a:cubicBezTo>
                  <a:cubicBezTo>
                    <a:pt x="35018" y="151413"/>
                    <a:pt x="44882" y="134151"/>
                    <a:pt x="40936" y="124287"/>
                  </a:cubicBezTo>
                  <a:cubicBezTo>
                    <a:pt x="36990" y="114423"/>
                    <a:pt x="20715" y="122807"/>
                    <a:pt x="14303" y="109491"/>
                  </a:cubicBezTo>
                  <a:cubicBezTo>
                    <a:pt x="7891" y="96175"/>
                    <a:pt x="0" y="64609"/>
                    <a:pt x="5425" y="47347"/>
                  </a:cubicBezTo>
                  <a:close/>
                </a:path>
              </a:pathLst>
            </a:cu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654053" y="2538414"/>
              <a:ext cx="136525" cy="171451"/>
            </a:xfrm>
            <a:custGeom>
              <a:avLst/>
              <a:gdLst>
                <a:gd name="connsiteX0" fmla="*/ 46854 w 136124"/>
                <a:gd name="connsiteY0" fmla="*/ 30579 h 172129"/>
                <a:gd name="connsiteX1" fmla="*/ 5425 w 136124"/>
                <a:gd name="connsiteY1" fmla="*/ 63131 h 172129"/>
                <a:gd name="connsiteX2" fmla="*/ 26140 w 136124"/>
                <a:gd name="connsiteY2" fmla="*/ 98641 h 172129"/>
                <a:gd name="connsiteX3" fmla="*/ 2466 w 136124"/>
                <a:gd name="connsiteY3" fmla="*/ 128234 h 172129"/>
                <a:gd name="connsiteX4" fmla="*/ 11343 w 136124"/>
                <a:gd name="connsiteY4" fmla="*/ 154867 h 172129"/>
                <a:gd name="connsiteX5" fmla="*/ 37976 w 136124"/>
                <a:gd name="connsiteY5" fmla="*/ 169663 h 172129"/>
                <a:gd name="connsiteX6" fmla="*/ 103079 w 136124"/>
                <a:gd name="connsiteY6" fmla="*/ 140070 h 172129"/>
                <a:gd name="connsiteX7" fmla="*/ 135631 w 136124"/>
                <a:gd name="connsiteY7" fmla="*/ 119356 h 172129"/>
                <a:gd name="connsiteX8" fmla="*/ 100120 w 136124"/>
                <a:gd name="connsiteY8" fmla="*/ 74968 h 172129"/>
                <a:gd name="connsiteX9" fmla="*/ 108998 w 136124"/>
                <a:gd name="connsiteY9" fmla="*/ 54253 h 172129"/>
                <a:gd name="connsiteX10" fmla="*/ 120835 w 136124"/>
                <a:gd name="connsiteY10" fmla="*/ 24661 h 172129"/>
                <a:gd name="connsiteX11" fmla="*/ 117876 w 136124"/>
                <a:gd name="connsiteY11" fmla="*/ 3946 h 172129"/>
                <a:gd name="connsiteX12" fmla="*/ 46854 w 136124"/>
                <a:gd name="connsiteY12" fmla="*/ 30579 h 17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124" h="172129">
                  <a:moveTo>
                    <a:pt x="46854" y="30579"/>
                  </a:moveTo>
                  <a:cubicBezTo>
                    <a:pt x="28112" y="40443"/>
                    <a:pt x="8877" y="51787"/>
                    <a:pt x="5425" y="63131"/>
                  </a:cubicBezTo>
                  <a:cubicBezTo>
                    <a:pt x="1973" y="74475"/>
                    <a:pt x="26633" y="87791"/>
                    <a:pt x="26140" y="98641"/>
                  </a:cubicBezTo>
                  <a:cubicBezTo>
                    <a:pt x="25647" y="109491"/>
                    <a:pt x="4932" y="118863"/>
                    <a:pt x="2466" y="128234"/>
                  </a:cubicBezTo>
                  <a:cubicBezTo>
                    <a:pt x="0" y="137605"/>
                    <a:pt x="5425" y="147962"/>
                    <a:pt x="11343" y="154867"/>
                  </a:cubicBezTo>
                  <a:cubicBezTo>
                    <a:pt x="17261" y="161772"/>
                    <a:pt x="22687" y="172129"/>
                    <a:pt x="37976" y="169663"/>
                  </a:cubicBezTo>
                  <a:cubicBezTo>
                    <a:pt x="53265" y="167197"/>
                    <a:pt x="86803" y="148455"/>
                    <a:pt x="103079" y="140070"/>
                  </a:cubicBezTo>
                  <a:cubicBezTo>
                    <a:pt x="119355" y="131685"/>
                    <a:pt x="136124" y="130206"/>
                    <a:pt x="135631" y="119356"/>
                  </a:cubicBezTo>
                  <a:cubicBezTo>
                    <a:pt x="135138" y="108506"/>
                    <a:pt x="104559" y="85818"/>
                    <a:pt x="100120" y="74968"/>
                  </a:cubicBezTo>
                  <a:cubicBezTo>
                    <a:pt x="95681" y="64118"/>
                    <a:pt x="105546" y="62637"/>
                    <a:pt x="108998" y="54253"/>
                  </a:cubicBezTo>
                  <a:cubicBezTo>
                    <a:pt x="112450" y="45869"/>
                    <a:pt x="119355" y="33045"/>
                    <a:pt x="120835" y="24661"/>
                  </a:cubicBezTo>
                  <a:cubicBezTo>
                    <a:pt x="122315" y="16277"/>
                    <a:pt x="127247" y="7892"/>
                    <a:pt x="117876" y="3946"/>
                  </a:cubicBezTo>
                  <a:cubicBezTo>
                    <a:pt x="108505" y="0"/>
                    <a:pt x="65596" y="20715"/>
                    <a:pt x="46854" y="30579"/>
                  </a:cubicBezTo>
                  <a:close/>
                </a:path>
              </a:pathLst>
            </a:cu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730253" y="3206750"/>
              <a:ext cx="481013" cy="109539"/>
            </a:xfrm>
            <a:custGeom>
              <a:avLst/>
              <a:gdLst>
                <a:gd name="connsiteX0" fmla="*/ 17755 w 480380"/>
                <a:gd name="connsiteY0" fmla="*/ 101600 h 109491"/>
                <a:gd name="connsiteX1" fmla="*/ 41429 w 480380"/>
                <a:gd name="connsiteY1" fmla="*/ 57211 h 109491"/>
                <a:gd name="connsiteX2" fmla="*/ 76940 w 480380"/>
                <a:gd name="connsiteY2" fmla="*/ 69048 h 109491"/>
                <a:gd name="connsiteX3" fmla="*/ 133165 w 480380"/>
                <a:gd name="connsiteY3" fmla="*/ 69048 h 109491"/>
                <a:gd name="connsiteX4" fmla="*/ 207146 w 480380"/>
                <a:gd name="connsiteY4" fmla="*/ 24660 h 109491"/>
                <a:gd name="connsiteX5" fmla="*/ 440924 w 480380"/>
                <a:gd name="connsiteY5" fmla="*/ 986 h 109491"/>
                <a:gd name="connsiteX6" fmla="*/ 443884 w 480380"/>
                <a:gd name="connsiteY6" fmla="*/ 30578 h 109491"/>
                <a:gd name="connsiteX7" fmla="*/ 458680 w 480380"/>
                <a:gd name="connsiteY7" fmla="*/ 69048 h 109491"/>
                <a:gd name="connsiteX8" fmla="*/ 437965 w 480380"/>
                <a:gd name="connsiteY8" fmla="*/ 104559 h 109491"/>
                <a:gd name="connsiteX9" fmla="*/ 349189 w 480380"/>
                <a:gd name="connsiteY9" fmla="*/ 89763 h 109491"/>
                <a:gd name="connsiteX10" fmla="*/ 147961 w 480380"/>
                <a:gd name="connsiteY10" fmla="*/ 104559 h 109491"/>
                <a:gd name="connsiteX11" fmla="*/ 17755 w 480380"/>
                <a:gd name="connsiteY11" fmla="*/ 101600 h 10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380" h="109491">
                  <a:moveTo>
                    <a:pt x="17755" y="101600"/>
                  </a:moveTo>
                  <a:cubicBezTo>
                    <a:pt x="0" y="93709"/>
                    <a:pt x="31565" y="62636"/>
                    <a:pt x="41429" y="57211"/>
                  </a:cubicBezTo>
                  <a:cubicBezTo>
                    <a:pt x="51293" y="51786"/>
                    <a:pt x="61651" y="67075"/>
                    <a:pt x="76940" y="69048"/>
                  </a:cubicBezTo>
                  <a:cubicBezTo>
                    <a:pt x="92229" y="71021"/>
                    <a:pt x="111464" y="76446"/>
                    <a:pt x="133165" y="69048"/>
                  </a:cubicBezTo>
                  <a:cubicBezTo>
                    <a:pt x="154866" y="61650"/>
                    <a:pt x="155853" y="36004"/>
                    <a:pt x="207146" y="24660"/>
                  </a:cubicBezTo>
                  <a:cubicBezTo>
                    <a:pt x="258439" y="13316"/>
                    <a:pt x="401468" y="0"/>
                    <a:pt x="440924" y="986"/>
                  </a:cubicBezTo>
                  <a:cubicBezTo>
                    <a:pt x="480380" y="1972"/>
                    <a:pt x="440925" y="19234"/>
                    <a:pt x="443884" y="30578"/>
                  </a:cubicBezTo>
                  <a:cubicBezTo>
                    <a:pt x="446843" y="41922"/>
                    <a:pt x="459667" y="56718"/>
                    <a:pt x="458680" y="69048"/>
                  </a:cubicBezTo>
                  <a:cubicBezTo>
                    <a:pt x="457694" y="81378"/>
                    <a:pt x="456213" y="101107"/>
                    <a:pt x="437965" y="104559"/>
                  </a:cubicBezTo>
                  <a:cubicBezTo>
                    <a:pt x="419717" y="108011"/>
                    <a:pt x="397523" y="89763"/>
                    <a:pt x="349189" y="89763"/>
                  </a:cubicBezTo>
                  <a:cubicBezTo>
                    <a:pt x="300855" y="89763"/>
                    <a:pt x="203693" y="102586"/>
                    <a:pt x="147961" y="104559"/>
                  </a:cubicBezTo>
                  <a:cubicBezTo>
                    <a:pt x="92229" y="106532"/>
                    <a:pt x="35510" y="109491"/>
                    <a:pt x="17755" y="101600"/>
                  </a:cubicBezTo>
                  <a:close/>
                </a:path>
              </a:pathLst>
            </a:cu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108076" y="3081339"/>
              <a:ext cx="46039" cy="76200"/>
            </a:xfrm>
            <a:prstGeom prst="ellipse">
              <a:avLst/>
            </a:pr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119191" y="3025776"/>
              <a:ext cx="46037" cy="46039"/>
            </a:xfrm>
            <a:prstGeom prst="ellipse">
              <a:avLst/>
            </a:pr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679451" y="1658938"/>
              <a:ext cx="2774951" cy="1909763"/>
            </a:xfrm>
            <a:custGeom>
              <a:avLst/>
              <a:gdLst>
                <a:gd name="connsiteX0" fmla="*/ 2405139 w 2775858"/>
                <a:gd name="connsiteY0" fmla="*/ 446919 h 1908629"/>
                <a:gd name="connsiteX1" fmla="*/ 2401510 w 2775858"/>
                <a:gd name="connsiteY1" fmla="*/ 504977 h 1908629"/>
                <a:gd name="connsiteX2" fmla="*/ 2488596 w 2775858"/>
                <a:gd name="connsiteY2" fmla="*/ 693662 h 1908629"/>
                <a:gd name="connsiteX3" fmla="*/ 2557539 w 2775858"/>
                <a:gd name="connsiteY3" fmla="*/ 791634 h 1908629"/>
                <a:gd name="connsiteX4" fmla="*/ 2579310 w 2775858"/>
                <a:gd name="connsiteY4" fmla="*/ 838805 h 1908629"/>
                <a:gd name="connsiteX5" fmla="*/ 2593824 w 2775858"/>
                <a:gd name="connsiteY5" fmla="*/ 893234 h 1908629"/>
                <a:gd name="connsiteX6" fmla="*/ 2757110 w 2775858"/>
                <a:gd name="connsiteY6" fmla="*/ 1139977 h 1908629"/>
                <a:gd name="connsiteX7" fmla="*/ 2706310 w 2775858"/>
                <a:gd name="connsiteY7" fmla="*/ 1136348 h 1908629"/>
                <a:gd name="connsiteX8" fmla="*/ 2557539 w 2775858"/>
                <a:gd name="connsiteY8" fmla="*/ 1154491 h 1908629"/>
                <a:gd name="connsiteX9" fmla="*/ 2488596 w 2775858"/>
                <a:gd name="connsiteY9" fmla="*/ 1245205 h 1908629"/>
                <a:gd name="connsiteX10" fmla="*/ 2506739 w 2775858"/>
                <a:gd name="connsiteY10" fmla="*/ 1368577 h 1908629"/>
                <a:gd name="connsiteX11" fmla="*/ 2524882 w 2775858"/>
                <a:gd name="connsiteY11" fmla="*/ 1372205 h 1908629"/>
                <a:gd name="connsiteX12" fmla="*/ 2611967 w 2775858"/>
                <a:gd name="connsiteY12" fmla="*/ 1448405 h 1908629"/>
                <a:gd name="connsiteX13" fmla="*/ 2590196 w 2775858"/>
                <a:gd name="connsiteY13" fmla="*/ 1524605 h 1908629"/>
                <a:gd name="connsiteX14" fmla="*/ 2484967 w 2775858"/>
                <a:gd name="connsiteY14" fmla="*/ 1582662 h 1908629"/>
                <a:gd name="connsiteX15" fmla="*/ 2343453 w 2775858"/>
                <a:gd name="connsiteY15" fmla="*/ 1637091 h 1908629"/>
                <a:gd name="connsiteX16" fmla="*/ 2176539 w 2775858"/>
                <a:gd name="connsiteY16" fmla="*/ 1669748 h 1908629"/>
                <a:gd name="connsiteX17" fmla="*/ 1947939 w 2775858"/>
                <a:gd name="connsiteY17" fmla="*/ 1767719 h 1908629"/>
                <a:gd name="connsiteX18" fmla="*/ 1897139 w 2775858"/>
                <a:gd name="connsiteY18" fmla="*/ 1891091 h 1908629"/>
                <a:gd name="connsiteX19" fmla="*/ 1846339 w 2775858"/>
                <a:gd name="connsiteY19" fmla="*/ 1872948 h 1908629"/>
                <a:gd name="connsiteX20" fmla="*/ 1741110 w 2775858"/>
                <a:gd name="connsiteY20" fmla="*/ 1843919 h 1908629"/>
                <a:gd name="connsiteX21" fmla="*/ 1646767 w 2775858"/>
                <a:gd name="connsiteY21" fmla="*/ 1843919 h 1908629"/>
                <a:gd name="connsiteX22" fmla="*/ 1563310 w 2775858"/>
                <a:gd name="connsiteY22" fmla="*/ 1876577 h 1908629"/>
                <a:gd name="connsiteX23" fmla="*/ 1465339 w 2775858"/>
                <a:gd name="connsiteY23" fmla="*/ 1789491 h 1908629"/>
                <a:gd name="connsiteX24" fmla="*/ 1414539 w 2775858"/>
                <a:gd name="connsiteY24" fmla="*/ 1804005 h 1908629"/>
                <a:gd name="connsiteX25" fmla="*/ 1352853 w 2775858"/>
                <a:gd name="connsiteY25" fmla="*/ 1702405 h 1908629"/>
                <a:gd name="connsiteX26" fmla="*/ 1352853 w 2775858"/>
                <a:gd name="connsiteY26" fmla="*/ 1626205 h 1908629"/>
                <a:gd name="connsiteX27" fmla="*/ 1338339 w 2775858"/>
                <a:gd name="connsiteY27" fmla="*/ 1568148 h 1908629"/>
                <a:gd name="connsiteX28" fmla="*/ 1175053 w 2775858"/>
                <a:gd name="connsiteY28" fmla="*/ 1550005 h 1908629"/>
                <a:gd name="connsiteX29" fmla="*/ 1138767 w 2775858"/>
                <a:gd name="connsiteY29" fmla="*/ 1520977 h 1908629"/>
                <a:gd name="connsiteX30" fmla="*/ 1073453 w 2775858"/>
                <a:gd name="connsiteY30" fmla="*/ 1528234 h 1908629"/>
                <a:gd name="connsiteX31" fmla="*/ 1000882 w 2775858"/>
                <a:gd name="connsiteY31" fmla="*/ 1575405 h 1908629"/>
                <a:gd name="connsiteX32" fmla="*/ 979110 w 2775858"/>
                <a:gd name="connsiteY32" fmla="*/ 1571777 h 1908629"/>
                <a:gd name="connsiteX33" fmla="*/ 964596 w 2775858"/>
                <a:gd name="connsiteY33" fmla="*/ 1593548 h 1908629"/>
                <a:gd name="connsiteX34" fmla="*/ 921053 w 2775858"/>
                <a:gd name="connsiteY34" fmla="*/ 1579034 h 1908629"/>
                <a:gd name="connsiteX35" fmla="*/ 902910 w 2775858"/>
                <a:gd name="connsiteY35" fmla="*/ 1542748 h 1908629"/>
                <a:gd name="connsiteX36" fmla="*/ 884767 w 2775858"/>
                <a:gd name="connsiteY36" fmla="*/ 1452034 h 1908629"/>
                <a:gd name="connsiteX37" fmla="*/ 812196 w 2775858"/>
                <a:gd name="connsiteY37" fmla="*/ 1502834 h 1908629"/>
                <a:gd name="connsiteX38" fmla="*/ 808567 w 2775858"/>
                <a:gd name="connsiteY38" fmla="*/ 1535491 h 1908629"/>
                <a:gd name="connsiteX39" fmla="*/ 786796 w 2775858"/>
                <a:gd name="connsiteY39" fmla="*/ 1589919 h 1908629"/>
                <a:gd name="connsiteX40" fmla="*/ 710596 w 2775858"/>
                <a:gd name="connsiteY40" fmla="*/ 1412119 h 1908629"/>
                <a:gd name="connsiteX41" fmla="*/ 681567 w 2775858"/>
                <a:gd name="connsiteY41" fmla="*/ 1390348 h 1908629"/>
                <a:gd name="connsiteX42" fmla="*/ 598110 w 2775858"/>
                <a:gd name="connsiteY42" fmla="*/ 1306891 h 1908629"/>
                <a:gd name="connsiteX43" fmla="*/ 540053 w 2775858"/>
                <a:gd name="connsiteY43" fmla="*/ 1285119 h 1908629"/>
                <a:gd name="connsiteX44" fmla="*/ 594482 w 2775858"/>
                <a:gd name="connsiteY44" fmla="*/ 1379462 h 1908629"/>
                <a:gd name="connsiteX45" fmla="*/ 645282 w 2775858"/>
                <a:gd name="connsiteY45" fmla="*/ 1412119 h 1908629"/>
                <a:gd name="connsiteX46" fmla="*/ 685196 w 2775858"/>
                <a:gd name="connsiteY46" fmla="*/ 1444777 h 1908629"/>
                <a:gd name="connsiteX47" fmla="*/ 652539 w 2775858"/>
                <a:gd name="connsiteY47" fmla="*/ 1459291 h 1908629"/>
                <a:gd name="connsiteX48" fmla="*/ 663424 w 2775858"/>
                <a:gd name="connsiteY48" fmla="*/ 1477434 h 1908629"/>
                <a:gd name="connsiteX49" fmla="*/ 645282 w 2775858"/>
                <a:gd name="connsiteY49" fmla="*/ 1524605 h 1908629"/>
                <a:gd name="connsiteX50" fmla="*/ 612624 w 2775858"/>
                <a:gd name="connsiteY50" fmla="*/ 1535491 h 1908629"/>
                <a:gd name="connsiteX51" fmla="*/ 627139 w 2775858"/>
                <a:gd name="connsiteY51" fmla="*/ 1484691 h 1908629"/>
                <a:gd name="connsiteX52" fmla="*/ 579967 w 2775858"/>
                <a:gd name="connsiteY52" fmla="*/ 1433891 h 1908629"/>
                <a:gd name="connsiteX53" fmla="*/ 496510 w 2775858"/>
                <a:gd name="connsiteY53" fmla="*/ 1361319 h 1908629"/>
                <a:gd name="connsiteX54" fmla="*/ 492882 w 2775858"/>
                <a:gd name="connsiteY54" fmla="*/ 1339548 h 1908629"/>
                <a:gd name="connsiteX55" fmla="*/ 452967 w 2775858"/>
                <a:gd name="connsiteY55" fmla="*/ 1310519 h 1908629"/>
                <a:gd name="connsiteX56" fmla="*/ 365882 w 2775858"/>
                <a:gd name="connsiteY56" fmla="*/ 1357691 h 1908629"/>
                <a:gd name="connsiteX57" fmla="*/ 329596 w 2775858"/>
                <a:gd name="connsiteY57" fmla="*/ 1343177 h 1908629"/>
                <a:gd name="connsiteX58" fmla="*/ 311453 w 2775858"/>
                <a:gd name="connsiteY58" fmla="*/ 1412119 h 1908629"/>
                <a:gd name="connsiteX59" fmla="*/ 271539 w 2775858"/>
                <a:gd name="connsiteY59" fmla="*/ 1430262 h 1908629"/>
                <a:gd name="connsiteX60" fmla="*/ 227996 w 2775858"/>
                <a:gd name="connsiteY60" fmla="*/ 1459291 h 1908629"/>
                <a:gd name="connsiteX61" fmla="*/ 246139 w 2775858"/>
                <a:gd name="connsiteY61" fmla="*/ 1502834 h 1908629"/>
                <a:gd name="connsiteX62" fmla="*/ 188082 w 2775858"/>
                <a:gd name="connsiteY62" fmla="*/ 1553634 h 1908629"/>
                <a:gd name="connsiteX63" fmla="*/ 130024 w 2775858"/>
                <a:gd name="connsiteY63" fmla="*/ 1568148 h 1908629"/>
                <a:gd name="connsiteX64" fmla="*/ 86482 w 2775858"/>
                <a:gd name="connsiteY64" fmla="*/ 1593548 h 1908629"/>
                <a:gd name="connsiteX65" fmla="*/ 68339 w 2775858"/>
                <a:gd name="connsiteY65" fmla="*/ 1597177 h 1908629"/>
                <a:gd name="connsiteX66" fmla="*/ 68339 w 2775858"/>
                <a:gd name="connsiteY66" fmla="*/ 1564519 h 1908629"/>
                <a:gd name="connsiteX67" fmla="*/ 21167 w 2775858"/>
                <a:gd name="connsiteY67" fmla="*/ 1553634 h 1908629"/>
                <a:gd name="connsiteX68" fmla="*/ 21167 w 2775858"/>
                <a:gd name="connsiteY68" fmla="*/ 1531862 h 1908629"/>
                <a:gd name="connsiteX69" fmla="*/ 6653 w 2775858"/>
                <a:gd name="connsiteY69" fmla="*/ 1488319 h 1908629"/>
                <a:gd name="connsiteX70" fmla="*/ 35682 w 2775858"/>
                <a:gd name="connsiteY70" fmla="*/ 1444777 h 1908629"/>
                <a:gd name="connsiteX71" fmla="*/ 3024 w 2775858"/>
                <a:gd name="connsiteY71" fmla="*/ 1343177 h 1908629"/>
                <a:gd name="connsiteX72" fmla="*/ 53824 w 2775858"/>
                <a:gd name="connsiteY72" fmla="*/ 1335919 h 1908629"/>
                <a:gd name="connsiteX73" fmla="*/ 188082 w 2775858"/>
                <a:gd name="connsiteY73" fmla="*/ 1350434 h 1908629"/>
                <a:gd name="connsiteX74" fmla="*/ 206224 w 2775858"/>
                <a:gd name="connsiteY74" fmla="*/ 1237948 h 1908629"/>
                <a:gd name="connsiteX75" fmla="*/ 126396 w 2775858"/>
                <a:gd name="connsiteY75" fmla="*/ 1176262 h 1908629"/>
                <a:gd name="connsiteX76" fmla="*/ 177196 w 2775858"/>
                <a:gd name="connsiteY76" fmla="*/ 1139977 h 1908629"/>
                <a:gd name="connsiteX77" fmla="*/ 188082 w 2775858"/>
                <a:gd name="connsiteY77" fmla="*/ 1147234 h 1908629"/>
                <a:gd name="connsiteX78" fmla="*/ 220739 w 2775858"/>
                <a:gd name="connsiteY78" fmla="*/ 1125462 h 1908629"/>
                <a:gd name="connsiteX79" fmla="*/ 246139 w 2775858"/>
                <a:gd name="connsiteY79" fmla="*/ 1121834 h 1908629"/>
                <a:gd name="connsiteX80" fmla="*/ 322339 w 2775858"/>
                <a:gd name="connsiteY80" fmla="*/ 1034748 h 1908629"/>
                <a:gd name="connsiteX81" fmla="*/ 322339 w 2775858"/>
                <a:gd name="connsiteY81" fmla="*/ 998462 h 1908629"/>
                <a:gd name="connsiteX82" fmla="*/ 369510 w 2775858"/>
                <a:gd name="connsiteY82" fmla="*/ 987577 h 1908629"/>
                <a:gd name="connsiteX83" fmla="*/ 409424 w 2775858"/>
                <a:gd name="connsiteY83" fmla="*/ 958548 h 1908629"/>
                <a:gd name="connsiteX84" fmla="*/ 442082 w 2775858"/>
                <a:gd name="connsiteY84" fmla="*/ 940405 h 1908629"/>
                <a:gd name="connsiteX85" fmla="*/ 442082 w 2775858"/>
                <a:gd name="connsiteY85" fmla="*/ 893234 h 1908629"/>
                <a:gd name="connsiteX86" fmla="*/ 442082 w 2775858"/>
                <a:gd name="connsiteY86" fmla="*/ 813405 h 1908629"/>
                <a:gd name="connsiteX87" fmla="*/ 500139 w 2775858"/>
                <a:gd name="connsiteY87" fmla="*/ 773491 h 1908629"/>
                <a:gd name="connsiteX88" fmla="*/ 496510 w 2775858"/>
                <a:gd name="connsiteY88" fmla="*/ 817034 h 1908629"/>
                <a:gd name="connsiteX89" fmla="*/ 496510 w 2775858"/>
                <a:gd name="connsiteY89" fmla="*/ 860577 h 1908629"/>
                <a:gd name="connsiteX90" fmla="*/ 496510 w 2775858"/>
                <a:gd name="connsiteY90" fmla="*/ 907748 h 1908629"/>
                <a:gd name="connsiteX91" fmla="*/ 525539 w 2775858"/>
                <a:gd name="connsiteY91" fmla="*/ 936777 h 1908629"/>
                <a:gd name="connsiteX92" fmla="*/ 583596 w 2775858"/>
                <a:gd name="connsiteY92" fmla="*/ 925891 h 1908629"/>
                <a:gd name="connsiteX93" fmla="*/ 601739 w 2775858"/>
                <a:gd name="connsiteY93" fmla="*/ 933148 h 1908629"/>
                <a:gd name="connsiteX94" fmla="*/ 677939 w 2775858"/>
                <a:gd name="connsiteY94" fmla="*/ 911377 h 1908629"/>
                <a:gd name="connsiteX95" fmla="*/ 703339 w 2775858"/>
                <a:gd name="connsiteY95" fmla="*/ 925891 h 1908629"/>
                <a:gd name="connsiteX96" fmla="*/ 768653 w 2775858"/>
                <a:gd name="connsiteY96" fmla="*/ 867834 h 1908629"/>
                <a:gd name="connsiteX97" fmla="*/ 750510 w 2775858"/>
                <a:gd name="connsiteY97" fmla="*/ 817034 h 1908629"/>
                <a:gd name="connsiteX98" fmla="*/ 786796 w 2775858"/>
                <a:gd name="connsiteY98" fmla="*/ 791634 h 1908629"/>
                <a:gd name="connsiteX99" fmla="*/ 830339 w 2775858"/>
                <a:gd name="connsiteY99" fmla="*/ 824291 h 1908629"/>
                <a:gd name="connsiteX100" fmla="*/ 841224 w 2775858"/>
                <a:gd name="connsiteY100" fmla="*/ 758977 h 1908629"/>
                <a:gd name="connsiteX101" fmla="*/ 823082 w 2775858"/>
                <a:gd name="connsiteY101" fmla="*/ 733577 h 1908629"/>
                <a:gd name="connsiteX102" fmla="*/ 852110 w 2775858"/>
                <a:gd name="connsiteY102" fmla="*/ 700919 h 1908629"/>
                <a:gd name="connsiteX103" fmla="*/ 917424 w 2775858"/>
                <a:gd name="connsiteY103" fmla="*/ 711805 h 1908629"/>
                <a:gd name="connsiteX104" fmla="*/ 946453 w 2775858"/>
                <a:gd name="connsiteY104" fmla="*/ 679148 h 1908629"/>
                <a:gd name="connsiteX105" fmla="*/ 979110 w 2775858"/>
                <a:gd name="connsiteY105" fmla="*/ 671891 h 1908629"/>
                <a:gd name="connsiteX106" fmla="*/ 946453 w 2775858"/>
                <a:gd name="connsiteY106" fmla="*/ 631977 h 1908629"/>
                <a:gd name="connsiteX107" fmla="*/ 906539 w 2775858"/>
                <a:gd name="connsiteY107" fmla="*/ 646491 h 1908629"/>
                <a:gd name="connsiteX108" fmla="*/ 812196 w 2775858"/>
                <a:gd name="connsiteY108" fmla="*/ 668262 h 1908629"/>
                <a:gd name="connsiteX109" fmla="*/ 765024 w 2775858"/>
                <a:gd name="connsiteY109" fmla="*/ 566662 h 1908629"/>
                <a:gd name="connsiteX110" fmla="*/ 783167 w 2775858"/>
                <a:gd name="connsiteY110" fmla="*/ 494091 h 1908629"/>
                <a:gd name="connsiteX111" fmla="*/ 830339 w 2775858"/>
                <a:gd name="connsiteY111" fmla="*/ 454177 h 1908629"/>
                <a:gd name="connsiteX112" fmla="*/ 855739 w 2775858"/>
                <a:gd name="connsiteY112" fmla="*/ 399748 h 1908629"/>
                <a:gd name="connsiteX113" fmla="*/ 848482 w 2775858"/>
                <a:gd name="connsiteY113" fmla="*/ 330805 h 1908629"/>
                <a:gd name="connsiteX114" fmla="*/ 801310 w 2775858"/>
                <a:gd name="connsiteY114" fmla="*/ 352577 h 1908629"/>
                <a:gd name="connsiteX115" fmla="*/ 765024 w 2775858"/>
                <a:gd name="connsiteY115" fmla="*/ 403377 h 1908629"/>
                <a:gd name="connsiteX116" fmla="*/ 779539 w 2775858"/>
                <a:gd name="connsiteY116" fmla="*/ 417891 h 1908629"/>
                <a:gd name="connsiteX117" fmla="*/ 710596 w 2775858"/>
                <a:gd name="connsiteY117" fmla="*/ 501348 h 1908629"/>
                <a:gd name="connsiteX118" fmla="*/ 667053 w 2775858"/>
                <a:gd name="connsiteY118" fmla="*/ 588434 h 1908629"/>
                <a:gd name="connsiteX119" fmla="*/ 681567 w 2775858"/>
                <a:gd name="connsiteY119" fmla="*/ 646491 h 1908629"/>
                <a:gd name="connsiteX120" fmla="*/ 710596 w 2775858"/>
                <a:gd name="connsiteY120" fmla="*/ 657377 h 1908629"/>
                <a:gd name="connsiteX121" fmla="*/ 692453 w 2775858"/>
                <a:gd name="connsiteY121" fmla="*/ 719062 h 1908629"/>
                <a:gd name="connsiteX122" fmla="*/ 677939 w 2775858"/>
                <a:gd name="connsiteY122" fmla="*/ 722691 h 1908629"/>
                <a:gd name="connsiteX123" fmla="*/ 645282 w 2775858"/>
                <a:gd name="connsiteY123" fmla="*/ 824291 h 1908629"/>
                <a:gd name="connsiteX124" fmla="*/ 598110 w 2775858"/>
                <a:gd name="connsiteY124" fmla="*/ 856948 h 1908629"/>
                <a:gd name="connsiteX125" fmla="*/ 579967 w 2775858"/>
                <a:gd name="connsiteY125" fmla="*/ 893234 h 1908629"/>
                <a:gd name="connsiteX126" fmla="*/ 561824 w 2775858"/>
                <a:gd name="connsiteY126" fmla="*/ 860577 h 1908629"/>
                <a:gd name="connsiteX127" fmla="*/ 565453 w 2775858"/>
                <a:gd name="connsiteY127" fmla="*/ 820662 h 1908629"/>
                <a:gd name="connsiteX128" fmla="*/ 547310 w 2775858"/>
                <a:gd name="connsiteY128" fmla="*/ 795262 h 1908629"/>
                <a:gd name="connsiteX129" fmla="*/ 496510 w 2775858"/>
                <a:gd name="connsiteY129" fmla="*/ 700919 h 1908629"/>
                <a:gd name="connsiteX130" fmla="*/ 481996 w 2775858"/>
                <a:gd name="connsiteY130" fmla="*/ 726319 h 1908629"/>
                <a:gd name="connsiteX131" fmla="*/ 420310 w 2775858"/>
                <a:gd name="connsiteY131" fmla="*/ 773491 h 1908629"/>
                <a:gd name="connsiteX132" fmla="*/ 373139 w 2775858"/>
                <a:gd name="connsiteY132" fmla="*/ 700919 h 1908629"/>
                <a:gd name="connsiteX133" fmla="*/ 369510 w 2775858"/>
                <a:gd name="connsiteY133" fmla="*/ 573919 h 1908629"/>
                <a:gd name="connsiteX134" fmla="*/ 492882 w 2775858"/>
                <a:gd name="connsiteY134" fmla="*/ 454177 h 1908629"/>
                <a:gd name="connsiteX135" fmla="*/ 587224 w 2775858"/>
                <a:gd name="connsiteY135" fmla="*/ 287262 h 1908629"/>
                <a:gd name="connsiteX136" fmla="*/ 670682 w 2775858"/>
                <a:gd name="connsiteY136" fmla="*/ 156634 h 1908629"/>
                <a:gd name="connsiteX137" fmla="*/ 797682 w 2775858"/>
                <a:gd name="connsiteY137" fmla="*/ 36891 h 1908629"/>
                <a:gd name="connsiteX138" fmla="*/ 830339 w 2775858"/>
                <a:gd name="connsiteY138" fmla="*/ 40519 h 1908629"/>
                <a:gd name="connsiteX139" fmla="*/ 848482 w 2775858"/>
                <a:gd name="connsiteY139" fmla="*/ 4234 h 1908629"/>
                <a:gd name="connsiteX140" fmla="*/ 877510 w 2775858"/>
                <a:gd name="connsiteY140" fmla="*/ 33262 h 1908629"/>
                <a:gd name="connsiteX141" fmla="*/ 779539 w 2775858"/>
                <a:gd name="connsiteY141" fmla="*/ 203805 h 1908629"/>
                <a:gd name="connsiteX142" fmla="*/ 812196 w 2775858"/>
                <a:gd name="connsiteY142" fmla="*/ 207434 h 1908629"/>
                <a:gd name="connsiteX143" fmla="*/ 902910 w 2775858"/>
                <a:gd name="connsiteY143" fmla="*/ 214691 h 1908629"/>
                <a:gd name="connsiteX144" fmla="*/ 1044424 w 2775858"/>
                <a:gd name="connsiteY144" fmla="*/ 269119 h 1908629"/>
                <a:gd name="connsiteX145" fmla="*/ 1102482 w 2775858"/>
                <a:gd name="connsiteY145" fmla="*/ 352577 h 1908629"/>
                <a:gd name="connsiteX146" fmla="*/ 1091596 w 2775858"/>
                <a:gd name="connsiteY146" fmla="*/ 381605 h 1908629"/>
                <a:gd name="connsiteX147" fmla="*/ 1102482 w 2775858"/>
                <a:gd name="connsiteY147" fmla="*/ 403377 h 1908629"/>
                <a:gd name="connsiteX148" fmla="*/ 1102482 w 2775858"/>
                <a:gd name="connsiteY148" fmla="*/ 432405 h 1908629"/>
                <a:gd name="connsiteX149" fmla="*/ 1138767 w 2775858"/>
                <a:gd name="connsiteY149" fmla="*/ 446919 h 1908629"/>
                <a:gd name="connsiteX150" fmla="*/ 1164167 w 2775858"/>
                <a:gd name="connsiteY150" fmla="*/ 457805 h 1908629"/>
                <a:gd name="connsiteX151" fmla="*/ 1175053 w 2775858"/>
                <a:gd name="connsiteY151" fmla="*/ 446919 h 1908629"/>
                <a:gd name="connsiteX152" fmla="*/ 1138767 w 2775858"/>
                <a:gd name="connsiteY152" fmla="*/ 414262 h 1908629"/>
                <a:gd name="connsiteX153" fmla="*/ 1164167 w 2775858"/>
                <a:gd name="connsiteY153" fmla="*/ 392491 h 1908629"/>
                <a:gd name="connsiteX154" fmla="*/ 1218596 w 2775858"/>
                <a:gd name="connsiteY154" fmla="*/ 428777 h 1908629"/>
                <a:gd name="connsiteX155" fmla="*/ 1233110 w 2775858"/>
                <a:gd name="connsiteY155" fmla="*/ 425148 h 1908629"/>
                <a:gd name="connsiteX156" fmla="*/ 1222224 w 2775858"/>
                <a:gd name="connsiteY156" fmla="*/ 388862 h 1908629"/>
                <a:gd name="connsiteX157" fmla="*/ 1291167 w 2775858"/>
                <a:gd name="connsiteY157" fmla="*/ 312662 h 1908629"/>
                <a:gd name="connsiteX158" fmla="*/ 1312939 w 2775858"/>
                <a:gd name="connsiteY158" fmla="*/ 330805 h 1908629"/>
                <a:gd name="connsiteX159" fmla="*/ 1334710 w 2775858"/>
                <a:gd name="connsiteY159" fmla="*/ 330805 h 1908629"/>
                <a:gd name="connsiteX160" fmla="*/ 1414539 w 2775858"/>
                <a:gd name="connsiteY160" fmla="*/ 367091 h 1908629"/>
                <a:gd name="connsiteX161" fmla="*/ 1603224 w 2775858"/>
                <a:gd name="connsiteY161" fmla="*/ 377977 h 1908629"/>
                <a:gd name="connsiteX162" fmla="*/ 1730224 w 2775858"/>
                <a:gd name="connsiteY162" fmla="*/ 352577 h 1908629"/>
                <a:gd name="connsiteX163" fmla="*/ 1875367 w 2775858"/>
                <a:gd name="connsiteY163" fmla="*/ 327177 h 1908629"/>
                <a:gd name="connsiteX164" fmla="*/ 1875367 w 2775858"/>
                <a:gd name="connsiteY164" fmla="*/ 323548 h 1908629"/>
                <a:gd name="connsiteX165" fmla="*/ 1987853 w 2775858"/>
                <a:gd name="connsiteY165" fmla="*/ 330805 h 1908629"/>
                <a:gd name="connsiteX166" fmla="*/ 2165653 w 2775858"/>
                <a:gd name="connsiteY166" fmla="*/ 359834 h 1908629"/>
                <a:gd name="connsiteX167" fmla="*/ 2270882 w 2775858"/>
                <a:gd name="connsiteY167" fmla="*/ 403377 h 1908629"/>
                <a:gd name="connsiteX168" fmla="*/ 2405139 w 2775858"/>
                <a:gd name="connsiteY168" fmla="*/ 446919 h 190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775858" h="1908629">
                  <a:moveTo>
                    <a:pt x="2405139" y="446919"/>
                  </a:moveTo>
                  <a:cubicBezTo>
                    <a:pt x="2426910" y="463852"/>
                    <a:pt x="2387600" y="463853"/>
                    <a:pt x="2401510" y="504977"/>
                  </a:cubicBezTo>
                  <a:cubicBezTo>
                    <a:pt x="2415420" y="546101"/>
                    <a:pt x="2462591" y="645886"/>
                    <a:pt x="2488596" y="693662"/>
                  </a:cubicBezTo>
                  <a:cubicBezTo>
                    <a:pt x="2514601" y="741438"/>
                    <a:pt x="2542420" y="767444"/>
                    <a:pt x="2557539" y="791634"/>
                  </a:cubicBezTo>
                  <a:cubicBezTo>
                    <a:pt x="2572658" y="815825"/>
                    <a:pt x="2573263" y="821872"/>
                    <a:pt x="2579310" y="838805"/>
                  </a:cubicBezTo>
                  <a:cubicBezTo>
                    <a:pt x="2585357" y="855738"/>
                    <a:pt x="2564191" y="843039"/>
                    <a:pt x="2593824" y="893234"/>
                  </a:cubicBezTo>
                  <a:cubicBezTo>
                    <a:pt x="2623457" y="943429"/>
                    <a:pt x="2738362" y="1099458"/>
                    <a:pt x="2757110" y="1139977"/>
                  </a:cubicBezTo>
                  <a:cubicBezTo>
                    <a:pt x="2775858" y="1180496"/>
                    <a:pt x="2739572" y="1133929"/>
                    <a:pt x="2706310" y="1136348"/>
                  </a:cubicBezTo>
                  <a:cubicBezTo>
                    <a:pt x="2673048" y="1138767"/>
                    <a:pt x="2593825" y="1136348"/>
                    <a:pt x="2557539" y="1154491"/>
                  </a:cubicBezTo>
                  <a:cubicBezTo>
                    <a:pt x="2521253" y="1172634"/>
                    <a:pt x="2497063" y="1209524"/>
                    <a:pt x="2488596" y="1245205"/>
                  </a:cubicBezTo>
                  <a:cubicBezTo>
                    <a:pt x="2480129" y="1280886"/>
                    <a:pt x="2500691" y="1347410"/>
                    <a:pt x="2506739" y="1368577"/>
                  </a:cubicBezTo>
                  <a:cubicBezTo>
                    <a:pt x="2512787" y="1389744"/>
                    <a:pt x="2507344" y="1358900"/>
                    <a:pt x="2524882" y="1372205"/>
                  </a:cubicBezTo>
                  <a:cubicBezTo>
                    <a:pt x="2542420" y="1385510"/>
                    <a:pt x="2601081" y="1423005"/>
                    <a:pt x="2611967" y="1448405"/>
                  </a:cubicBezTo>
                  <a:cubicBezTo>
                    <a:pt x="2622853" y="1473805"/>
                    <a:pt x="2611363" y="1502229"/>
                    <a:pt x="2590196" y="1524605"/>
                  </a:cubicBezTo>
                  <a:cubicBezTo>
                    <a:pt x="2569029" y="1546981"/>
                    <a:pt x="2526091" y="1563914"/>
                    <a:pt x="2484967" y="1582662"/>
                  </a:cubicBezTo>
                  <a:cubicBezTo>
                    <a:pt x="2443843" y="1601410"/>
                    <a:pt x="2394858" y="1622577"/>
                    <a:pt x="2343453" y="1637091"/>
                  </a:cubicBezTo>
                  <a:cubicBezTo>
                    <a:pt x="2292048" y="1651605"/>
                    <a:pt x="2242458" y="1647977"/>
                    <a:pt x="2176539" y="1669748"/>
                  </a:cubicBezTo>
                  <a:cubicBezTo>
                    <a:pt x="2110620" y="1691519"/>
                    <a:pt x="1994506" y="1730829"/>
                    <a:pt x="1947939" y="1767719"/>
                  </a:cubicBezTo>
                  <a:cubicBezTo>
                    <a:pt x="1901372" y="1804609"/>
                    <a:pt x="1914072" y="1873553"/>
                    <a:pt x="1897139" y="1891091"/>
                  </a:cubicBezTo>
                  <a:cubicBezTo>
                    <a:pt x="1880206" y="1908629"/>
                    <a:pt x="1872344" y="1880810"/>
                    <a:pt x="1846339" y="1872948"/>
                  </a:cubicBezTo>
                  <a:cubicBezTo>
                    <a:pt x="1820334" y="1865086"/>
                    <a:pt x="1774372" y="1848757"/>
                    <a:pt x="1741110" y="1843919"/>
                  </a:cubicBezTo>
                  <a:cubicBezTo>
                    <a:pt x="1707848" y="1839081"/>
                    <a:pt x="1676400" y="1838476"/>
                    <a:pt x="1646767" y="1843919"/>
                  </a:cubicBezTo>
                  <a:cubicBezTo>
                    <a:pt x="1617134" y="1849362"/>
                    <a:pt x="1593548" y="1885648"/>
                    <a:pt x="1563310" y="1876577"/>
                  </a:cubicBezTo>
                  <a:cubicBezTo>
                    <a:pt x="1533072" y="1867506"/>
                    <a:pt x="1490134" y="1801586"/>
                    <a:pt x="1465339" y="1789491"/>
                  </a:cubicBezTo>
                  <a:cubicBezTo>
                    <a:pt x="1440544" y="1777396"/>
                    <a:pt x="1433287" y="1818519"/>
                    <a:pt x="1414539" y="1804005"/>
                  </a:cubicBezTo>
                  <a:cubicBezTo>
                    <a:pt x="1395791" y="1789491"/>
                    <a:pt x="1363134" y="1732038"/>
                    <a:pt x="1352853" y="1702405"/>
                  </a:cubicBezTo>
                  <a:cubicBezTo>
                    <a:pt x="1342572" y="1672772"/>
                    <a:pt x="1355272" y="1648581"/>
                    <a:pt x="1352853" y="1626205"/>
                  </a:cubicBezTo>
                  <a:cubicBezTo>
                    <a:pt x="1350434" y="1603829"/>
                    <a:pt x="1367972" y="1580848"/>
                    <a:pt x="1338339" y="1568148"/>
                  </a:cubicBezTo>
                  <a:cubicBezTo>
                    <a:pt x="1308706" y="1555448"/>
                    <a:pt x="1208315" y="1557867"/>
                    <a:pt x="1175053" y="1550005"/>
                  </a:cubicBezTo>
                  <a:cubicBezTo>
                    <a:pt x="1141791" y="1542143"/>
                    <a:pt x="1155700" y="1524606"/>
                    <a:pt x="1138767" y="1520977"/>
                  </a:cubicBezTo>
                  <a:cubicBezTo>
                    <a:pt x="1121834" y="1517349"/>
                    <a:pt x="1096434" y="1519163"/>
                    <a:pt x="1073453" y="1528234"/>
                  </a:cubicBezTo>
                  <a:cubicBezTo>
                    <a:pt x="1050472" y="1537305"/>
                    <a:pt x="1016606" y="1568148"/>
                    <a:pt x="1000882" y="1575405"/>
                  </a:cubicBezTo>
                  <a:cubicBezTo>
                    <a:pt x="985158" y="1582662"/>
                    <a:pt x="985158" y="1568753"/>
                    <a:pt x="979110" y="1571777"/>
                  </a:cubicBezTo>
                  <a:cubicBezTo>
                    <a:pt x="973062" y="1574801"/>
                    <a:pt x="974272" y="1592339"/>
                    <a:pt x="964596" y="1593548"/>
                  </a:cubicBezTo>
                  <a:cubicBezTo>
                    <a:pt x="954920" y="1594757"/>
                    <a:pt x="931334" y="1587501"/>
                    <a:pt x="921053" y="1579034"/>
                  </a:cubicBezTo>
                  <a:cubicBezTo>
                    <a:pt x="910772" y="1570567"/>
                    <a:pt x="908958" y="1563915"/>
                    <a:pt x="902910" y="1542748"/>
                  </a:cubicBezTo>
                  <a:cubicBezTo>
                    <a:pt x="896862" y="1521581"/>
                    <a:pt x="899886" y="1458686"/>
                    <a:pt x="884767" y="1452034"/>
                  </a:cubicBezTo>
                  <a:cubicBezTo>
                    <a:pt x="869648" y="1445382"/>
                    <a:pt x="824896" y="1488925"/>
                    <a:pt x="812196" y="1502834"/>
                  </a:cubicBezTo>
                  <a:cubicBezTo>
                    <a:pt x="799496" y="1516743"/>
                    <a:pt x="812800" y="1520977"/>
                    <a:pt x="808567" y="1535491"/>
                  </a:cubicBezTo>
                  <a:cubicBezTo>
                    <a:pt x="804334" y="1550005"/>
                    <a:pt x="803125" y="1610481"/>
                    <a:pt x="786796" y="1589919"/>
                  </a:cubicBezTo>
                  <a:cubicBezTo>
                    <a:pt x="770468" y="1569357"/>
                    <a:pt x="728134" y="1445381"/>
                    <a:pt x="710596" y="1412119"/>
                  </a:cubicBezTo>
                  <a:cubicBezTo>
                    <a:pt x="693058" y="1378857"/>
                    <a:pt x="700315" y="1407886"/>
                    <a:pt x="681567" y="1390348"/>
                  </a:cubicBezTo>
                  <a:cubicBezTo>
                    <a:pt x="662819" y="1372810"/>
                    <a:pt x="621696" y="1324429"/>
                    <a:pt x="598110" y="1306891"/>
                  </a:cubicBezTo>
                  <a:cubicBezTo>
                    <a:pt x="574524" y="1289353"/>
                    <a:pt x="540658" y="1273024"/>
                    <a:pt x="540053" y="1285119"/>
                  </a:cubicBezTo>
                  <a:cubicBezTo>
                    <a:pt x="539448" y="1297214"/>
                    <a:pt x="576944" y="1358295"/>
                    <a:pt x="594482" y="1379462"/>
                  </a:cubicBezTo>
                  <a:cubicBezTo>
                    <a:pt x="612020" y="1400629"/>
                    <a:pt x="630163" y="1401233"/>
                    <a:pt x="645282" y="1412119"/>
                  </a:cubicBezTo>
                  <a:cubicBezTo>
                    <a:pt x="660401" y="1423005"/>
                    <a:pt x="683987" y="1436915"/>
                    <a:pt x="685196" y="1444777"/>
                  </a:cubicBezTo>
                  <a:cubicBezTo>
                    <a:pt x="686405" y="1452639"/>
                    <a:pt x="656168" y="1453848"/>
                    <a:pt x="652539" y="1459291"/>
                  </a:cubicBezTo>
                  <a:cubicBezTo>
                    <a:pt x="648910" y="1464734"/>
                    <a:pt x="664633" y="1466549"/>
                    <a:pt x="663424" y="1477434"/>
                  </a:cubicBezTo>
                  <a:cubicBezTo>
                    <a:pt x="662215" y="1488319"/>
                    <a:pt x="653749" y="1514929"/>
                    <a:pt x="645282" y="1524605"/>
                  </a:cubicBezTo>
                  <a:cubicBezTo>
                    <a:pt x="636815" y="1534281"/>
                    <a:pt x="615648" y="1542143"/>
                    <a:pt x="612624" y="1535491"/>
                  </a:cubicBezTo>
                  <a:cubicBezTo>
                    <a:pt x="609600" y="1528839"/>
                    <a:pt x="632582" y="1501624"/>
                    <a:pt x="627139" y="1484691"/>
                  </a:cubicBezTo>
                  <a:cubicBezTo>
                    <a:pt x="621696" y="1467758"/>
                    <a:pt x="601738" y="1454453"/>
                    <a:pt x="579967" y="1433891"/>
                  </a:cubicBezTo>
                  <a:cubicBezTo>
                    <a:pt x="558196" y="1413329"/>
                    <a:pt x="511024" y="1377043"/>
                    <a:pt x="496510" y="1361319"/>
                  </a:cubicBezTo>
                  <a:cubicBezTo>
                    <a:pt x="481996" y="1345595"/>
                    <a:pt x="500139" y="1348015"/>
                    <a:pt x="492882" y="1339548"/>
                  </a:cubicBezTo>
                  <a:cubicBezTo>
                    <a:pt x="485625" y="1331081"/>
                    <a:pt x="474134" y="1307495"/>
                    <a:pt x="452967" y="1310519"/>
                  </a:cubicBezTo>
                  <a:cubicBezTo>
                    <a:pt x="431800" y="1313543"/>
                    <a:pt x="386444" y="1352248"/>
                    <a:pt x="365882" y="1357691"/>
                  </a:cubicBezTo>
                  <a:cubicBezTo>
                    <a:pt x="345320" y="1363134"/>
                    <a:pt x="338667" y="1334106"/>
                    <a:pt x="329596" y="1343177"/>
                  </a:cubicBezTo>
                  <a:cubicBezTo>
                    <a:pt x="320525" y="1352248"/>
                    <a:pt x="321129" y="1397605"/>
                    <a:pt x="311453" y="1412119"/>
                  </a:cubicBezTo>
                  <a:cubicBezTo>
                    <a:pt x="301777" y="1426633"/>
                    <a:pt x="285448" y="1422400"/>
                    <a:pt x="271539" y="1430262"/>
                  </a:cubicBezTo>
                  <a:cubicBezTo>
                    <a:pt x="257630" y="1438124"/>
                    <a:pt x="232229" y="1447196"/>
                    <a:pt x="227996" y="1459291"/>
                  </a:cubicBezTo>
                  <a:cubicBezTo>
                    <a:pt x="223763" y="1471386"/>
                    <a:pt x="252791" y="1487110"/>
                    <a:pt x="246139" y="1502834"/>
                  </a:cubicBezTo>
                  <a:cubicBezTo>
                    <a:pt x="239487" y="1518558"/>
                    <a:pt x="207434" y="1542748"/>
                    <a:pt x="188082" y="1553634"/>
                  </a:cubicBezTo>
                  <a:cubicBezTo>
                    <a:pt x="168730" y="1564520"/>
                    <a:pt x="146957" y="1561496"/>
                    <a:pt x="130024" y="1568148"/>
                  </a:cubicBezTo>
                  <a:cubicBezTo>
                    <a:pt x="113091" y="1574800"/>
                    <a:pt x="96763" y="1588710"/>
                    <a:pt x="86482" y="1593548"/>
                  </a:cubicBezTo>
                  <a:cubicBezTo>
                    <a:pt x="76201" y="1598386"/>
                    <a:pt x="71363" y="1602015"/>
                    <a:pt x="68339" y="1597177"/>
                  </a:cubicBezTo>
                  <a:cubicBezTo>
                    <a:pt x="65315" y="1592339"/>
                    <a:pt x="76201" y="1571776"/>
                    <a:pt x="68339" y="1564519"/>
                  </a:cubicBezTo>
                  <a:cubicBezTo>
                    <a:pt x="60477" y="1557262"/>
                    <a:pt x="29029" y="1559077"/>
                    <a:pt x="21167" y="1553634"/>
                  </a:cubicBezTo>
                  <a:cubicBezTo>
                    <a:pt x="13305" y="1548191"/>
                    <a:pt x="23586" y="1542748"/>
                    <a:pt x="21167" y="1531862"/>
                  </a:cubicBezTo>
                  <a:cubicBezTo>
                    <a:pt x="18748" y="1520976"/>
                    <a:pt x="4234" y="1502833"/>
                    <a:pt x="6653" y="1488319"/>
                  </a:cubicBezTo>
                  <a:cubicBezTo>
                    <a:pt x="9072" y="1473805"/>
                    <a:pt x="36287" y="1468967"/>
                    <a:pt x="35682" y="1444777"/>
                  </a:cubicBezTo>
                  <a:cubicBezTo>
                    <a:pt x="35077" y="1420587"/>
                    <a:pt x="0" y="1361320"/>
                    <a:pt x="3024" y="1343177"/>
                  </a:cubicBezTo>
                  <a:cubicBezTo>
                    <a:pt x="6048" y="1325034"/>
                    <a:pt x="22981" y="1334710"/>
                    <a:pt x="53824" y="1335919"/>
                  </a:cubicBezTo>
                  <a:cubicBezTo>
                    <a:pt x="84667" y="1337129"/>
                    <a:pt x="162682" y="1366763"/>
                    <a:pt x="188082" y="1350434"/>
                  </a:cubicBezTo>
                  <a:cubicBezTo>
                    <a:pt x="213482" y="1334106"/>
                    <a:pt x="216505" y="1266977"/>
                    <a:pt x="206224" y="1237948"/>
                  </a:cubicBezTo>
                  <a:cubicBezTo>
                    <a:pt x="195943" y="1208919"/>
                    <a:pt x="131234" y="1192590"/>
                    <a:pt x="126396" y="1176262"/>
                  </a:cubicBezTo>
                  <a:cubicBezTo>
                    <a:pt x="121558" y="1159934"/>
                    <a:pt x="166915" y="1144815"/>
                    <a:pt x="177196" y="1139977"/>
                  </a:cubicBezTo>
                  <a:cubicBezTo>
                    <a:pt x="187477" y="1135139"/>
                    <a:pt x="180825" y="1149653"/>
                    <a:pt x="188082" y="1147234"/>
                  </a:cubicBezTo>
                  <a:cubicBezTo>
                    <a:pt x="195339" y="1144815"/>
                    <a:pt x="211063" y="1129695"/>
                    <a:pt x="220739" y="1125462"/>
                  </a:cubicBezTo>
                  <a:cubicBezTo>
                    <a:pt x="230415" y="1121229"/>
                    <a:pt x="229206" y="1136953"/>
                    <a:pt x="246139" y="1121834"/>
                  </a:cubicBezTo>
                  <a:cubicBezTo>
                    <a:pt x="263072" y="1106715"/>
                    <a:pt x="309639" y="1055310"/>
                    <a:pt x="322339" y="1034748"/>
                  </a:cubicBezTo>
                  <a:cubicBezTo>
                    <a:pt x="335039" y="1014186"/>
                    <a:pt x="314477" y="1006324"/>
                    <a:pt x="322339" y="998462"/>
                  </a:cubicBezTo>
                  <a:cubicBezTo>
                    <a:pt x="330201" y="990600"/>
                    <a:pt x="354996" y="994229"/>
                    <a:pt x="369510" y="987577"/>
                  </a:cubicBezTo>
                  <a:cubicBezTo>
                    <a:pt x="384024" y="980925"/>
                    <a:pt x="397329" y="966410"/>
                    <a:pt x="409424" y="958548"/>
                  </a:cubicBezTo>
                  <a:cubicBezTo>
                    <a:pt x="421519" y="950686"/>
                    <a:pt x="436639" y="951291"/>
                    <a:pt x="442082" y="940405"/>
                  </a:cubicBezTo>
                  <a:cubicBezTo>
                    <a:pt x="447525" y="929519"/>
                    <a:pt x="442082" y="893234"/>
                    <a:pt x="442082" y="893234"/>
                  </a:cubicBezTo>
                  <a:cubicBezTo>
                    <a:pt x="442082" y="872067"/>
                    <a:pt x="432406" y="833362"/>
                    <a:pt x="442082" y="813405"/>
                  </a:cubicBezTo>
                  <a:cubicBezTo>
                    <a:pt x="451758" y="793448"/>
                    <a:pt x="491068" y="772886"/>
                    <a:pt x="500139" y="773491"/>
                  </a:cubicBezTo>
                  <a:cubicBezTo>
                    <a:pt x="509210" y="774096"/>
                    <a:pt x="497115" y="802520"/>
                    <a:pt x="496510" y="817034"/>
                  </a:cubicBezTo>
                  <a:cubicBezTo>
                    <a:pt x="495905" y="831548"/>
                    <a:pt x="496510" y="860577"/>
                    <a:pt x="496510" y="860577"/>
                  </a:cubicBezTo>
                  <a:cubicBezTo>
                    <a:pt x="496510" y="875696"/>
                    <a:pt x="491672" y="895048"/>
                    <a:pt x="496510" y="907748"/>
                  </a:cubicBezTo>
                  <a:cubicBezTo>
                    <a:pt x="501348" y="920448"/>
                    <a:pt x="511025" y="933753"/>
                    <a:pt x="525539" y="936777"/>
                  </a:cubicBezTo>
                  <a:cubicBezTo>
                    <a:pt x="540053" y="939801"/>
                    <a:pt x="570896" y="926496"/>
                    <a:pt x="583596" y="925891"/>
                  </a:cubicBezTo>
                  <a:cubicBezTo>
                    <a:pt x="596296" y="925286"/>
                    <a:pt x="586015" y="935567"/>
                    <a:pt x="601739" y="933148"/>
                  </a:cubicBezTo>
                  <a:cubicBezTo>
                    <a:pt x="617463" y="930729"/>
                    <a:pt x="661006" y="912586"/>
                    <a:pt x="677939" y="911377"/>
                  </a:cubicBezTo>
                  <a:cubicBezTo>
                    <a:pt x="694872" y="910168"/>
                    <a:pt x="688220" y="933148"/>
                    <a:pt x="703339" y="925891"/>
                  </a:cubicBezTo>
                  <a:cubicBezTo>
                    <a:pt x="718458" y="918634"/>
                    <a:pt x="760791" y="885977"/>
                    <a:pt x="768653" y="867834"/>
                  </a:cubicBezTo>
                  <a:cubicBezTo>
                    <a:pt x="776515" y="849691"/>
                    <a:pt x="747486" y="829734"/>
                    <a:pt x="750510" y="817034"/>
                  </a:cubicBezTo>
                  <a:cubicBezTo>
                    <a:pt x="753534" y="804334"/>
                    <a:pt x="773491" y="790425"/>
                    <a:pt x="786796" y="791634"/>
                  </a:cubicBezTo>
                  <a:cubicBezTo>
                    <a:pt x="800101" y="792843"/>
                    <a:pt x="821268" y="829734"/>
                    <a:pt x="830339" y="824291"/>
                  </a:cubicBezTo>
                  <a:cubicBezTo>
                    <a:pt x="839410" y="818848"/>
                    <a:pt x="842433" y="774096"/>
                    <a:pt x="841224" y="758977"/>
                  </a:cubicBezTo>
                  <a:cubicBezTo>
                    <a:pt x="840015" y="743858"/>
                    <a:pt x="821268" y="743253"/>
                    <a:pt x="823082" y="733577"/>
                  </a:cubicBezTo>
                  <a:cubicBezTo>
                    <a:pt x="824896" y="723901"/>
                    <a:pt x="836386" y="704548"/>
                    <a:pt x="852110" y="700919"/>
                  </a:cubicBezTo>
                  <a:cubicBezTo>
                    <a:pt x="867834" y="697290"/>
                    <a:pt x="901700" y="715434"/>
                    <a:pt x="917424" y="711805"/>
                  </a:cubicBezTo>
                  <a:cubicBezTo>
                    <a:pt x="933148" y="708177"/>
                    <a:pt x="936172" y="685800"/>
                    <a:pt x="946453" y="679148"/>
                  </a:cubicBezTo>
                  <a:cubicBezTo>
                    <a:pt x="956734" y="672496"/>
                    <a:pt x="979110" y="679753"/>
                    <a:pt x="979110" y="671891"/>
                  </a:cubicBezTo>
                  <a:cubicBezTo>
                    <a:pt x="979110" y="664029"/>
                    <a:pt x="958548" y="636210"/>
                    <a:pt x="946453" y="631977"/>
                  </a:cubicBezTo>
                  <a:cubicBezTo>
                    <a:pt x="934358" y="627744"/>
                    <a:pt x="928915" y="640444"/>
                    <a:pt x="906539" y="646491"/>
                  </a:cubicBezTo>
                  <a:cubicBezTo>
                    <a:pt x="884163" y="652538"/>
                    <a:pt x="835782" y="681567"/>
                    <a:pt x="812196" y="668262"/>
                  </a:cubicBezTo>
                  <a:cubicBezTo>
                    <a:pt x="788610" y="654957"/>
                    <a:pt x="769862" y="595690"/>
                    <a:pt x="765024" y="566662"/>
                  </a:cubicBezTo>
                  <a:cubicBezTo>
                    <a:pt x="760186" y="537634"/>
                    <a:pt x="772281" y="512838"/>
                    <a:pt x="783167" y="494091"/>
                  </a:cubicBezTo>
                  <a:cubicBezTo>
                    <a:pt x="794053" y="475344"/>
                    <a:pt x="818244" y="469901"/>
                    <a:pt x="830339" y="454177"/>
                  </a:cubicBezTo>
                  <a:cubicBezTo>
                    <a:pt x="842434" y="438453"/>
                    <a:pt x="852715" y="420310"/>
                    <a:pt x="855739" y="399748"/>
                  </a:cubicBezTo>
                  <a:cubicBezTo>
                    <a:pt x="858763" y="379186"/>
                    <a:pt x="857554" y="338667"/>
                    <a:pt x="848482" y="330805"/>
                  </a:cubicBezTo>
                  <a:cubicBezTo>
                    <a:pt x="839411" y="322943"/>
                    <a:pt x="815219" y="340482"/>
                    <a:pt x="801310" y="352577"/>
                  </a:cubicBezTo>
                  <a:cubicBezTo>
                    <a:pt x="787401" y="364672"/>
                    <a:pt x="768652" y="392491"/>
                    <a:pt x="765024" y="403377"/>
                  </a:cubicBezTo>
                  <a:cubicBezTo>
                    <a:pt x="761396" y="414263"/>
                    <a:pt x="788610" y="401563"/>
                    <a:pt x="779539" y="417891"/>
                  </a:cubicBezTo>
                  <a:cubicBezTo>
                    <a:pt x="770468" y="434219"/>
                    <a:pt x="729344" y="472924"/>
                    <a:pt x="710596" y="501348"/>
                  </a:cubicBezTo>
                  <a:cubicBezTo>
                    <a:pt x="691848" y="529772"/>
                    <a:pt x="671891" y="564244"/>
                    <a:pt x="667053" y="588434"/>
                  </a:cubicBezTo>
                  <a:cubicBezTo>
                    <a:pt x="662215" y="612624"/>
                    <a:pt x="674310" y="635001"/>
                    <a:pt x="681567" y="646491"/>
                  </a:cubicBezTo>
                  <a:cubicBezTo>
                    <a:pt x="688824" y="657982"/>
                    <a:pt x="708782" y="645282"/>
                    <a:pt x="710596" y="657377"/>
                  </a:cubicBezTo>
                  <a:cubicBezTo>
                    <a:pt x="712410" y="669472"/>
                    <a:pt x="697896" y="708176"/>
                    <a:pt x="692453" y="719062"/>
                  </a:cubicBezTo>
                  <a:cubicBezTo>
                    <a:pt x="687010" y="729948"/>
                    <a:pt x="685801" y="705153"/>
                    <a:pt x="677939" y="722691"/>
                  </a:cubicBezTo>
                  <a:cubicBezTo>
                    <a:pt x="670077" y="740229"/>
                    <a:pt x="658587" y="801915"/>
                    <a:pt x="645282" y="824291"/>
                  </a:cubicBezTo>
                  <a:cubicBezTo>
                    <a:pt x="631977" y="846667"/>
                    <a:pt x="608996" y="845458"/>
                    <a:pt x="598110" y="856948"/>
                  </a:cubicBezTo>
                  <a:cubicBezTo>
                    <a:pt x="587224" y="868438"/>
                    <a:pt x="586015" y="892629"/>
                    <a:pt x="579967" y="893234"/>
                  </a:cubicBezTo>
                  <a:cubicBezTo>
                    <a:pt x="573919" y="893839"/>
                    <a:pt x="564243" y="872672"/>
                    <a:pt x="561824" y="860577"/>
                  </a:cubicBezTo>
                  <a:cubicBezTo>
                    <a:pt x="559405" y="848482"/>
                    <a:pt x="567872" y="831548"/>
                    <a:pt x="565453" y="820662"/>
                  </a:cubicBezTo>
                  <a:cubicBezTo>
                    <a:pt x="563034" y="809776"/>
                    <a:pt x="558800" y="815219"/>
                    <a:pt x="547310" y="795262"/>
                  </a:cubicBezTo>
                  <a:cubicBezTo>
                    <a:pt x="535820" y="775305"/>
                    <a:pt x="507396" y="712409"/>
                    <a:pt x="496510" y="700919"/>
                  </a:cubicBezTo>
                  <a:cubicBezTo>
                    <a:pt x="485624" y="689429"/>
                    <a:pt x="494696" y="714224"/>
                    <a:pt x="481996" y="726319"/>
                  </a:cubicBezTo>
                  <a:cubicBezTo>
                    <a:pt x="469296" y="738414"/>
                    <a:pt x="438453" y="777724"/>
                    <a:pt x="420310" y="773491"/>
                  </a:cubicBezTo>
                  <a:cubicBezTo>
                    <a:pt x="402167" y="769258"/>
                    <a:pt x="381606" y="734181"/>
                    <a:pt x="373139" y="700919"/>
                  </a:cubicBezTo>
                  <a:cubicBezTo>
                    <a:pt x="364672" y="667657"/>
                    <a:pt x="349553" y="615043"/>
                    <a:pt x="369510" y="573919"/>
                  </a:cubicBezTo>
                  <a:cubicBezTo>
                    <a:pt x="389467" y="532795"/>
                    <a:pt x="456596" y="501953"/>
                    <a:pt x="492882" y="454177"/>
                  </a:cubicBezTo>
                  <a:cubicBezTo>
                    <a:pt x="529168" y="406401"/>
                    <a:pt x="557591" y="336852"/>
                    <a:pt x="587224" y="287262"/>
                  </a:cubicBezTo>
                  <a:cubicBezTo>
                    <a:pt x="616857" y="237672"/>
                    <a:pt x="635606" y="198362"/>
                    <a:pt x="670682" y="156634"/>
                  </a:cubicBezTo>
                  <a:cubicBezTo>
                    <a:pt x="705758" y="114906"/>
                    <a:pt x="771073" y="56244"/>
                    <a:pt x="797682" y="36891"/>
                  </a:cubicBezTo>
                  <a:cubicBezTo>
                    <a:pt x="824292" y="17539"/>
                    <a:pt x="821872" y="45962"/>
                    <a:pt x="830339" y="40519"/>
                  </a:cubicBezTo>
                  <a:cubicBezTo>
                    <a:pt x="838806" y="35076"/>
                    <a:pt x="840620" y="5443"/>
                    <a:pt x="848482" y="4234"/>
                  </a:cubicBezTo>
                  <a:cubicBezTo>
                    <a:pt x="856344" y="3025"/>
                    <a:pt x="889001" y="0"/>
                    <a:pt x="877510" y="33262"/>
                  </a:cubicBezTo>
                  <a:cubicBezTo>
                    <a:pt x="866019" y="66524"/>
                    <a:pt x="790425" y="174776"/>
                    <a:pt x="779539" y="203805"/>
                  </a:cubicBezTo>
                  <a:cubicBezTo>
                    <a:pt x="768653" y="232834"/>
                    <a:pt x="812196" y="207434"/>
                    <a:pt x="812196" y="207434"/>
                  </a:cubicBezTo>
                  <a:cubicBezTo>
                    <a:pt x="832758" y="209248"/>
                    <a:pt x="864205" y="204410"/>
                    <a:pt x="902910" y="214691"/>
                  </a:cubicBezTo>
                  <a:cubicBezTo>
                    <a:pt x="941615" y="224972"/>
                    <a:pt x="1011162" y="246138"/>
                    <a:pt x="1044424" y="269119"/>
                  </a:cubicBezTo>
                  <a:cubicBezTo>
                    <a:pt x="1077686" y="292100"/>
                    <a:pt x="1094620" y="333829"/>
                    <a:pt x="1102482" y="352577"/>
                  </a:cubicBezTo>
                  <a:cubicBezTo>
                    <a:pt x="1110344" y="371325"/>
                    <a:pt x="1091596" y="373138"/>
                    <a:pt x="1091596" y="381605"/>
                  </a:cubicBezTo>
                  <a:cubicBezTo>
                    <a:pt x="1091596" y="390072"/>
                    <a:pt x="1100668" y="394910"/>
                    <a:pt x="1102482" y="403377"/>
                  </a:cubicBezTo>
                  <a:cubicBezTo>
                    <a:pt x="1104296" y="411844"/>
                    <a:pt x="1096435" y="425148"/>
                    <a:pt x="1102482" y="432405"/>
                  </a:cubicBezTo>
                  <a:cubicBezTo>
                    <a:pt x="1108530" y="439662"/>
                    <a:pt x="1128486" y="442686"/>
                    <a:pt x="1138767" y="446919"/>
                  </a:cubicBezTo>
                  <a:cubicBezTo>
                    <a:pt x="1149048" y="451152"/>
                    <a:pt x="1158119" y="457805"/>
                    <a:pt x="1164167" y="457805"/>
                  </a:cubicBezTo>
                  <a:cubicBezTo>
                    <a:pt x="1170215" y="457805"/>
                    <a:pt x="1179286" y="454176"/>
                    <a:pt x="1175053" y="446919"/>
                  </a:cubicBezTo>
                  <a:cubicBezTo>
                    <a:pt x="1170820" y="439662"/>
                    <a:pt x="1140581" y="423333"/>
                    <a:pt x="1138767" y="414262"/>
                  </a:cubicBezTo>
                  <a:cubicBezTo>
                    <a:pt x="1136953" y="405191"/>
                    <a:pt x="1150862" y="390072"/>
                    <a:pt x="1164167" y="392491"/>
                  </a:cubicBezTo>
                  <a:cubicBezTo>
                    <a:pt x="1177472" y="394910"/>
                    <a:pt x="1207105" y="423334"/>
                    <a:pt x="1218596" y="428777"/>
                  </a:cubicBezTo>
                  <a:cubicBezTo>
                    <a:pt x="1230087" y="434220"/>
                    <a:pt x="1232505" y="431801"/>
                    <a:pt x="1233110" y="425148"/>
                  </a:cubicBezTo>
                  <a:cubicBezTo>
                    <a:pt x="1233715" y="418496"/>
                    <a:pt x="1212548" y="407610"/>
                    <a:pt x="1222224" y="388862"/>
                  </a:cubicBezTo>
                  <a:cubicBezTo>
                    <a:pt x="1231900" y="370114"/>
                    <a:pt x="1276048" y="322338"/>
                    <a:pt x="1291167" y="312662"/>
                  </a:cubicBezTo>
                  <a:cubicBezTo>
                    <a:pt x="1306286" y="302986"/>
                    <a:pt x="1305682" y="327781"/>
                    <a:pt x="1312939" y="330805"/>
                  </a:cubicBezTo>
                  <a:cubicBezTo>
                    <a:pt x="1320196" y="333829"/>
                    <a:pt x="1317777" y="324757"/>
                    <a:pt x="1334710" y="330805"/>
                  </a:cubicBezTo>
                  <a:cubicBezTo>
                    <a:pt x="1351643" y="336853"/>
                    <a:pt x="1369787" y="359229"/>
                    <a:pt x="1414539" y="367091"/>
                  </a:cubicBezTo>
                  <a:cubicBezTo>
                    <a:pt x="1459291" y="374953"/>
                    <a:pt x="1550610" y="380396"/>
                    <a:pt x="1603224" y="377977"/>
                  </a:cubicBezTo>
                  <a:cubicBezTo>
                    <a:pt x="1655838" y="375558"/>
                    <a:pt x="1684867" y="361044"/>
                    <a:pt x="1730224" y="352577"/>
                  </a:cubicBezTo>
                  <a:cubicBezTo>
                    <a:pt x="1775581" y="344110"/>
                    <a:pt x="1851177" y="332015"/>
                    <a:pt x="1875367" y="327177"/>
                  </a:cubicBezTo>
                  <a:cubicBezTo>
                    <a:pt x="1899557" y="322339"/>
                    <a:pt x="1856619" y="322943"/>
                    <a:pt x="1875367" y="323548"/>
                  </a:cubicBezTo>
                  <a:cubicBezTo>
                    <a:pt x="1894115" y="324153"/>
                    <a:pt x="1939472" y="324757"/>
                    <a:pt x="1987853" y="330805"/>
                  </a:cubicBezTo>
                  <a:cubicBezTo>
                    <a:pt x="2036234" y="336853"/>
                    <a:pt x="2118482" y="347739"/>
                    <a:pt x="2165653" y="359834"/>
                  </a:cubicBezTo>
                  <a:cubicBezTo>
                    <a:pt x="2212825" y="371929"/>
                    <a:pt x="2231573" y="388863"/>
                    <a:pt x="2270882" y="403377"/>
                  </a:cubicBezTo>
                  <a:cubicBezTo>
                    <a:pt x="2310191" y="417891"/>
                    <a:pt x="2383368" y="429986"/>
                    <a:pt x="2405139" y="446919"/>
                  </a:cubicBezTo>
                  <a:close/>
                </a:path>
              </a:pathLst>
            </a:cu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1679575" y="3181351"/>
              <a:ext cx="177800" cy="228600"/>
            </a:xfrm>
            <a:custGeom>
              <a:avLst/>
              <a:gdLst>
                <a:gd name="connsiteX0" fmla="*/ 2705 w 176748"/>
                <a:gd name="connsiteY0" fmla="*/ 50950 h 228149"/>
                <a:gd name="connsiteX1" fmla="*/ 73044 w 176748"/>
                <a:gd name="connsiteY1" fmla="*/ 7665 h 228149"/>
                <a:gd name="connsiteX2" fmla="*/ 108213 w 176748"/>
                <a:gd name="connsiteY2" fmla="*/ 4959 h 228149"/>
                <a:gd name="connsiteX3" fmla="*/ 132561 w 176748"/>
                <a:gd name="connsiteY3" fmla="*/ 4959 h 228149"/>
                <a:gd name="connsiteX4" fmla="*/ 156909 w 176748"/>
                <a:gd name="connsiteY4" fmla="*/ 29307 h 228149"/>
                <a:gd name="connsiteX5" fmla="*/ 175846 w 176748"/>
                <a:gd name="connsiteY5" fmla="*/ 61771 h 228149"/>
                <a:gd name="connsiteX6" fmla="*/ 151498 w 176748"/>
                <a:gd name="connsiteY6" fmla="*/ 145636 h 228149"/>
                <a:gd name="connsiteX7" fmla="*/ 121740 w 176748"/>
                <a:gd name="connsiteY7" fmla="*/ 207859 h 228149"/>
                <a:gd name="connsiteX8" fmla="*/ 54107 w 176748"/>
                <a:gd name="connsiteY8" fmla="*/ 224091 h 228149"/>
                <a:gd name="connsiteX9" fmla="*/ 89276 w 176748"/>
                <a:gd name="connsiteY9" fmla="*/ 183511 h 228149"/>
                <a:gd name="connsiteX10" fmla="*/ 100097 w 176748"/>
                <a:gd name="connsiteY10" fmla="*/ 132110 h 228149"/>
                <a:gd name="connsiteX11" fmla="*/ 105508 w 176748"/>
                <a:gd name="connsiteY11" fmla="*/ 96940 h 228149"/>
                <a:gd name="connsiteX12" fmla="*/ 108213 w 176748"/>
                <a:gd name="connsiteY12" fmla="*/ 72592 h 228149"/>
                <a:gd name="connsiteX13" fmla="*/ 91981 w 176748"/>
                <a:gd name="connsiteY13" fmla="*/ 53655 h 228149"/>
                <a:gd name="connsiteX14" fmla="*/ 56812 w 176748"/>
                <a:gd name="connsiteY14" fmla="*/ 69887 h 228149"/>
                <a:gd name="connsiteX15" fmla="*/ 2705 w 176748"/>
                <a:gd name="connsiteY15" fmla="*/ 50950 h 22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6748" h="228149">
                  <a:moveTo>
                    <a:pt x="2705" y="50950"/>
                  </a:moveTo>
                  <a:cubicBezTo>
                    <a:pt x="5410" y="40580"/>
                    <a:pt x="55459" y="15330"/>
                    <a:pt x="73044" y="7665"/>
                  </a:cubicBezTo>
                  <a:cubicBezTo>
                    <a:pt x="90629" y="0"/>
                    <a:pt x="98294" y="5410"/>
                    <a:pt x="108213" y="4959"/>
                  </a:cubicBezTo>
                  <a:cubicBezTo>
                    <a:pt x="118132" y="4508"/>
                    <a:pt x="124445" y="901"/>
                    <a:pt x="132561" y="4959"/>
                  </a:cubicBezTo>
                  <a:cubicBezTo>
                    <a:pt x="140677" y="9017"/>
                    <a:pt x="149695" y="19838"/>
                    <a:pt x="156909" y="29307"/>
                  </a:cubicBezTo>
                  <a:cubicBezTo>
                    <a:pt x="164123" y="38776"/>
                    <a:pt x="176748" y="42383"/>
                    <a:pt x="175846" y="61771"/>
                  </a:cubicBezTo>
                  <a:cubicBezTo>
                    <a:pt x="174944" y="81159"/>
                    <a:pt x="160516" y="121288"/>
                    <a:pt x="151498" y="145636"/>
                  </a:cubicBezTo>
                  <a:cubicBezTo>
                    <a:pt x="142480" y="169984"/>
                    <a:pt x="137972" y="194783"/>
                    <a:pt x="121740" y="207859"/>
                  </a:cubicBezTo>
                  <a:cubicBezTo>
                    <a:pt x="105508" y="220935"/>
                    <a:pt x="59518" y="228149"/>
                    <a:pt x="54107" y="224091"/>
                  </a:cubicBezTo>
                  <a:cubicBezTo>
                    <a:pt x="48696" y="220033"/>
                    <a:pt x="81611" y="198841"/>
                    <a:pt x="89276" y="183511"/>
                  </a:cubicBezTo>
                  <a:cubicBezTo>
                    <a:pt x="96941" y="168181"/>
                    <a:pt x="97392" y="146538"/>
                    <a:pt x="100097" y="132110"/>
                  </a:cubicBezTo>
                  <a:cubicBezTo>
                    <a:pt x="102802" y="117682"/>
                    <a:pt x="104155" y="106860"/>
                    <a:pt x="105508" y="96940"/>
                  </a:cubicBezTo>
                  <a:cubicBezTo>
                    <a:pt x="106861" y="87020"/>
                    <a:pt x="110467" y="79806"/>
                    <a:pt x="108213" y="72592"/>
                  </a:cubicBezTo>
                  <a:cubicBezTo>
                    <a:pt x="105959" y="65378"/>
                    <a:pt x="100548" y="54106"/>
                    <a:pt x="91981" y="53655"/>
                  </a:cubicBezTo>
                  <a:cubicBezTo>
                    <a:pt x="83414" y="53204"/>
                    <a:pt x="67182" y="66280"/>
                    <a:pt x="56812" y="69887"/>
                  </a:cubicBezTo>
                  <a:cubicBezTo>
                    <a:pt x="46442" y="73494"/>
                    <a:pt x="0" y="61320"/>
                    <a:pt x="2705" y="50950"/>
                  </a:cubicBezTo>
                  <a:close/>
                </a:path>
              </a:pathLst>
            </a:custGeom>
            <a:pattFill prst="pct50">
              <a:fgClr>
                <a:srgbClr val="47A4E3"/>
              </a:fgClr>
              <a:bgClr>
                <a:schemeClr val="tx2"/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>
              <a:off x="1612901" y="3394077"/>
              <a:ext cx="103188" cy="277813"/>
            </a:xfrm>
            <a:custGeom>
              <a:avLst/>
              <a:gdLst>
                <a:gd name="connsiteX0" fmla="*/ 5862 w 103254"/>
                <a:gd name="connsiteY0" fmla="*/ 20741 h 277296"/>
                <a:gd name="connsiteX1" fmla="*/ 57263 w 103254"/>
                <a:gd name="connsiteY1" fmla="*/ 7214 h 277296"/>
                <a:gd name="connsiteX2" fmla="*/ 97843 w 103254"/>
                <a:gd name="connsiteY2" fmla="*/ 9919 h 277296"/>
                <a:gd name="connsiteX3" fmla="*/ 89727 w 103254"/>
                <a:gd name="connsiteY3" fmla="*/ 66731 h 277296"/>
                <a:gd name="connsiteX4" fmla="*/ 97843 w 103254"/>
                <a:gd name="connsiteY4" fmla="*/ 153302 h 277296"/>
                <a:gd name="connsiteX5" fmla="*/ 100548 w 103254"/>
                <a:gd name="connsiteY5" fmla="*/ 223640 h 277296"/>
                <a:gd name="connsiteX6" fmla="*/ 84316 w 103254"/>
                <a:gd name="connsiteY6" fmla="*/ 275041 h 277296"/>
                <a:gd name="connsiteX7" fmla="*/ 49147 w 103254"/>
                <a:gd name="connsiteY7" fmla="*/ 237167 h 277296"/>
                <a:gd name="connsiteX8" fmla="*/ 22094 w 103254"/>
                <a:gd name="connsiteY8" fmla="*/ 88374 h 277296"/>
                <a:gd name="connsiteX9" fmla="*/ 5862 w 103254"/>
                <a:gd name="connsiteY9" fmla="*/ 20741 h 2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254" h="277296">
                  <a:moveTo>
                    <a:pt x="5862" y="20741"/>
                  </a:moveTo>
                  <a:cubicBezTo>
                    <a:pt x="11724" y="7214"/>
                    <a:pt x="41933" y="9018"/>
                    <a:pt x="57263" y="7214"/>
                  </a:cubicBezTo>
                  <a:cubicBezTo>
                    <a:pt x="72593" y="5410"/>
                    <a:pt x="92432" y="0"/>
                    <a:pt x="97843" y="9919"/>
                  </a:cubicBezTo>
                  <a:cubicBezTo>
                    <a:pt x="103254" y="19839"/>
                    <a:pt x="89727" y="42834"/>
                    <a:pt x="89727" y="66731"/>
                  </a:cubicBezTo>
                  <a:cubicBezTo>
                    <a:pt x="89727" y="90628"/>
                    <a:pt x="96040" y="127151"/>
                    <a:pt x="97843" y="153302"/>
                  </a:cubicBezTo>
                  <a:cubicBezTo>
                    <a:pt x="99646" y="179453"/>
                    <a:pt x="102803" y="203350"/>
                    <a:pt x="100548" y="223640"/>
                  </a:cubicBezTo>
                  <a:cubicBezTo>
                    <a:pt x="98294" y="243930"/>
                    <a:pt x="92883" y="272786"/>
                    <a:pt x="84316" y="275041"/>
                  </a:cubicBezTo>
                  <a:cubicBezTo>
                    <a:pt x="75749" y="277296"/>
                    <a:pt x="59517" y="268278"/>
                    <a:pt x="49147" y="237167"/>
                  </a:cubicBezTo>
                  <a:cubicBezTo>
                    <a:pt x="38777" y="206056"/>
                    <a:pt x="29308" y="124896"/>
                    <a:pt x="22094" y="88374"/>
                  </a:cubicBezTo>
                  <a:cubicBezTo>
                    <a:pt x="14880" y="51852"/>
                    <a:pt x="0" y="34268"/>
                    <a:pt x="5862" y="2074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182691" y="2519365"/>
              <a:ext cx="46037" cy="46037"/>
            </a:xfrm>
            <a:prstGeom prst="ellipse">
              <a:avLst/>
            </a:prstGeom>
            <a:pattFill prst="ltDnDiag">
              <a:fgClr>
                <a:srgbClr val="FF0000"/>
              </a:fgClr>
              <a:bgClr>
                <a:schemeClr val="bg1">
                  <a:lumMod val="50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1614490" y="3395663"/>
              <a:ext cx="103187" cy="277812"/>
            </a:xfrm>
            <a:custGeom>
              <a:avLst/>
              <a:gdLst>
                <a:gd name="connsiteX0" fmla="*/ 5862 w 103254"/>
                <a:gd name="connsiteY0" fmla="*/ 20741 h 277296"/>
                <a:gd name="connsiteX1" fmla="*/ 57263 w 103254"/>
                <a:gd name="connsiteY1" fmla="*/ 7214 h 277296"/>
                <a:gd name="connsiteX2" fmla="*/ 97843 w 103254"/>
                <a:gd name="connsiteY2" fmla="*/ 9919 h 277296"/>
                <a:gd name="connsiteX3" fmla="*/ 89727 w 103254"/>
                <a:gd name="connsiteY3" fmla="*/ 66731 h 277296"/>
                <a:gd name="connsiteX4" fmla="*/ 97843 w 103254"/>
                <a:gd name="connsiteY4" fmla="*/ 153302 h 277296"/>
                <a:gd name="connsiteX5" fmla="*/ 100548 w 103254"/>
                <a:gd name="connsiteY5" fmla="*/ 223640 h 277296"/>
                <a:gd name="connsiteX6" fmla="*/ 84316 w 103254"/>
                <a:gd name="connsiteY6" fmla="*/ 275041 h 277296"/>
                <a:gd name="connsiteX7" fmla="*/ 49147 w 103254"/>
                <a:gd name="connsiteY7" fmla="*/ 237167 h 277296"/>
                <a:gd name="connsiteX8" fmla="*/ 22094 w 103254"/>
                <a:gd name="connsiteY8" fmla="*/ 88374 h 277296"/>
                <a:gd name="connsiteX9" fmla="*/ 5862 w 103254"/>
                <a:gd name="connsiteY9" fmla="*/ 20741 h 2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254" h="277296">
                  <a:moveTo>
                    <a:pt x="5862" y="20741"/>
                  </a:moveTo>
                  <a:cubicBezTo>
                    <a:pt x="11724" y="7214"/>
                    <a:pt x="41933" y="9018"/>
                    <a:pt x="57263" y="7214"/>
                  </a:cubicBezTo>
                  <a:cubicBezTo>
                    <a:pt x="72593" y="5410"/>
                    <a:pt x="92432" y="0"/>
                    <a:pt x="97843" y="9919"/>
                  </a:cubicBezTo>
                  <a:cubicBezTo>
                    <a:pt x="103254" y="19839"/>
                    <a:pt x="89727" y="42834"/>
                    <a:pt x="89727" y="66731"/>
                  </a:cubicBezTo>
                  <a:cubicBezTo>
                    <a:pt x="89727" y="90628"/>
                    <a:pt x="96040" y="127151"/>
                    <a:pt x="97843" y="153302"/>
                  </a:cubicBezTo>
                  <a:cubicBezTo>
                    <a:pt x="99646" y="179453"/>
                    <a:pt x="102803" y="203350"/>
                    <a:pt x="100548" y="223640"/>
                  </a:cubicBezTo>
                  <a:cubicBezTo>
                    <a:pt x="98294" y="243930"/>
                    <a:pt x="92883" y="272786"/>
                    <a:pt x="84316" y="275041"/>
                  </a:cubicBezTo>
                  <a:cubicBezTo>
                    <a:pt x="75749" y="277296"/>
                    <a:pt x="59517" y="268278"/>
                    <a:pt x="49147" y="237167"/>
                  </a:cubicBezTo>
                  <a:cubicBezTo>
                    <a:pt x="38777" y="206056"/>
                    <a:pt x="29308" y="124896"/>
                    <a:pt x="22094" y="88374"/>
                  </a:cubicBezTo>
                  <a:cubicBezTo>
                    <a:pt x="14880" y="51852"/>
                    <a:pt x="0" y="34268"/>
                    <a:pt x="5862" y="20741"/>
                  </a:cubicBezTo>
                  <a:close/>
                </a:path>
              </a:pathLst>
            </a:custGeom>
            <a:pattFill prst="smCheck">
              <a:fgClr>
                <a:srgbClr val="645EE0"/>
              </a:fgClr>
              <a:bgClr>
                <a:schemeClr val="accent6">
                  <a:lumMod val="75000"/>
                </a:schemeClr>
              </a:bgClr>
            </a:patt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563816" y="2095503"/>
              <a:ext cx="2517775" cy="1595438"/>
              <a:chOff x="2563816" y="2095503"/>
              <a:chExt cx="2517775" cy="1595438"/>
            </a:xfrm>
            <a:pattFill prst="narVert">
              <a:fgClr>
                <a:srgbClr val="008000"/>
              </a:fgClr>
              <a:bgClr>
                <a:schemeClr val="bg1"/>
              </a:bgClr>
            </a:pattFill>
          </p:grpSpPr>
          <p:sp>
            <p:nvSpPr>
              <p:cNvPr id="79" name="Freeform 78"/>
              <p:cNvSpPr/>
              <p:nvPr/>
            </p:nvSpPr>
            <p:spPr>
              <a:xfrm>
                <a:off x="4351338" y="2586039"/>
                <a:ext cx="80963" cy="366712"/>
              </a:xfrm>
              <a:custGeom>
                <a:avLst/>
                <a:gdLst>
                  <a:gd name="connsiteX0" fmla="*/ 23812 w 81359"/>
                  <a:gd name="connsiteY0" fmla="*/ 5953 h 366712"/>
                  <a:gd name="connsiteX1" fmla="*/ 42862 w 81359"/>
                  <a:gd name="connsiteY1" fmla="*/ 115491 h 366712"/>
                  <a:gd name="connsiteX2" fmla="*/ 57150 w 81359"/>
                  <a:gd name="connsiteY2" fmla="*/ 191691 h 366712"/>
                  <a:gd name="connsiteX3" fmla="*/ 80962 w 81359"/>
                  <a:gd name="connsiteY3" fmla="*/ 234553 h 366712"/>
                  <a:gd name="connsiteX4" fmla="*/ 59531 w 81359"/>
                  <a:gd name="connsiteY4" fmla="*/ 251222 h 366712"/>
                  <a:gd name="connsiteX5" fmla="*/ 40481 w 81359"/>
                  <a:gd name="connsiteY5" fmla="*/ 217885 h 366712"/>
                  <a:gd name="connsiteX6" fmla="*/ 26194 w 81359"/>
                  <a:gd name="connsiteY6" fmla="*/ 282178 h 366712"/>
                  <a:gd name="connsiteX7" fmla="*/ 59531 w 81359"/>
                  <a:gd name="connsiteY7" fmla="*/ 320278 h 366712"/>
                  <a:gd name="connsiteX8" fmla="*/ 35719 w 81359"/>
                  <a:gd name="connsiteY8" fmla="*/ 360760 h 366712"/>
                  <a:gd name="connsiteX9" fmla="*/ 26194 w 81359"/>
                  <a:gd name="connsiteY9" fmla="*/ 334566 h 366712"/>
                  <a:gd name="connsiteX10" fmla="*/ 4762 w 81359"/>
                  <a:gd name="connsiteY10" fmla="*/ 358378 h 366712"/>
                  <a:gd name="connsiteX11" fmla="*/ 0 w 81359"/>
                  <a:gd name="connsiteY11" fmla="*/ 284560 h 366712"/>
                  <a:gd name="connsiteX12" fmla="*/ 4762 w 81359"/>
                  <a:gd name="connsiteY12" fmla="*/ 225028 h 366712"/>
                  <a:gd name="connsiteX13" fmla="*/ 16669 w 81359"/>
                  <a:gd name="connsiteY13" fmla="*/ 167878 h 366712"/>
                  <a:gd name="connsiteX14" fmla="*/ 2381 w 81359"/>
                  <a:gd name="connsiteY14" fmla="*/ 79772 h 366712"/>
                  <a:gd name="connsiteX15" fmla="*/ 23812 w 81359"/>
                  <a:gd name="connsiteY15" fmla="*/ 5953 h 366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1359" h="366712">
                    <a:moveTo>
                      <a:pt x="23812" y="5953"/>
                    </a:moveTo>
                    <a:cubicBezTo>
                      <a:pt x="30559" y="11906"/>
                      <a:pt x="37306" y="84535"/>
                      <a:pt x="42862" y="115491"/>
                    </a:cubicBezTo>
                    <a:cubicBezTo>
                      <a:pt x="48418" y="146447"/>
                      <a:pt x="50800" y="171847"/>
                      <a:pt x="57150" y="191691"/>
                    </a:cubicBezTo>
                    <a:cubicBezTo>
                      <a:pt x="63500" y="211535"/>
                      <a:pt x="80565" y="224631"/>
                      <a:pt x="80962" y="234553"/>
                    </a:cubicBezTo>
                    <a:cubicBezTo>
                      <a:pt x="81359" y="244475"/>
                      <a:pt x="66278" y="254000"/>
                      <a:pt x="59531" y="251222"/>
                    </a:cubicBezTo>
                    <a:cubicBezTo>
                      <a:pt x="52784" y="248444"/>
                      <a:pt x="46037" y="212726"/>
                      <a:pt x="40481" y="217885"/>
                    </a:cubicBezTo>
                    <a:cubicBezTo>
                      <a:pt x="34925" y="223044"/>
                      <a:pt x="23019" y="265113"/>
                      <a:pt x="26194" y="282178"/>
                    </a:cubicBezTo>
                    <a:cubicBezTo>
                      <a:pt x="29369" y="299244"/>
                      <a:pt x="57944" y="307181"/>
                      <a:pt x="59531" y="320278"/>
                    </a:cubicBezTo>
                    <a:cubicBezTo>
                      <a:pt x="61118" y="333375"/>
                      <a:pt x="41275" y="358379"/>
                      <a:pt x="35719" y="360760"/>
                    </a:cubicBezTo>
                    <a:cubicBezTo>
                      <a:pt x="30163" y="363141"/>
                      <a:pt x="31353" y="334963"/>
                      <a:pt x="26194" y="334566"/>
                    </a:cubicBezTo>
                    <a:cubicBezTo>
                      <a:pt x="21035" y="334169"/>
                      <a:pt x="9128" y="366712"/>
                      <a:pt x="4762" y="358378"/>
                    </a:cubicBezTo>
                    <a:cubicBezTo>
                      <a:pt x="396" y="350044"/>
                      <a:pt x="0" y="306785"/>
                      <a:pt x="0" y="284560"/>
                    </a:cubicBezTo>
                    <a:cubicBezTo>
                      <a:pt x="0" y="262335"/>
                      <a:pt x="1984" y="244475"/>
                      <a:pt x="4762" y="225028"/>
                    </a:cubicBezTo>
                    <a:cubicBezTo>
                      <a:pt x="7540" y="205581"/>
                      <a:pt x="17066" y="192087"/>
                      <a:pt x="16669" y="167878"/>
                    </a:cubicBezTo>
                    <a:cubicBezTo>
                      <a:pt x="16272" y="143669"/>
                      <a:pt x="2381" y="100806"/>
                      <a:pt x="2381" y="79772"/>
                    </a:cubicBezTo>
                    <a:cubicBezTo>
                      <a:pt x="2381" y="58738"/>
                      <a:pt x="17065" y="0"/>
                      <a:pt x="23812" y="5953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4276726" y="2965981"/>
                <a:ext cx="171451" cy="125412"/>
              </a:xfrm>
              <a:custGeom>
                <a:avLst/>
                <a:gdLst>
                  <a:gd name="connsiteX0" fmla="*/ 74216 w 171054"/>
                  <a:gd name="connsiteY0" fmla="*/ 3175 h 125810"/>
                  <a:gd name="connsiteX1" fmla="*/ 117078 w 171054"/>
                  <a:gd name="connsiteY1" fmla="*/ 41275 h 125810"/>
                  <a:gd name="connsiteX2" fmla="*/ 143272 w 171054"/>
                  <a:gd name="connsiteY2" fmla="*/ 29369 h 125810"/>
                  <a:gd name="connsiteX3" fmla="*/ 164703 w 171054"/>
                  <a:gd name="connsiteY3" fmla="*/ 34131 h 125810"/>
                  <a:gd name="connsiteX4" fmla="*/ 167085 w 171054"/>
                  <a:gd name="connsiteY4" fmla="*/ 65088 h 125810"/>
                  <a:gd name="connsiteX5" fmla="*/ 140891 w 171054"/>
                  <a:gd name="connsiteY5" fmla="*/ 84138 h 125810"/>
                  <a:gd name="connsiteX6" fmla="*/ 98028 w 171054"/>
                  <a:gd name="connsiteY6" fmla="*/ 117475 h 125810"/>
                  <a:gd name="connsiteX7" fmla="*/ 64691 w 171054"/>
                  <a:gd name="connsiteY7" fmla="*/ 91281 h 125810"/>
                  <a:gd name="connsiteX8" fmla="*/ 21828 w 171054"/>
                  <a:gd name="connsiteY8" fmla="*/ 122238 h 125810"/>
                  <a:gd name="connsiteX9" fmla="*/ 2778 w 171054"/>
                  <a:gd name="connsiteY9" fmla="*/ 112713 h 125810"/>
                  <a:gd name="connsiteX10" fmla="*/ 38497 w 171054"/>
                  <a:gd name="connsiteY10" fmla="*/ 60325 h 125810"/>
                  <a:gd name="connsiteX11" fmla="*/ 74216 w 171054"/>
                  <a:gd name="connsiteY11" fmla="*/ 3175 h 12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1054" h="125810">
                    <a:moveTo>
                      <a:pt x="74216" y="3175"/>
                    </a:moveTo>
                    <a:cubicBezTo>
                      <a:pt x="87313" y="0"/>
                      <a:pt x="105569" y="36909"/>
                      <a:pt x="117078" y="41275"/>
                    </a:cubicBezTo>
                    <a:cubicBezTo>
                      <a:pt x="128587" y="45641"/>
                      <a:pt x="135334" y="30560"/>
                      <a:pt x="143272" y="29369"/>
                    </a:cubicBezTo>
                    <a:cubicBezTo>
                      <a:pt x="151210" y="28178"/>
                      <a:pt x="160734" y="28178"/>
                      <a:pt x="164703" y="34131"/>
                    </a:cubicBezTo>
                    <a:cubicBezTo>
                      <a:pt x="168672" y="40084"/>
                      <a:pt x="171054" y="56754"/>
                      <a:pt x="167085" y="65088"/>
                    </a:cubicBezTo>
                    <a:cubicBezTo>
                      <a:pt x="163116" y="73422"/>
                      <a:pt x="152401" y="75407"/>
                      <a:pt x="140891" y="84138"/>
                    </a:cubicBezTo>
                    <a:cubicBezTo>
                      <a:pt x="129382" y="92869"/>
                      <a:pt x="110728" y="116285"/>
                      <a:pt x="98028" y="117475"/>
                    </a:cubicBezTo>
                    <a:cubicBezTo>
                      <a:pt x="85328" y="118665"/>
                      <a:pt x="77391" y="90487"/>
                      <a:pt x="64691" y="91281"/>
                    </a:cubicBezTo>
                    <a:cubicBezTo>
                      <a:pt x="51991" y="92075"/>
                      <a:pt x="32147" y="118666"/>
                      <a:pt x="21828" y="122238"/>
                    </a:cubicBezTo>
                    <a:cubicBezTo>
                      <a:pt x="11509" y="125810"/>
                      <a:pt x="0" y="123032"/>
                      <a:pt x="2778" y="112713"/>
                    </a:cubicBezTo>
                    <a:cubicBezTo>
                      <a:pt x="5556" y="102394"/>
                      <a:pt x="28575" y="71437"/>
                      <a:pt x="38497" y="60325"/>
                    </a:cubicBezTo>
                    <a:cubicBezTo>
                      <a:pt x="48419" y="49213"/>
                      <a:pt x="61119" y="6350"/>
                      <a:pt x="74216" y="3175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4057651" y="3107270"/>
                <a:ext cx="280988" cy="239713"/>
              </a:xfrm>
              <a:custGeom>
                <a:avLst/>
                <a:gdLst>
                  <a:gd name="connsiteX0" fmla="*/ 223441 w 280591"/>
                  <a:gd name="connsiteY0" fmla="*/ 38100 h 239712"/>
                  <a:gd name="connsiteX1" fmla="*/ 259159 w 280591"/>
                  <a:gd name="connsiteY1" fmla="*/ 2381 h 239712"/>
                  <a:gd name="connsiteX2" fmla="*/ 280591 w 280591"/>
                  <a:gd name="connsiteY2" fmla="*/ 52387 h 239712"/>
                  <a:gd name="connsiteX3" fmla="*/ 259159 w 280591"/>
                  <a:gd name="connsiteY3" fmla="*/ 130968 h 239712"/>
                  <a:gd name="connsiteX4" fmla="*/ 213916 w 280591"/>
                  <a:gd name="connsiteY4" fmla="*/ 190500 h 239712"/>
                  <a:gd name="connsiteX5" fmla="*/ 171053 w 280591"/>
                  <a:gd name="connsiteY5" fmla="*/ 219075 h 239712"/>
                  <a:gd name="connsiteX6" fmla="*/ 111522 w 280591"/>
                  <a:gd name="connsiteY6" fmla="*/ 230981 h 239712"/>
                  <a:gd name="connsiteX7" fmla="*/ 1984 w 280591"/>
                  <a:gd name="connsiteY7" fmla="*/ 226218 h 239712"/>
                  <a:gd name="connsiteX8" fmla="*/ 99616 w 280591"/>
                  <a:gd name="connsiteY8" fmla="*/ 150018 h 239712"/>
                  <a:gd name="connsiteX9" fmla="*/ 118666 w 280591"/>
                  <a:gd name="connsiteY9" fmla="*/ 166687 h 239712"/>
                  <a:gd name="connsiteX10" fmla="*/ 166291 w 280591"/>
                  <a:gd name="connsiteY10" fmla="*/ 130968 h 239712"/>
                  <a:gd name="connsiteX11" fmla="*/ 185341 w 280591"/>
                  <a:gd name="connsiteY11" fmla="*/ 130968 h 239712"/>
                  <a:gd name="connsiteX12" fmla="*/ 223441 w 280591"/>
                  <a:gd name="connsiteY12" fmla="*/ 38100 h 239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0591" h="239712">
                    <a:moveTo>
                      <a:pt x="223441" y="38100"/>
                    </a:moveTo>
                    <a:cubicBezTo>
                      <a:pt x="235744" y="16669"/>
                      <a:pt x="249634" y="0"/>
                      <a:pt x="259159" y="2381"/>
                    </a:cubicBezTo>
                    <a:cubicBezTo>
                      <a:pt x="268684" y="4762"/>
                      <a:pt x="280591" y="30956"/>
                      <a:pt x="280591" y="52387"/>
                    </a:cubicBezTo>
                    <a:cubicBezTo>
                      <a:pt x="280591" y="73818"/>
                      <a:pt x="270271" y="107949"/>
                      <a:pt x="259159" y="130968"/>
                    </a:cubicBezTo>
                    <a:cubicBezTo>
                      <a:pt x="248047" y="153987"/>
                      <a:pt x="228600" y="175816"/>
                      <a:pt x="213916" y="190500"/>
                    </a:cubicBezTo>
                    <a:cubicBezTo>
                      <a:pt x="199232" y="205185"/>
                      <a:pt x="188119" y="212328"/>
                      <a:pt x="171053" y="219075"/>
                    </a:cubicBezTo>
                    <a:cubicBezTo>
                      <a:pt x="153987" y="225822"/>
                      <a:pt x="139700" y="229791"/>
                      <a:pt x="111522" y="230981"/>
                    </a:cubicBezTo>
                    <a:cubicBezTo>
                      <a:pt x="83344" y="232171"/>
                      <a:pt x="3968" y="239712"/>
                      <a:pt x="1984" y="226218"/>
                    </a:cubicBezTo>
                    <a:cubicBezTo>
                      <a:pt x="0" y="212724"/>
                      <a:pt x="80169" y="159940"/>
                      <a:pt x="99616" y="150018"/>
                    </a:cubicBezTo>
                    <a:cubicBezTo>
                      <a:pt x="119063" y="140096"/>
                      <a:pt x="107553" y="169862"/>
                      <a:pt x="118666" y="166687"/>
                    </a:cubicBezTo>
                    <a:cubicBezTo>
                      <a:pt x="129779" y="163512"/>
                      <a:pt x="155179" y="136921"/>
                      <a:pt x="166291" y="130968"/>
                    </a:cubicBezTo>
                    <a:cubicBezTo>
                      <a:pt x="177403" y="125015"/>
                      <a:pt x="174626" y="139302"/>
                      <a:pt x="185341" y="130968"/>
                    </a:cubicBezTo>
                    <a:cubicBezTo>
                      <a:pt x="196056" y="122634"/>
                      <a:pt x="211138" y="59531"/>
                      <a:pt x="223441" y="38100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4011615" y="3344336"/>
                <a:ext cx="82551" cy="82551"/>
              </a:xfrm>
              <a:custGeom>
                <a:avLst/>
                <a:gdLst>
                  <a:gd name="connsiteX0" fmla="*/ 1587 w 83740"/>
                  <a:gd name="connsiteY0" fmla="*/ 40481 h 82153"/>
                  <a:gd name="connsiteX1" fmla="*/ 34925 w 83740"/>
                  <a:gd name="connsiteY1" fmla="*/ 2381 h 82153"/>
                  <a:gd name="connsiteX2" fmla="*/ 77787 w 83740"/>
                  <a:gd name="connsiteY2" fmla="*/ 26194 h 82153"/>
                  <a:gd name="connsiteX3" fmla="*/ 70643 w 83740"/>
                  <a:gd name="connsiteY3" fmla="*/ 64294 h 82153"/>
                  <a:gd name="connsiteX4" fmla="*/ 44450 w 83740"/>
                  <a:gd name="connsiteY4" fmla="*/ 80962 h 82153"/>
                  <a:gd name="connsiteX5" fmla="*/ 1587 w 83740"/>
                  <a:gd name="connsiteY5" fmla="*/ 40481 h 8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740" h="82153">
                    <a:moveTo>
                      <a:pt x="1587" y="40481"/>
                    </a:moveTo>
                    <a:cubicBezTo>
                      <a:pt x="0" y="27384"/>
                      <a:pt x="22225" y="4762"/>
                      <a:pt x="34925" y="2381"/>
                    </a:cubicBezTo>
                    <a:cubicBezTo>
                      <a:pt x="47625" y="0"/>
                      <a:pt x="71834" y="15875"/>
                      <a:pt x="77787" y="26194"/>
                    </a:cubicBezTo>
                    <a:cubicBezTo>
                      <a:pt x="83740" y="36513"/>
                      <a:pt x="76199" y="55166"/>
                      <a:pt x="70643" y="64294"/>
                    </a:cubicBezTo>
                    <a:cubicBezTo>
                      <a:pt x="65087" y="73422"/>
                      <a:pt x="50800" y="82153"/>
                      <a:pt x="44450" y="80962"/>
                    </a:cubicBezTo>
                    <a:cubicBezTo>
                      <a:pt x="38100" y="79771"/>
                      <a:pt x="3174" y="53578"/>
                      <a:pt x="1587" y="4048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2563816" y="2095503"/>
                <a:ext cx="2517775" cy="1484313"/>
              </a:xfrm>
              <a:custGeom>
                <a:avLst/>
                <a:gdLst>
                  <a:gd name="connsiteX0" fmla="*/ 2154915 w 2517265"/>
                  <a:gd name="connsiteY0" fmla="*/ 641572 h 1483502"/>
                  <a:gd name="connsiteX1" fmla="*/ 2209268 w 2517265"/>
                  <a:gd name="connsiteY1" fmla="*/ 558445 h 1483502"/>
                  <a:gd name="connsiteX2" fmla="*/ 2225254 w 2517265"/>
                  <a:gd name="connsiteY2" fmla="*/ 564839 h 1483502"/>
                  <a:gd name="connsiteX3" fmla="*/ 2247634 w 2517265"/>
                  <a:gd name="connsiteY3" fmla="*/ 507290 h 1483502"/>
                  <a:gd name="connsiteX4" fmla="*/ 2282803 w 2517265"/>
                  <a:gd name="connsiteY4" fmla="*/ 497698 h 1483502"/>
                  <a:gd name="connsiteX5" fmla="*/ 2286001 w 2517265"/>
                  <a:gd name="connsiteY5" fmla="*/ 433754 h 1483502"/>
                  <a:gd name="connsiteX6" fmla="*/ 2301987 w 2517265"/>
                  <a:gd name="connsiteY6" fmla="*/ 417768 h 1483502"/>
                  <a:gd name="connsiteX7" fmla="*/ 2314775 w 2517265"/>
                  <a:gd name="connsiteY7" fmla="*/ 369810 h 1483502"/>
                  <a:gd name="connsiteX8" fmla="*/ 2327564 w 2517265"/>
                  <a:gd name="connsiteY8" fmla="*/ 363415 h 1483502"/>
                  <a:gd name="connsiteX9" fmla="*/ 2289198 w 2517265"/>
                  <a:gd name="connsiteY9" fmla="*/ 347429 h 1483502"/>
                  <a:gd name="connsiteX10" fmla="*/ 2337156 w 2517265"/>
                  <a:gd name="connsiteY10" fmla="*/ 248316 h 1483502"/>
                  <a:gd name="connsiteX11" fmla="*/ 2362734 w 2517265"/>
                  <a:gd name="connsiteY11" fmla="*/ 248316 h 1483502"/>
                  <a:gd name="connsiteX12" fmla="*/ 2378720 w 2517265"/>
                  <a:gd name="connsiteY12" fmla="*/ 225936 h 1483502"/>
                  <a:gd name="connsiteX13" fmla="*/ 2391508 w 2517265"/>
                  <a:gd name="connsiteY13" fmla="*/ 238725 h 1483502"/>
                  <a:gd name="connsiteX14" fmla="*/ 2385114 w 2517265"/>
                  <a:gd name="connsiteY14" fmla="*/ 261105 h 1483502"/>
                  <a:gd name="connsiteX15" fmla="*/ 2461847 w 2517265"/>
                  <a:gd name="connsiteY15" fmla="*/ 213147 h 1483502"/>
                  <a:gd name="connsiteX16" fmla="*/ 2487424 w 2517265"/>
                  <a:gd name="connsiteY16" fmla="*/ 245119 h 1483502"/>
                  <a:gd name="connsiteX17" fmla="*/ 2513002 w 2517265"/>
                  <a:gd name="connsiteY17" fmla="*/ 225936 h 1483502"/>
                  <a:gd name="connsiteX18" fmla="*/ 2461847 w 2517265"/>
                  <a:gd name="connsiteY18" fmla="*/ 104442 h 1483502"/>
                  <a:gd name="connsiteX19" fmla="*/ 2407494 w 2517265"/>
                  <a:gd name="connsiteY19" fmla="*/ 50090 h 1483502"/>
                  <a:gd name="connsiteX20" fmla="*/ 2241240 w 2517265"/>
                  <a:gd name="connsiteY20" fmla="*/ 5329 h 1483502"/>
                  <a:gd name="connsiteX21" fmla="*/ 2065394 w 2517265"/>
                  <a:gd name="connsiteY21" fmla="*/ 18118 h 1483502"/>
                  <a:gd name="connsiteX22" fmla="*/ 1905534 w 2517265"/>
                  <a:gd name="connsiteY22" fmla="*/ 78864 h 1483502"/>
                  <a:gd name="connsiteX23" fmla="*/ 1755265 w 2517265"/>
                  <a:gd name="connsiteY23" fmla="*/ 197161 h 1483502"/>
                  <a:gd name="connsiteX24" fmla="*/ 1448334 w 2517265"/>
                  <a:gd name="connsiteY24" fmla="*/ 481712 h 1483502"/>
                  <a:gd name="connsiteX25" fmla="*/ 1224529 w 2517265"/>
                  <a:gd name="connsiteY25" fmla="*/ 622389 h 1483502"/>
                  <a:gd name="connsiteX26" fmla="*/ 866443 w 2517265"/>
                  <a:gd name="connsiteY26" fmla="*/ 708713 h 1483502"/>
                  <a:gd name="connsiteX27" fmla="*/ 776921 w 2517265"/>
                  <a:gd name="connsiteY27" fmla="*/ 708713 h 1483502"/>
                  <a:gd name="connsiteX28" fmla="*/ 639441 w 2517265"/>
                  <a:gd name="connsiteY28" fmla="*/ 743883 h 1483502"/>
                  <a:gd name="connsiteX29" fmla="*/ 613864 w 2517265"/>
                  <a:gd name="connsiteY29" fmla="*/ 894151 h 1483502"/>
                  <a:gd name="connsiteX30" fmla="*/ 725766 w 2517265"/>
                  <a:gd name="connsiteY30" fmla="*/ 1012448 h 1483502"/>
                  <a:gd name="connsiteX31" fmla="*/ 687399 w 2517265"/>
                  <a:gd name="connsiteY31" fmla="*/ 1101969 h 1483502"/>
                  <a:gd name="connsiteX32" fmla="*/ 489173 w 2517265"/>
                  <a:gd name="connsiteY32" fmla="*/ 1191491 h 1483502"/>
                  <a:gd name="connsiteX33" fmla="*/ 252580 w 2517265"/>
                  <a:gd name="connsiteY33" fmla="*/ 1245843 h 1483502"/>
                  <a:gd name="connsiteX34" fmla="*/ 54353 w 2517265"/>
                  <a:gd name="connsiteY34" fmla="*/ 1344957 h 1483502"/>
                  <a:gd name="connsiteX35" fmla="*/ 25578 w 2517265"/>
                  <a:gd name="connsiteY35" fmla="*/ 1463253 h 1483502"/>
                  <a:gd name="connsiteX36" fmla="*/ 207819 w 2517265"/>
                  <a:gd name="connsiteY36" fmla="*/ 1466450 h 1483502"/>
                  <a:gd name="connsiteX37" fmla="*/ 709780 w 2517265"/>
                  <a:gd name="connsiteY37" fmla="*/ 1405704 h 1483502"/>
                  <a:gd name="connsiteX38" fmla="*/ 876034 w 2517265"/>
                  <a:gd name="connsiteY38" fmla="*/ 1396112 h 1483502"/>
                  <a:gd name="connsiteX39" fmla="*/ 997528 w 2517265"/>
                  <a:gd name="connsiteY39" fmla="*/ 1428084 h 1483502"/>
                  <a:gd name="connsiteX40" fmla="*/ 1150994 w 2517265"/>
                  <a:gd name="connsiteY40" fmla="*/ 1431281 h 1483502"/>
                  <a:gd name="connsiteX41" fmla="*/ 1266093 w 2517265"/>
                  <a:gd name="connsiteY41" fmla="*/ 1386520 h 1483502"/>
                  <a:gd name="connsiteX42" fmla="*/ 1285276 w 2517265"/>
                  <a:gd name="connsiteY42" fmla="*/ 1322576 h 1483502"/>
                  <a:gd name="connsiteX43" fmla="*/ 1250107 w 2517265"/>
                  <a:gd name="connsiteY43" fmla="*/ 1213871 h 1483502"/>
                  <a:gd name="connsiteX44" fmla="*/ 1230924 w 2517265"/>
                  <a:gd name="connsiteY44" fmla="*/ 1172308 h 1483502"/>
                  <a:gd name="connsiteX45" fmla="*/ 1282079 w 2517265"/>
                  <a:gd name="connsiteY45" fmla="*/ 1137139 h 1483502"/>
                  <a:gd name="connsiteX46" fmla="*/ 1278882 w 2517265"/>
                  <a:gd name="connsiteY46" fmla="*/ 1101969 h 1483502"/>
                  <a:gd name="connsiteX47" fmla="*/ 1230924 w 2517265"/>
                  <a:gd name="connsiteY47" fmla="*/ 1121153 h 1483502"/>
                  <a:gd name="connsiteX48" fmla="*/ 1205346 w 2517265"/>
                  <a:gd name="connsiteY48" fmla="*/ 1098772 h 1483502"/>
                  <a:gd name="connsiteX49" fmla="*/ 1182966 w 2517265"/>
                  <a:gd name="connsiteY49" fmla="*/ 1063603 h 1483502"/>
                  <a:gd name="connsiteX50" fmla="*/ 1227727 w 2517265"/>
                  <a:gd name="connsiteY50" fmla="*/ 1038025 h 1483502"/>
                  <a:gd name="connsiteX51" fmla="*/ 1250107 w 2517265"/>
                  <a:gd name="connsiteY51" fmla="*/ 1022039 h 1483502"/>
                  <a:gd name="connsiteX52" fmla="*/ 1266093 w 2517265"/>
                  <a:gd name="connsiteY52" fmla="*/ 993264 h 1483502"/>
                  <a:gd name="connsiteX53" fmla="*/ 1294868 w 2517265"/>
                  <a:gd name="connsiteY53" fmla="*/ 999659 h 1483502"/>
                  <a:gd name="connsiteX54" fmla="*/ 1275685 w 2517265"/>
                  <a:gd name="connsiteY54" fmla="*/ 1031631 h 1483502"/>
                  <a:gd name="connsiteX55" fmla="*/ 1285276 w 2517265"/>
                  <a:gd name="connsiteY55" fmla="*/ 1047617 h 1483502"/>
                  <a:gd name="connsiteX56" fmla="*/ 1346023 w 2517265"/>
                  <a:gd name="connsiteY56" fmla="*/ 1028434 h 1483502"/>
                  <a:gd name="connsiteX57" fmla="*/ 1368403 w 2517265"/>
                  <a:gd name="connsiteY57" fmla="*/ 1054011 h 1483502"/>
                  <a:gd name="connsiteX58" fmla="*/ 1355615 w 2517265"/>
                  <a:gd name="connsiteY58" fmla="*/ 1085983 h 1483502"/>
                  <a:gd name="connsiteX59" fmla="*/ 1390784 w 2517265"/>
                  <a:gd name="connsiteY59" fmla="*/ 1089180 h 1483502"/>
                  <a:gd name="connsiteX60" fmla="*/ 1400375 w 2517265"/>
                  <a:gd name="connsiteY60" fmla="*/ 1130744 h 1483502"/>
                  <a:gd name="connsiteX61" fmla="*/ 1397178 w 2517265"/>
                  <a:gd name="connsiteY61" fmla="*/ 1197885 h 1483502"/>
                  <a:gd name="connsiteX62" fmla="*/ 1435545 w 2517265"/>
                  <a:gd name="connsiteY62" fmla="*/ 1197885 h 1483502"/>
                  <a:gd name="connsiteX63" fmla="*/ 1473911 w 2517265"/>
                  <a:gd name="connsiteY63" fmla="*/ 1175505 h 1483502"/>
                  <a:gd name="connsiteX64" fmla="*/ 1461122 w 2517265"/>
                  <a:gd name="connsiteY64" fmla="*/ 1095575 h 1483502"/>
                  <a:gd name="connsiteX65" fmla="*/ 1432347 w 2517265"/>
                  <a:gd name="connsiteY65" fmla="*/ 1085983 h 1483502"/>
                  <a:gd name="connsiteX66" fmla="*/ 1441939 w 2517265"/>
                  <a:gd name="connsiteY66" fmla="*/ 1038025 h 1483502"/>
                  <a:gd name="connsiteX67" fmla="*/ 1534658 w 2517265"/>
                  <a:gd name="connsiteY67" fmla="*/ 926123 h 1483502"/>
                  <a:gd name="connsiteX68" fmla="*/ 1557038 w 2517265"/>
                  <a:gd name="connsiteY68" fmla="*/ 945306 h 1483502"/>
                  <a:gd name="connsiteX69" fmla="*/ 1608194 w 2517265"/>
                  <a:gd name="connsiteY69" fmla="*/ 926123 h 1483502"/>
                  <a:gd name="connsiteX70" fmla="*/ 1704110 w 2517265"/>
                  <a:gd name="connsiteY70" fmla="*/ 782249 h 1483502"/>
                  <a:gd name="connsiteX71" fmla="*/ 1752068 w 2517265"/>
                  <a:gd name="connsiteY71" fmla="*/ 718305 h 1483502"/>
                  <a:gd name="connsiteX72" fmla="*/ 1752068 w 2517265"/>
                  <a:gd name="connsiteY72" fmla="*/ 660755 h 1483502"/>
                  <a:gd name="connsiteX73" fmla="*/ 1758462 w 2517265"/>
                  <a:gd name="connsiteY73" fmla="*/ 638375 h 1483502"/>
                  <a:gd name="connsiteX74" fmla="*/ 1777645 w 2517265"/>
                  <a:gd name="connsiteY74" fmla="*/ 584022 h 1483502"/>
                  <a:gd name="connsiteX75" fmla="*/ 1774448 w 2517265"/>
                  <a:gd name="connsiteY75" fmla="*/ 539262 h 1483502"/>
                  <a:gd name="connsiteX76" fmla="*/ 1729687 w 2517265"/>
                  <a:gd name="connsiteY76" fmla="*/ 488106 h 1483502"/>
                  <a:gd name="connsiteX77" fmla="*/ 1694518 w 2517265"/>
                  <a:gd name="connsiteY77" fmla="*/ 523276 h 1483502"/>
                  <a:gd name="connsiteX78" fmla="*/ 1633771 w 2517265"/>
                  <a:gd name="connsiteY78" fmla="*/ 475318 h 1483502"/>
                  <a:gd name="connsiteX79" fmla="*/ 1713701 w 2517265"/>
                  <a:gd name="connsiteY79" fmla="*/ 382599 h 1483502"/>
                  <a:gd name="connsiteX80" fmla="*/ 1806420 w 2517265"/>
                  <a:gd name="connsiteY80" fmla="*/ 273894 h 1483502"/>
                  <a:gd name="connsiteX81" fmla="*/ 1879956 w 2517265"/>
                  <a:gd name="connsiteY81" fmla="*/ 273894 h 1483502"/>
                  <a:gd name="connsiteX82" fmla="*/ 1918322 w 2517265"/>
                  <a:gd name="connsiteY82" fmla="*/ 267499 h 1483502"/>
                  <a:gd name="connsiteX83" fmla="*/ 1953492 w 2517265"/>
                  <a:gd name="connsiteY83" fmla="*/ 283485 h 1483502"/>
                  <a:gd name="connsiteX84" fmla="*/ 1975872 w 2517265"/>
                  <a:gd name="connsiteY84" fmla="*/ 257908 h 1483502"/>
                  <a:gd name="connsiteX85" fmla="*/ 2030224 w 2517265"/>
                  <a:gd name="connsiteY85" fmla="*/ 261105 h 1483502"/>
                  <a:gd name="connsiteX86" fmla="*/ 2055802 w 2517265"/>
                  <a:gd name="connsiteY86" fmla="*/ 299471 h 1483502"/>
                  <a:gd name="connsiteX87" fmla="*/ 2074985 w 2517265"/>
                  <a:gd name="connsiteY87" fmla="*/ 302669 h 1483502"/>
                  <a:gd name="connsiteX88" fmla="*/ 2094168 w 2517265"/>
                  <a:gd name="connsiteY88" fmla="*/ 280288 h 1483502"/>
                  <a:gd name="connsiteX89" fmla="*/ 2119746 w 2517265"/>
                  <a:gd name="connsiteY89" fmla="*/ 280288 h 1483502"/>
                  <a:gd name="connsiteX90" fmla="*/ 2122943 w 2517265"/>
                  <a:gd name="connsiteY90" fmla="*/ 261105 h 1483502"/>
                  <a:gd name="connsiteX91" fmla="*/ 2103760 w 2517265"/>
                  <a:gd name="connsiteY91" fmla="*/ 241922 h 1483502"/>
                  <a:gd name="connsiteX92" fmla="*/ 2170901 w 2517265"/>
                  <a:gd name="connsiteY92" fmla="*/ 155597 h 1483502"/>
                  <a:gd name="connsiteX93" fmla="*/ 2199676 w 2517265"/>
                  <a:gd name="connsiteY93" fmla="*/ 158794 h 1483502"/>
                  <a:gd name="connsiteX94" fmla="*/ 2244437 w 2517265"/>
                  <a:gd name="connsiteY94" fmla="*/ 155597 h 1483502"/>
                  <a:gd name="connsiteX95" fmla="*/ 2234845 w 2517265"/>
                  <a:gd name="connsiteY95" fmla="*/ 184372 h 1483502"/>
                  <a:gd name="connsiteX96" fmla="*/ 2263620 w 2517265"/>
                  <a:gd name="connsiteY96" fmla="*/ 203555 h 1483502"/>
                  <a:gd name="connsiteX97" fmla="*/ 2324367 w 2517265"/>
                  <a:gd name="connsiteY97" fmla="*/ 146006 h 1483502"/>
                  <a:gd name="connsiteX98" fmla="*/ 2317973 w 2517265"/>
                  <a:gd name="connsiteY98" fmla="*/ 123625 h 1483502"/>
                  <a:gd name="connsiteX99" fmla="*/ 2356339 w 2517265"/>
                  <a:gd name="connsiteY99" fmla="*/ 126822 h 1483502"/>
                  <a:gd name="connsiteX100" fmla="*/ 2333959 w 2517265"/>
                  <a:gd name="connsiteY100" fmla="*/ 187569 h 1483502"/>
                  <a:gd name="connsiteX101" fmla="*/ 2292395 w 2517265"/>
                  <a:gd name="connsiteY101" fmla="*/ 222739 h 1483502"/>
                  <a:gd name="connsiteX102" fmla="*/ 2190085 w 2517265"/>
                  <a:gd name="connsiteY102" fmla="*/ 350627 h 1483502"/>
                  <a:gd name="connsiteX103" fmla="*/ 2170901 w 2517265"/>
                  <a:gd name="connsiteY103" fmla="*/ 331443 h 1483502"/>
                  <a:gd name="connsiteX104" fmla="*/ 2135732 w 2517265"/>
                  <a:gd name="connsiteY104" fmla="*/ 452937 h 1483502"/>
                  <a:gd name="connsiteX105" fmla="*/ 2148521 w 2517265"/>
                  <a:gd name="connsiteY105" fmla="*/ 529670 h 1483502"/>
                  <a:gd name="connsiteX106" fmla="*/ 2161310 w 2517265"/>
                  <a:gd name="connsiteY106" fmla="*/ 568036 h 1483502"/>
                  <a:gd name="connsiteX107" fmla="*/ 2154915 w 2517265"/>
                  <a:gd name="connsiteY107" fmla="*/ 641572 h 148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2517265" h="1483502">
                    <a:moveTo>
                      <a:pt x="2154915" y="641572"/>
                    </a:moveTo>
                    <a:cubicBezTo>
                      <a:pt x="2162908" y="639974"/>
                      <a:pt x="2197545" y="571234"/>
                      <a:pt x="2209268" y="558445"/>
                    </a:cubicBezTo>
                    <a:cubicBezTo>
                      <a:pt x="2220991" y="545656"/>
                      <a:pt x="2218860" y="573365"/>
                      <a:pt x="2225254" y="564839"/>
                    </a:cubicBezTo>
                    <a:cubicBezTo>
                      <a:pt x="2231648" y="556313"/>
                      <a:pt x="2238043" y="518480"/>
                      <a:pt x="2247634" y="507290"/>
                    </a:cubicBezTo>
                    <a:cubicBezTo>
                      <a:pt x="2257226" y="496100"/>
                      <a:pt x="2276409" y="509954"/>
                      <a:pt x="2282803" y="497698"/>
                    </a:cubicBezTo>
                    <a:cubicBezTo>
                      <a:pt x="2289198" y="485442"/>
                      <a:pt x="2282804" y="447076"/>
                      <a:pt x="2286001" y="433754"/>
                    </a:cubicBezTo>
                    <a:cubicBezTo>
                      <a:pt x="2289198" y="420432"/>
                      <a:pt x="2297191" y="428425"/>
                      <a:pt x="2301987" y="417768"/>
                    </a:cubicBezTo>
                    <a:cubicBezTo>
                      <a:pt x="2306783" y="407111"/>
                      <a:pt x="2310512" y="378869"/>
                      <a:pt x="2314775" y="369810"/>
                    </a:cubicBezTo>
                    <a:cubicBezTo>
                      <a:pt x="2319038" y="360751"/>
                      <a:pt x="2331827" y="367145"/>
                      <a:pt x="2327564" y="363415"/>
                    </a:cubicBezTo>
                    <a:cubicBezTo>
                      <a:pt x="2323301" y="359685"/>
                      <a:pt x="2287599" y="366612"/>
                      <a:pt x="2289198" y="347429"/>
                    </a:cubicBezTo>
                    <a:cubicBezTo>
                      <a:pt x="2290797" y="328246"/>
                      <a:pt x="2324900" y="264835"/>
                      <a:pt x="2337156" y="248316"/>
                    </a:cubicBezTo>
                    <a:cubicBezTo>
                      <a:pt x="2349412" y="231797"/>
                      <a:pt x="2355807" y="252046"/>
                      <a:pt x="2362734" y="248316"/>
                    </a:cubicBezTo>
                    <a:cubicBezTo>
                      <a:pt x="2369661" y="244586"/>
                      <a:pt x="2373924" y="227535"/>
                      <a:pt x="2378720" y="225936"/>
                    </a:cubicBezTo>
                    <a:cubicBezTo>
                      <a:pt x="2383516" y="224337"/>
                      <a:pt x="2390442" y="232864"/>
                      <a:pt x="2391508" y="238725"/>
                    </a:cubicBezTo>
                    <a:cubicBezTo>
                      <a:pt x="2392574" y="244587"/>
                      <a:pt x="2373391" y="265368"/>
                      <a:pt x="2385114" y="261105"/>
                    </a:cubicBezTo>
                    <a:cubicBezTo>
                      <a:pt x="2396837" y="256842"/>
                      <a:pt x="2444795" y="215811"/>
                      <a:pt x="2461847" y="213147"/>
                    </a:cubicBezTo>
                    <a:cubicBezTo>
                      <a:pt x="2478899" y="210483"/>
                      <a:pt x="2478898" y="242988"/>
                      <a:pt x="2487424" y="245119"/>
                    </a:cubicBezTo>
                    <a:cubicBezTo>
                      <a:pt x="2495950" y="247251"/>
                      <a:pt x="2517265" y="249382"/>
                      <a:pt x="2513002" y="225936"/>
                    </a:cubicBezTo>
                    <a:cubicBezTo>
                      <a:pt x="2508739" y="202490"/>
                      <a:pt x="2479432" y="133750"/>
                      <a:pt x="2461847" y="104442"/>
                    </a:cubicBezTo>
                    <a:cubicBezTo>
                      <a:pt x="2444262" y="75134"/>
                      <a:pt x="2444262" y="66609"/>
                      <a:pt x="2407494" y="50090"/>
                    </a:cubicBezTo>
                    <a:cubicBezTo>
                      <a:pt x="2370726" y="33571"/>
                      <a:pt x="2298257" y="10658"/>
                      <a:pt x="2241240" y="5329"/>
                    </a:cubicBezTo>
                    <a:cubicBezTo>
                      <a:pt x="2184223" y="0"/>
                      <a:pt x="2121345" y="5862"/>
                      <a:pt x="2065394" y="18118"/>
                    </a:cubicBezTo>
                    <a:cubicBezTo>
                      <a:pt x="2009443" y="30374"/>
                      <a:pt x="1957222" y="49024"/>
                      <a:pt x="1905534" y="78864"/>
                    </a:cubicBezTo>
                    <a:cubicBezTo>
                      <a:pt x="1853846" y="108705"/>
                      <a:pt x="1831465" y="130020"/>
                      <a:pt x="1755265" y="197161"/>
                    </a:cubicBezTo>
                    <a:cubicBezTo>
                      <a:pt x="1679065" y="264302"/>
                      <a:pt x="1536790" y="410841"/>
                      <a:pt x="1448334" y="481712"/>
                    </a:cubicBezTo>
                    <a:cubicBezTo>
                      <a:pt x="1359878" y="552583"/>
                      <a:pt x="1321511" y="584556"/>
                      <a:pt x="1224529" y="622389"/>
                    </a:cubicBezTo>
                    <a:cubicBezTo>
                      <a:pt x="1127547" y="660222"/>
                      <a:pt x="941044" y="694326"/>
                      <a:pt x="866443" y="708713"/>
                    </a:cubicBezTo>
                    <a:cubicBezTo>
                      <a:pt x="791842" y="723100"/>
                      <a:pt x="814755" y="702851"/>
                      <a:pt x="776921" y="708713"/>
                    </a:cubicBezTo>
                    <a:cubicBezTo>
                      <a:pt x="739087" y="714575"/>
                      <a:pt x="666617" y="712977"/>
                      <a:pt x="639441" y="743883"/>
                    </a:cubicBezTo>
                    <a:cubicBezTo>
                      <a:pt x="612265" y="774789"/>
                      <a:pt x="599477" y="849390"/>
                      <a:pt x="613864" y="894151"/>
                    </a:cubicBezTo>
                    <a:cubicBezTo>
                      <a:pt x="628251" y="938912"/>
                      <a:pt x="713510" y="977812"/>
                      <a:pt x="725766" y="1012448"/>
                    </a:cubicBezTo>
                    <a:cubicBezTo>
                      <a:pt x="738022" y="1047084"/>
                      <a:pt x="726831" y="1072128"/>
                      <a:pt x="687399" y="1101969"/>
                    </a:cubicBezTo>
                    <a:cubicBezTo>
                      <a:pt x="647967" y="1131810"/>
                      <a:pt x="561643" y="1167512"/>
                      <a:pt x="489173" y="1191491"/>
                    </a:cubicBezTo>
                    <a:cubicBezTo>
                      <a:pt x="416703" y="1215470"/>
                      <a:pt x="325050" y="1220265"/>
                      <a:pt x="252580" y="1245843"/>
                    </a:cubicBezTo>
                    <a:cubicBezTo>
                      <a:pt x="180110" y="1271421"/>
                      <a:pt x="92187" y="1308722"/>
                      <a:pt x="54353" y="1344957"/>
                    </a:cubicBezTo>
                    <a:cubicBezTo>
                      <a:pt x="16519" y="1381192"/>
                      <a:pt x="0" y="1443004"/>
                      <a:pt x="25578" y="1463253"/>
                    </a:cubicBezTo>
                    <a:cubicBezTo>
                      <a:pt x="51156" y="1483502"/>
                      <a:pt x="93785" y="1476041"/>
                      <a:pt x="207819" y="1466450"/>
                    </a:cubicBezTo>
                    <a:cubicBezTo>
                      <a:pt x="321853" y="1456859"/>
                      <a:pt x="598411" y="1417427"/>
                      <a:pt x="709780" y="1405704"/>
                    </a:cubicBezTo>
                    <a:cubicBezTo>
                      <a:pt x="821149" y="1393981"/>
                      <a:pt x="828076" y="1392382"/>
                      <a:pt x="876034" y="1396112"/>
                    </a:cubicBezTo>
                    <a:cubicBezTo>
                      <a:pt x="923992" y="1399842"/>
                      <a:pt x="951701" y="1422223"/>
                      <a:pt x="997528" y="1428084"/>
                    </a:cubicBezTo>
                    <a:cubicBezTo>
                      <a:pt x="1043355" y="1433945"/>
                      <a:pt x="1106233" y="1438208"/>
                      <a:pt x="1150994" y="1431281"/>
                    </a:cubicBezTo>
                    <a:cubicBezTo>
                      <a:pt x="1195755" y="1424354"/>
                      <a:pt x="1243713" y="1404637"/>
                      <a:pt x="1266093" y="1386520"/>
                    </a:cubicBezTo>
                    <a:cubicBezTo>
                      <a:pt x="1288473" y="1368403"/>
                      <a:pt x="1287940" y="1351351"/>
                      <a:pt x="1285276" y="1322576"/>
                    </a:cubicBezTo>
                    <a:cubicBezTo>
                      <a:pt x="1282612" y="1293801"/>
                      <a:pt x="1259166" y="1238916"/>
                      <a:pt x="1250107" y="1213871"/>
                    </a:cubicBezTo>
                    <a:cubicBezTo>
                      <a:pt x="1241048" y="1188826"/>
                      <a:pt x="1225595" y="1185097"/>
                      <a:pt x="1230924" y="1172308"/>
                    </a:cubicBezTo>
                    <a:cubicBezTo>
                      <a:pt x="1236253" y="1159519"/>
                      <a:pt x="1274086" y="1148862"/>
                      <a:pt x="1282079" y="1137139"/>
                    </a:cubicBezTo>
                    <a:cubicBezTo>
                      <a:pt x="1290072" y="1125416"/>
                      <a:pt x="1287408" y="1104633"/>
                      <a:pt x="1278882" y="1101969"/>
                    </a:cubicBezTo>
                    <a:cubicBezTo>
                      <a:pt x="1270356" y="1099305"/>
                      <a:pt x="1243180" y="1121686"/>
                      <a:pt x="1230924" y="1121153"/>
                    </a:cubicBezTo>
                    <a:cubicBezTo>
                      <a:pt x="1218668" y="1120620"/>
                      <a:pt x="1213339" y="1108364"/>
                      <a:pt x="1205346" y="1098772"/>
                    </a:cubicBezTo>
                    <a:cubicBezTo>
                      <a:pt x="1197353" y="1089180"/>
                      <a:pt x="1179236" y="1073727"/>
                      <a:pt x="1182966" y="1063603"/>
                    </a:cubicBezTo>
                    <a:cubicBezTo>
                      <a:pt x="1186696" y="1053479"/>
                      <a:pt x="1216537" y="1044952"/>
                      <a:pt x="1227727" y="1038025"/>
                    </a:cubicBezTo>
                    <a:cubicBezTo>
                      <a:pt x="1238917" y="1031098"/>
                      <a:pt x="1243713" y="1029499"/>
                      <a:pt x="1250107" y="1022039"/>
                    </a:cubicBezTo>
                    <a:cubicBezTo>
                      <a:pt x="1256501" y="1014579"/>
                      <a:pt x="1258633" y="996994"/>
                      <a:pt x="1266093" y="993264"/>
                    </a:cubicBezTo>
                    <a:cubicBezTo>
                      <a:pt x="1273553" y="989534"/>
                      <a:pt x="1293269" y="993265"/>
                      <a:pt x="1294868" y="999659"/>
                    </a:cubicBezTo>
                    <a:cubicBezTo>
                      <a:pt x="1296467" y="1006053"/>
                      <a:pt x="1277284" y="1023638"/>
                      <a:pt x="1275685" y="1031631"/>
                    </a:cubicBezTo>
                    <a:cubicBezTo>
                      <a:pt x="1274086" y="1039624"/>
                      <a:pt x="1273553" y="1048150"/>
                      <a:pt x="1285276" y="1047617"/>
                    </a:cubicBezTo>
                    <a:cubicBezTo>
                      <a:pt x="1296999" y="1047084"/>
                      <a:pt x="1332169" y="1027368"/>
                      <a:pt x="1346023" y="1028434"/>
                    </a:cubicBezTo>
                    <a:cubicBezTo>
                      <a:pt x="1359878" y="1029500"/>
                      <a:pt x="1366804" y="1044420"/>
                      <a:pt x="1368403" y="1054011"/>
                    </a:cubicBezTo>
                    <a:cubicBezTo>
                      <a:pt x="1370002" y="1063602"/>
                      <a:pt x="1351885" y="1080122"/>
                      <a:pt x="1355615" y="1085983"/>
                    </a:cubicBezTo>
                    <a:cubicBezTo>
                      <a:pt x="1359345" y="1091845"/>
                      <a:pt x="1383324" y="1081720"/>
                      <a:pt x="1390784" y="1089180"/>
                    </a:cubicBezTo>
                    <a:cubicBezTo>
                      <a:pt x="1398244" y="1096640"/>
                      <a:pt x="1399309" y="1112627"/>
                      <a:pt x="1400375" y="1130744"/>
                    </a:cubicBezTo>
                    <a:cubicBezTo>
                      <a:pt x="1401441" y="1148861"/>
                      <a:pt x="1391316" y="1186695"/>
                      <a:pt x="1397178" y="1197885"/>
                    </a:cubicBezTo>
                    <a:cubicBezTo>
                      <a:pt x="1403040" y="1209075"/>
                      <a:pt x="1422756" y="1201615"/>
                      <a:pt x="1435545" y="1197885"/>
                    </a:cubicBezTo>
                    <a:cubicBezTo>
                      <a:pt x="1448334" y="1194155"/>
                      <a:pt x="1469648" y="1192557"/>
                      <a:pt x="1473911" y="1175505"/>
                    </a:cubicBezTo>
                    <a:cubicBezTo>
                      <a:pt x="1478174" y="1158453"/>
                      <a:pt x="1468049" y="1110495"/>
                      <a:pt x="1461122" y="1095575"/>
                    </a:cubicBezTo>
                    <a:cubicBezTo>
                      <a:pt x="1454195" y="1080655"/>
                      <a:pt x="1435544" y="1095575"/>
                      <a:pt x="1432347" y="1085983"/>
                    </a:cubicBezTo>
                    <a:cubicBezTo>
                      <a:pt x="1429150" y="1076391"/>
                      <a:pt x="1424887" y="1064668"/>
                      <a:pt x="1441939" y="1038025"/>
                    </a:cubicBezTo>
                    <a:cubicBezTo>
                      <a:pt x="1458991" y="1011382"/>
                      <a:pt x="1515475" y="941576"/>
                      <a:pt x="1534658" y="926123"/>
                    </a:cubicBezTo>
                    <a:cubicBezTo>
                      <a:pt x="1553841" y="910670"/>
                      <a:pt x="1544782" y="945306"/>
                      <a:pt x="1557038" y="945306"/>
                    </a:cubicBezTo>
                    <a:cubicBezTo>
                      <a:pt x="1569294" y="945306"/>
                      <a:pt x="1583682" y="953299"/>
                      <a:pt x="1608194" y="926123"/>
                    </a:cubicBezTo>
                    <a:cubicBezTo>
                      <a:pt x="1632706" y="898947"/>
                      <a:pt x="1680131" y="816885"/>
                      <a:pt x="1704110" y="782249"/>
                    </a:cubicBezTo>
                    <a:cubicBezTo>
                      <a:pt x="1728089" y="747613"/>
                      <a:pt x="1744075" y="738554"/>
                      <a:pt x="1752068" y="718305"/>
                    </a:cubicBezTo>
                    <a:cubicBezTo>
                      <a:pt x="1760061" y="698056"/>
                      <a:pt x="1751002" y="674077"/>
                      <a:pt x="1752068" y="660755"/>
                    </a:cubicBezTo>
                    <a:cubicBezTo>
                      <a:pt x="1753134" y="647433"/>
                      <a:pt x="1754199" y="651164"/>
                      <a:pt x="1758462" y="638375"/>
                    </a:cubicBezTo>
                    <a:cubicBezTo>
                      <a:pt x="1762725" y="625586"/>
                      <a:pt x="1774981" y="600541"/>
                      <a:pt x="1777645" y="584022"/>
                    </a:cubicBezTo>
                    <a:cubicBezTo>
                      <a:pt x="1780309" y="567503"/>
                      <a:pt x="1782441" y="555248"/>
                      <a:pt x="1774448" y="539262"/>
                    </a:cubicBezTo>
                    <a:cubicBezTo>
                      <a:pt x="1766455" y="523276"/>
                      <a:pt x="1743009" y="490770"/>
                      <a:pt x="1729687" y="488106"/>
                    </a:cubicBezTo>
                    <a:cubicBezTo>
                      <a:pt x="1716365" y="485442"/>
                      <a:pt x="1710504" y="525407"/>
                      <a:pt x="1694518" y="523276"/>
                    </a:cubicBezTo>
                    <a:cubicBezTo>
                      <a:pt x="1678532" y="521145"/>
                      <a:pt x="1630574" y="498764"/>
                      <a:pt x="1633771" y="475318"/>
                    </a:cubicBezTo>
                    <a:cubicBezTo>
                      <a:pt x="1636968" y="451872"/>
                      <a:pt x="1713701" y="382599"/>
                      <a:pt x="1713701" y="382599"/>
                    </a:cubicBezTo>
                    <a:cubicBezTo>
                      <a:pt x="1742476" y="349028"/>
                      <a:pt x="1778711" y="292011"/>
                      <a:pt x="1806420" y="273894"/>
                    </a:cubicBezTo>
                    <a:cubicBezTo>
                      <a:pt x="1834129" y="255777"/>
                      <a:pt x="1861306" y="274960"/>
                      <a:pt x="1879956" y="273894"/>
                    </a:cubicBezTo>
                    <a:cubicBezTo>
                      <a:pt x="1898606" y="272828"/>
                      <a:pt x="1906066" y="265901"/>
                      <a:pt x="1918322" y="267499"/>
                    </a:cubicBezTo>
                    <a:cubicBezTo>
                      <a:pt x="1930578" y="269097"/>
                      <a:pt x="1943900" y="285083"/>
                      <a:pt x="1953492" y="283485"/>
                    </a:cubicBezTo>
                    <a:cubicBezTo>
                      <a:pt x="1963084" y="281887"/>
                      <a:pt x="1963083" y="261638"/>
                      <a:pt x="1975872" y="257908"/>
                    </a:cubicBezTo>
                    <a:cubicBezTo>
                      <a:pt x="1988661" y="254178"/>
                      <a:pt x="2016902" y="254178"/>
                      <a:pt x="2030224" y="261105"/>
                    </a:cubicBezTo>
                    <a:cubicBezTo>
                      <a:pt x="2043546" y="268032"/>
                      <a:pt x="2048342" y="292544"/>
                      <a:pt x="2055802" y="299471"/>
                    </a:cubicBezTo>
                    <a:cubicBezTo>
                      <a:pt x="2063262" y="306398"/>
                      <a:pt x="2068591" y="305866"/>
                      <a:pt x="2074985" y="302669"/>
                    </a:cubicBezTo>
                    <a:cubicBezTo>
                      <a:pt x="2081379" y="299472"/>
                      <a:pt x="2086708" y="284018"/>
                      <a:pt x="2094168" y="280288"/>
                    </a:cubicBezTo>
                    <a:cubicBezTo>
                      <a:pt x="2101628" y="276558"/>
                      <a:pt x="2114950" y="283485"/>
                      <a:pt x="2119746" y="280288"/>
                    </a:cubicBezTo>
                    <a:cubicBezTo>
                      <a:pt x="2124542" y="277091"/>
                      <a:pt x="2125607" y="267499"/>
                      <a:pt x="2122943" y="261105"/>
                    </a:cubicBezTo>
                    <a:cubicBezTo>
                      <a:pt x="2120279" y="254711"/>
                      <a:pt x="2095767" y="259507"/>
                      <a:pt x="2103760" y="241922"/>
                    </a:cubicBezTo>
                    <a:cubicBezTo>
                      <a:pt x="2111753" y="224337"/>
                      <a:pt x="2154915" y="169452"/>
                      <a:pt x="2170901" y="155597"/>
                    </a:cubicBezTo>
                    <a:cubicBezTo>
                      <a:pt x="2186887" y="141742"/>
                      <a:pt x="2187420" y="158794"/>
                      <a:pt x="2199676" y="158794"/>
                    </a:cubicBezTo>
                    <a:cubicBezTo>
                      <a:pt x="2211932" y="158794"/>
                      <a:pt x="2238576" y="151334"/>
                      <a:pt x="2244437" y="155597"/>
                    </a:cubicBezTo>
                    <a:cubicBezTo>
                      <a:pt x="2250298" y="159860"/>
                      <a:pt x="2231648" y="176379"/>
                      <a:pt x="2234845" y="184372"/>
                    </a:cubicBezTo>
                    <a:cubicBezTo>
                      <a:pt x="2238042" y="192365"/>
                      <a:pt x="2248700" y="209949"/>
                      <a:pt x="2263620" y="203555"/>
                    </a:cubicBezTo>
                    <a:cubicBezTo>
                      <a:pt x="2278540" y="197161"/>
                      <a:pt x="2315308" y="159328"/>
                      <a:pt x="2324367" y="146006"/>
                    </a:cubicBezTo>
                    <a:cubicBezTo>
                      <a:pt x="2333426" y="132684"/>
                      <a:pt x="2312644" y="126822"/>
                      <a:pt x="2317973" y="123625"/>
                    </a:cubicBezTo>
                    <a:cubicBezTo>
                      <a:pt x="2323302" y="120428"/>
                      <a:pt x="2353675" y="116165"/>
                      <a:pt x="2356339" y="126822"/>
                    </a:cubicBezTo>
                    <a:cubicBezTo>
                      <a:pt x="2359003" y="137479"/>
                      <a:pt x="2344616" y="171583"/>
                      <a:pt x="2333959" y="187569"/>
                    </a:cubicBezTo>
                    <a:cubicBezTo>
                      <a:pt x="2323302" y="203555"/>
                      <a:pt x="2316374" y="195563"/>
                      <a:pt x="2292395" y="222739"/>
                    </a:cubicBezTo>
                    <a:cubicBezTo>
                      <a:pt x="2268416" y="249915"/>
                      <a:pt x="2210334" y="332510"/>
                      <a:pt x="2190085" y="350627"/>
                    </a:cubicBezTo>
                    <a:cubicBezTo>
                      <a:pt x="2169836" y="368744"/>
                      <a:pt x="2179960" y="314391"/>
                      <a:pt x="2170901" y="331443"/>
                    </a:cubicBezTo>
                    <a:cubicBezTo>
                      <a:pt x="2161842" y="348495"/>
                      <a:pt x="2139462" y="419899"/>
                      <a:pt x="2135732" y="452937"/>
                    </a:cubicBezTo>
                    <a:cubicBezTo>
                      <a:pt x="2132002" y="485975"/>
                      <a:pt x="2144258" y="510487"/>
                      <a:pt x="2148521" y="529670"/>
                    </a:cubicBezTo>
                    <a:cubicBezTo>
                      <a:pt x="2152784" y="548853"/>
                      <a:pt x="2160777" y="550451"/>
                      <a:pt x="2161310" y="568036"/>
                    </a:cubicBezTo>
                    <a:cubicBezTo>
                      <a:pt x="2161843" y="585621"/>
                      <a:pt x="2146922" y="643170"/>
                      <a:pt x="2154915" y="641572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398839" y="2811463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3779047" y="3585950"/>
                <a:ext cx="85725" cy="104991"/>
              </a:xfrm>
              <a:custGeom>
                <a:avLst/>
                <a:gdLst>
                  <a:gd name="connsiteX0" fmla="*/ 73819 w 85725"/>
                  <a:gd name="connsiteY0" fmla="*/ 215 h 104990"/>
                  <a:gd name="connsiteX1" fmla="*/ 61912 w 85725"/>
                  <a:gd name="connsiteY1" fmla="*/ 4977 h 104990"/>
                  <a:gd name="connsiteX2" fmla="*/ 54769 w 85725"/>
                  <a:gd name="connsiteY2" fmla="*/ 9740 h 104990"/>
                  <a:gd name="connsiteX3" fmla="*/ 47625 w 85725"/>
                  <a:gd name="connsiteY3" fmla="*/ 12121 h 104990"/>
                  <a:gd name="connsiteX4" fmla="*/ 26194 w 85725"/>
                  <a:gd name="connsiteY4" fmla="*/ 24027 h 104990"/>
                  <a:gd name="connsiteX5" fmla="*/ 9525 w 85725"/>
                  <a:gd name="connsiteY5" fmla="*/ 40696 h 104990"/>
                  <a:gd name="connsiteX6" fmla="*/ 4762 w 85725"/>
                  <a:gd name="connsiteY6" fmla="*/ 71652 h 104990"/>
                  <a:gd name="connsiteX7" fmla="*/ 0 w 85725"/>
                  <a:gd name="connsiteY7" fmla="*/ 85940 h 104990"/>
                  <a:gd name="connsiteX8" fmla="*/ 2381 w 85725"/>
                  <a:gd name="connsiteY8" fmla="*/ 100227 h 104990"/>
                  <a:gd name="connsiteX9" fmla="*/ 16669 w 85725"/>
                  <a:gd name="connsiteY9" fmla="*/ 104990 h 104990"/>
                  <a:gd name="connsiteX10" fmla="*/ 40481 w 85725"/>
                  <a:gd name="connsiteY10" fmla="*/ 102608 h 104990"/>
                  <a:gd name="connsiteX11" fmla="*/ 54769 w 85725"/>
                  <a:gd name="connsiteY11" fmla="*/ 97846 h 104990"/>
                  <a:gd name="connsiteX12" fmla="*/ 61912 w 85725"/>
                  <a:gd name="connsiteY12" fmla="*/ 95465 h 104990"/>
                  <a:gd name="connsiteX13" fmla="*/ 69056 w 85725"/>
                  <a:gd name="connsiteY13" fmla="*/ 90702 h 104990"/>
                  <a:gd name="connsiteX14" fmla="*/ 78581 w 85725"/>
                  <a:gd name="connsiteY14" fmla="*/ 76415 h 104990"/>
                  <a:gd name="connsiteX15" fmla="*/ 85725 w 85725"/>
                  <a:gd name="connsiteY15" fmla="*/ 47840 h 104990"/>
                  <a:gd name="connsiteX16" fmla="*/ 78581 w 85725"/>
                  <a:gd name="connsiteY16" fmla="*/ 12121 h 104990"/>
                  <a:gd name="connsiteX17" fmla="*/ 73819 w 85725"/>
                  <a:gd name="connsiteY17" fmla="*/ 215 h 10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725" h="104990">
                    <a:moveTo>
                      <a:pt x="73819" y="215"/>
                    </a:moveTo>
                    <a:cubicBezTo>
                      <a:pt x="71041" y="-976"/>
                      <a:pt x="65735" y="3065"/>
                      <a:pt x="61912" y="4977"/>
                    </a:cubicBezTo>
                    <a:cubicBezTo>
                      <a:pt x="59352" y="6257"/>
                      <a:pt x="57329" y="8460"/>
                      <a:pt x="54769" y="9740"/>
                    </a:cubicBezTo>
                    <a:cubicBezTo>
                      <a:pt x="52524" y="10863"/>
                      <a:pt x="49819" y="10902"/>
                      <a:pt x="47625" y="12121"/>
                    </a:cubicBezTo>
                    <a:cubicBezTo>
                      <a:pt x="23059" y="25768"/>
                      <a:pt x="42358" y="18639"/>
                      <a:pt x="26194" y="24027"/>
                    </a:cubicBezTo>
                    <a:cubicBezTo>
                      <a:pt x="9817" y="34944"/>
                      <a:pt x="13716" y="28122"/>
                      <a:pt x="9525" y="40696"/>
                    </a:cubicBezTo>
                    <a:cubicBezTo>
                      <a:pt x="9019" y="44236"/>
                      <a:pt x="5867" y="67234"/>
                      <a:pt x="4762" y="71652"/>
                    </a:cubicBezTo>
                    <a:cubicBezTo>
                      <a:pt x="3544" y="76522"/>
                      <a:pt x="0" y="85940"/>
                      <a:pt x="0" y="85940"/>
                    </a:cubicBezTo>
                    <a:cubicBezTo>
                      <a:pt x="794" y="90702"/>
                      <a:pt x="-798" y="96594"/>
                      <a:pt x="2381" y="100227"/>
                    </a:cubicBezTo>
                    <a:cubicBezTo>
                      <a:pt x="5687" y="104005"/>
                      <a:pt x="16669" y="104990"/>
                      <a:pt x="16669" y="104990"/>
                    </a:cubicBezTo>
                    <a:cubicBezTo>
                      <a:pt x="24606" y="104196"/>
                      <a:pt x="32641" y="104078"/>
                      <a:pt x="40481" y="102608"/>
                    </a:cubicBezTo>
                    <a:cubicBezTo>
                      <a:pt x="45415" y="101683"/>
                      <a:pt x="50006" y="99433"/>
                      <a:pt x="54769" y="97846"/>
                    </a:cubicBezTo>
                    <a:lnTo>
                      <a:pt x="61912" y="95465"/>
                    </a:lnTo>
                    <a:cubicBezTo>
                      <a:pt x="64293" y="93877"/>
                      <a:pt x="67171" y="92856"/>
                      <a:pt x="69056" y="90702"/>
                    </a:cubicBezTo>
                    <a:cubicBezTo>
                      <a:pt x="72825" y="86395"/>
                      <a:pt x="78581" y="76415"/>
                      <a:pt x="78581" y="76415"/>
                    </a:cubicBezTo>
                    <a:cubicBezTo>
                      <a:pt x="84871" y="57547"/>
                      <a:pt x="82519" y="67079"/>
                      <a:pt x="85725" y="47840"/>
                    </a:cubicBezTo>
                    <a:cubicBezTo>
                      <a:pt x="84634" y="34743"/>
                      <a:pt x="88189" y="21729"/>
                      <a:pt x="78581" y="12121"/>
                    </a:cubicBezTo>
                    <a:cubicBezTo>
                      <a:pt x="73378" y="6918"/>
                      <a:pt x="76597" y="1406"/>
                      <a:pt x="73819" y="215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67" name="Group 31"/>
            <p:cNvGrpSpPr>
              <a:grpSpLocks/>
            </p:cNvGrpSpPr>
            <p:nvPr/>
          </p:nvGrpSpPr>
          <p:grpSpPr bwMode="auto">
            <a:xfrm>
              <a:off x="1574803" y="2881317"/>
              <a:ext cx="677863" cy="388937"/>
              <a:chOff x="1582994" y="2770239"/>
              <a:chExt cx="678003" cy="389283"/>
            </a:xfrm>
          </p:grpSpPr>
          <p:sp>
            <p:nvSpPr>
              <p:cNvPr id="77" name="Freeform 76"/>
              <p:cNvSpPr/>
              <p:nvPr/>
            </p:nvSpPr>
            <p:spPr>
              <a:xfrm>
                <a:off x="1582994" y="2770239"/>
                <a:ext cx="362025" cy="233570"/>
              </a:xfrm>
              <a:custGeom>
                <a:avLst/>
                <a:gdLst>
                  <a:gd name="connsiteX0" fmla="*/ 174522 w 361745"/>
                  <a:gd name="connsiteY0" fmla="*/ 105696 h 233926"/>
                  <a:gd name="connsiteX1" fmla="*/ 208935 w 361745"/>
                  <a:gd name="connsiteY1" fmla="*/ 68826 h 233926"/>
                  <a:gd name="connsiteX2" fmla="*/ 181896 w 361745"/>
                  <a:gd name="connsiteY2" fmla="*/ 39329 h 233926"/>
                  <a:gd name="connsiteX3" fmla="*/ 297425 w 361745"/>
                  <a:gd name="connsiteY3" fmla="*/ 0 h 233926"/>
                  <a:gd name="connsiteX4" fmla="*/ 270387 w 361745"/>
                  <a:gd name="connsiteY4" fmla="*/ 39329 h 233926"/>
                  <a:gd name="connsiteX5" fmla="*/ 270387 w 361745"/>
                  <a:gd name="connsiteY5" fmla="*/ 117987 h 233926"/>
                  <a:gd name="connsiteX6" fmla="*/ 317090 w 361745"/>
                  <a:gd name="connsiteY6" fmla="*/ 140109 h 233926"/>
                  <a:gd name="connsiteX7" fmla="*/ 361335 w 361745"/>
                  <a:gd name="connsiteY7" fmla="*/ 189271 h 233926"/>
                  <a:gd name="connsiteX8" fmla="*/ 314632 w 361745"/>
                  <a:gd name="connsiteY8" fmla="*/ 228600 h 233926"/>
                  <a:gd name="connsiteX9" fmla="*/ 218767 w 361745"/>
                  <a:gd name="connsiteY9" fmla="*/ 221226 h 233926"/>
                  <a:gd name="connsiteX10" fmla="*/ 208935 w 361745"/>
                  <a:gd name="connsiteY10" fmla="*/ 201561 h 233926"/>
                  <a:gd name="connsiteX11" fmla="*/ 154858 w 361745"/>
                  <a:gd name="connsiteY11" fmla="*/ 184355 h 233926"/>
                  <a:gd name="connsiteX12" fmla="*/ 68825 w 361745"/>
                  <a:gd name="connsiteY12" fmla="*/ 228600 h 233926"/>
                  <a:gd name="connsiteX13" fmla="*/ 7374 w 361745"/>
                  <a:gd name="connsiteY13" fmla="*/ 196645 h 233926"/>
                  <a:gd name="connsiteX14" fmla="*/ 24580 w 361745"/>
                  <a:gd name="connsiteY14" fmla="*/ 108155 h 233926"/>
                  <a:gd name="connsiteX15" fmla="*/ 95864 w 361745"/>
                  <a:gd name="connsiteY15" fmla="*/ 36871 h 233926"/>
                  <a:gd name="connsiteX16" fmla="*/ 115529 w 361745"/>
                  <a:gd name="connsiteY16" fmla="*/ 29496 h 233926"/>
                  <a:gd name="connsiteX17" fmla="*/ 135193 w 361745"/>
                  <a:gd name="connsiteY17" fmla="*/ 44245 h 233926"/>
                  <a:gd name="connsiteX18" fmla="*/ 147483 w 361745"/>
                  <a:gd name="connsiteY18" fmla="*/ 46703 h 233926"/>
                  <a:gd name="connsiteX19" fmla="*/ 132735 w 361745"/>
                  <a:gd name="connsiteY19" fmla="*/ 76200 h 233926"/>
                  <a:gd name="connsiteX20" fmla="*/ 174522 w 361745"/>
                  <a:gd name="connsiteY20" fmla="*/ 105696 h 233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1745" h="233926">
                    <a:moveTo>
                      <a:pt x="174522" y="105696"/>
                    </a:moveTo>
                    <a:cubicBezTo>
                      <a:pt x="187222" y="104467"/>
                      <a:pt x="207706" y="79887"/>
                      <a:pt x="208935" y="68826"/>
                    </a:cubicBezTo>
                    <a:cubicBezTo>
                      <a:pt x="210164" y="57765"/>
                      <a:pt x="167148" y="50800"/>
                      <a:pt x="181896" y="39329"/>
                    </a:cubicBezTo>
                    <a:cubicBezTo>
                      <a:pt x="196644" y="27858"/>
                      <a:pt x="282677" y="0"/>
                      <a:pt x="297425" y="0"/>
                    </a:cubicBezTo>
                    <a:cubicBezTo>
                      <a:pt x="312173" y="0"/>
                      <a:pt x="274893" y="19665"/>
                      <a:pt x="270387" y="39329"/>
                    </a:cubicBezTo>
                    <a:cubicBezTo>
                      <a:pt x="265881" y="58994"/>
                      <a:pt x="262603" y="101190"/>
                      <a:pt x="270387" y="117987"/>
                    </a:cubicBezTo>
                    <a:cubicBezTo>
                      <a:pt x="278171" y="134784"/>
                      <a:pt x="301932" y="128228"/>
                      <a:pt x="317090" y="140109"/>
                    </a:cubicBezTo>
                    <a:cubicBezTo>
                      <a:pt x="332248" y="151990"/>
                      <a:pt x="361745" y="174523"/>
                      <a:pt x="361335" y="189271"/>
                    </a:cubicBezTo>
                    <a:cubicBezTo>
                      <a:pt x="360925" y="204019"/>
                      <a:pt x="338393" y="223274"/>
                      <a:pt x="314632" y="228600"/>
                    </a:cubicBezTo>
                    <a:cubicBezTo>
                      <a:pt x="290871" y="233926"/>
                      <a:pt x="236383" y="225732"/>
                      <a:pt x="218767" y="221226"/>
                    </a:cubicBezTo>
                    <a:cubicBezTo>
                      <a:pt x="201151" y="216720"/>
                      <a:pt x="219586" y="207706"/>
                      <a:pt x="208935" y="201561"/>
                    </a:cubicBezTo>
                    <a:cubicBezTo>
                      <a:pt x="198284" y="195416"/>
                      <a:pt x="178210" y="179849"/>
                      <a:pt x="154858" y="184355"/>
                    </a:cubicBezTo>
                    <a:cubicBezTo>
                      <a:pt x="131506" y="188861"/>
                      <a:pt x="93406" y="226552"/>
                      <a:pt x="68825" y="228600"/>
                    </a:cubicBezTo>
                    <a:cubicBezTo>
                      <a:pt x="44244" y="230648"/>
                      <a:pt x="14748" y="216719"/>
                      <a:pt x="7374" y="196645"/>
                    </a:cubicBezTo>
                    <a:cubicBezTo>
                      <a:pt x="0" y="176571"/>
                      <a:pt x="9832" y="134784"/>
                      <a:pt x="24580" y="108155"/>
                    </a:cubicBezTo>
                    <a:cubicBezTo>
                      <a:pt x="39328" y="81526"/>
                      <a:pt x="80706" y="49981"/>
                      <a:pt x="95864" y="36871"/>
                    </a:cubicBezTo>
                    <a:cubicBezTo>
                      <a:pt x="111022" y="23761"/>
                      <a:pt x="108974" y="28267"/>
                      <a:pt x="115529" y="29496"/>
                    </a:cubicBezTo>
                    <a:cubicBezTo>
                      <a:pt x="122084" y="30725"/>
                      <a:pt x="129867" y="41377"/>
                      <a:pt x="135193" y="44245"/>
                    </a:cubicBezTo>
                    <a:cubicBezTo>
                      <a:pt x="140519" y="47113"/>
                      <a:pt x="147893" y="41377"/>
                      <a:pt x="147483" y="46703"/>
                    </a:cubicBezTo>
                    <a:cubicBezTo>
                      <a:pt x="147073" y="52029"/>
                      <a:pt x="133964" y="68416"/>
                      <a:pt x="132735" y="76200"/>
                    </a:cubicBezTo>
                    <a:cubicBezTo>
                      <a:pt x="131506" y="83984"/>
                      <a:pt x="161822" y="106925"/>
                      <a:pt x="174522" y="10569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2084748" y="2787717"/>
                <a:ext cx="176249" cy="371805"/>
              </a:xfrm>
              <a:custGeom>
                <a:avLst/>
                <a:gdLst>
                  <a:gd name="connsiteX0" fmla="*/ 11509 w 177006"/>
                  <a:gd name="connsiteY0" fmla="*/ 33734 h 371475"/>
                  <a:gd name="connsiteX1" fmla="*/ 68659 w 177006"/>
                  <a:gd name="connsiteY1" fmla="*/ 19447 h 371475"/>
                  <a:gd name="connsiteX2" fmla="*/ 71040 w 177006"/>
                  <a:gd name="connsiteY2" fmla="*/ 2778 h 371475"/>
                  <a:gd name="connsiteX3" fmla="*/ 90090 w 177006"/>
                  <a:gd name="connsiteY3" fmla="*/ 2778 h 371475"/>
                  <a:gd name="connsiteX4" fmla="*/ 111522 w 177006"/>
                  <a:gd name="connsiteY4" fmla="*/ 17066 h 371475"/>
                  <a:gd name="connsiteX5" fmla="*/ 137715 w 177006"/>
                  <a:gd name="connsiteY5" fmla="*/ 19447 h 371475"/>
                  <a:gd name="connsiteX6" fmla="*/ 142478 w 177006"/>
                  <a:gd name="connsiteY6" fmla="*/ 48022 h 371475"/>
                  <a:gd name="connsiteX7" fmla="*/ 132953 w 177006"/>
                  <a:gd name="connsiteY7" fmla="*/ 74216 h 371475"/>
                  <a:gd name="connsiteX8" fmla="*/ 99615 w 177006"/>
                  <a:gd name="connsiteY8" fmla="*/ 64691 h 371475"/>
                  <a:gd name="connsiteX9" fmla="*/ 85328 w 177006"/>
                  <a:gd name="connsiteY9" fmla="*/ 98028 h 371475"/>
                  <a:gd name="connsiteX10" fmla="*/ 109140 w 177006"/>
                  <a:gd name="connsiteY10" fmla="*/ 155178 h 371475"/>
                  <a:gd name="connsiteX11" fmla="*/ 137715 w 177006"/>
                  <a:gd name="connsiteY11" fmla="*/ 159941 h 371475"/>
                  <a:gd name="connsiteX12" fmla="*/ 135334 w 177006"/>
                  <a:gd name="connsiteY12" fmla="*/ 198041 h 371475"/>
                  <a:gd name="connsiteX13" fmla="*/ 154384 w 177006"/>
                  <a:gd name="connsiteY13" fmla="*/ 186134 h 371475"/>
                  <a:gd name="connsiteX14" fmla="*/ 175815 w 177006"/>
                  <a:gd name="connsiteY14" fmla="*/ 219472 h 371475"/>
                  <a:gd name="connsiteX15" fmla="*/ 147240 w 177006"/>
                  <a:gd name="connsiteY15" fmla="*/ 228997 h 371475"/>
                  <a:gd name="connsiteX16" fmla="*/ 128190 w 177006"/>
                  <a:gd name="connsiteY16" fmla="*/ 224234 h 371475"/>
                  <a:gd name="connsiteX17" fmla="*/ 132953 w 177006"/>
                  <a:gd name="connsiteY17" fmla="*/ 245666 h 371475"/>
                  <a:gd name="connsiteX18" fmla="*/ 159147 w 177006"/>
                  <a:gd name="connsiteY18" fmla="*/ 302816 h 371475"/>
                  <a:gd name="connsiteX19" fmla="*/ 137715 w 177006"/>
                  <a:gd name="connsiteY19" fmla="*/ 362347 h 371475"/>
                  <a:gd name="connsiteX20" fmla="*/ 118665 w 177006"/>
                  <a:gd name="connsiteY20" fmla="*/ 357584 h 371475"/>
                  <a:gd name="connsiteX21" fmla="*/ 80565 w 177006"/>
                  <a:gd name="connsiteY21" fmla="*/ 331391 h 371475"/>
                  <a:gd name="connsiteX22" fmla="*/ 49609 w 177006"/>
                  <a:gd name="connsiteY22" fmla="*/ 336153 h 371475"/>
                  <a:gd name="connsiteX23" fmla="*/ 23415 w 177006"/>
                  <a:gd name="connsiteY23" fmla="*/ 283766 h 371475"/>
                  <a:gd name="connsiteX24" fmla="*/ 49609 w 177006"/>
                  <a:gd name="connsiteY24" fmla="*/ 252809 h 371475"/>
                  <a:gd name="connsiteX25" fmla="*/ 49609 w 177006"/>
                  <a:gd name="connsiteY25" fmla="*/ 217091 h 371475"/>
                  <a:gd name="connsiteX26" fmla="*/ 6747 w 177006"/>
                  <a:gd name="connsiteY26" fmla="*/ 148034 h 371475"/>
                  <a:gd name="connsiteX27" fmla="*/ 11509 w 177006"/>
                  <a:gd name="connsiteY27" fmla="*/ 33734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7006" h="371475">
                    <a:moveTo>
                      <a:pt x="11509" y="33734"/>
                    </a:moveTo>
                    <a:cubicBezTo>
                      <a:pt x="21828" y="12303"/>
                      <a:pt x="58737" y="24606"/>
                      <a:pt x="68659" y="19447"/>
                    </a:cubicBezTo>
                    <a:cubicBezTo>
                      <a:pt x="78581" y="14288"/>
                      <a:pt x="67468" y="5556"/>
                      <a:pt x="71040" y="2778"/>
                    </a:cubicBezTo>
                    <a:cubicBezTo>
                      <a:pt x="74612" y="0"/>
                      <a:pt x="83343" y="397"/>
                      <a:pt x="90090" y="2778"/>
                    </a:cubicBezTo>
                    <a:cubicBezTo>
                      <a:pt x="96837" y="5159"/>
                      <a:pt x="103585" y="14288"/>
                      <a:pt x="111522" y="17066"/>
                    </a:cubicBezTo>
                    <a:cubicBezTo>
                      <a:pt x="119459" y="19844"/>
                      <a:pt x="132556" y="14288"/>
                      <a:pt x="137715" y="19447"/>
                    </a:cubicBezTo>
                    <a:cubicBezTo>
                      <a:pt x="142874" y="24606"/>
                      <a:pt x="143272" y="38894"/>
                      <a:pt x="142478" y="48022"/>
                    </a:cubicBezTo>
                    <a:cubicBezTo>
                      <a:pt x="141684" y="57150"/>
                      <a:pt x="140097" y="71438"/>
                      <a:pt x="132953" y="74216"/>
                    </a:cubicBezTo>
                    <a:cubicBezTo>
                      <a:pt x="125809" y="76994"/>
                      <a:pt x="107552" y="60722"/>
                      <a:pt x="99615" y="64691"/>
                    </a:cubicBezTo>
                    <a:cubicBezTo>
                      <a:pt x="91678" y="68660"/>
                      <a:pt x="83741" y="82947"/>
                      <a:pt x="85328" y="98028"/>
                    </a:cubicBezTo>
                    <a:cubicBezTo>
                      <a:pt x="86915" y="113109"/>
                      <a:pt x="100409" y="144859"/>
                      <a:pt x="109140" y="155178"/>
                    </a:cubicBezTo>
                    <a:cubicBezTo>
                      <a:pt x="117871" y="165497"/>
                      <a:pt x="133349" y="152797"/>
                      <a:pt x="137715" y="159941"/>
                    </a:cubicBezTo>
                    <a:cubicBezTo>
                      <a:pt x="142081" y="167085"/>
                      <a:pt x="132556" y="193676"/>
                      <a:pt x="135334" y="198041"/>
                    </a:cubicBezTo>
                    <a:cubicBezTo>
                      <a:pt x="138112" y="202407"/>
                      <a:pt x="147637" y="182562"/>
                      <a:pt x="154384" y="186134"/>
                    </a:cubicBezTo>
                    <a:cubicBezTo>
                      <a:pt x="161131" y="189706"/>
                      <a:pt x="177006" y="212328"/>
                      <a:pt x="175815" y="219472"/>
                    </a:cubicBezTo>
                    <a:cubicBezTo>
                      <a:pt x="174624" y="226616"/>
                      <a:pt x="155177" y="228203"/>
                      <a:pt x="147240" y="228997"/>
                    </a:cubicBezTo>
                    <a:cubicBezTo>
                      <a:pt x="139303" y="229791"/>
                      <a:pt x="130571" y="221456"/>
                      <a:pt x="128190" y="224234"/>
                    </a:cubicBezTo>
                    <a:cubicBezTo>
                      <a:pt x="125809" y="227012"/>
                      <a:pt x="127794" y="232569"/>
                      <a:pt x="132953" y="245666"/>
                    </a:cubicBezTo>
                    <a:cubicBezTo>
                      <a:pt x="138112" y="258763"/>
                      <a:pt x="158353" y="283369"/>
                      <a:pt x="159147" y="302816"/>
                    </a:cubicBezTo>
                    <a:cubicBezTo>
                      <a:pt x="159941" y="322263"/>
                      <a:pt x="144462" y="353219"/>
                      <a:pt x="137715" y="362347"/>
                    </a:cubicBezTo>
                    <a:cubicBezTo>
                      <a:pt x="130968" y="371475"/>
                      <a:pt x="128190" y="362743"/>
                      <a:pt x="118665" y="357584"/>
                    </a:cubicBezTo>
                    <a:cubicBezTo>
                      <a:pt x="109140" y="352425"/>
                      <a:pt x="92074" y="334963"/>
                      <a:pt x="80565" y="331391"/>
                    </a:cubicBezTo>
                    <a:cubicBezTo>
                      <a:pt x="69056" y="327819"/>
                      <a:pt x="59134" y="344090"/>
                      <a:pt x="49609" y="336153"/>
                    </a:cubicBezTo>
                    <a:cubicBezTo>
                      <a:pt x="40084" y="328216"/>
                      <a:pt x="23415" y="297657"/>
                      <a:pt x="23415" y="283766"/>
                    </a:cubicBezTo>
                    <a:cubicBezTo>
                      <a:pt x="23415" y="269875"/>
                      <a:pt x="45243" y="263921"/>
                      <a:pt x="49609" y="252809"/>
                    </a:cubicBezTo>
                    <a:cubicBezTo>
                      <a:pt x="53975" y="241697"/>
                      <a:pt x="56753" y="234553"/>
                      <a:pt x="49609" y="217091"/>
                    </a:cubicBezTo>
                    <a:cubicBezTo>
                      <a:pt x="42465" y="199629"/>
                      <a:pt x="13494" y="177800"/>
                      <a:pt x="6747" y="148034"/>
                    </a:cubicBezTo>
                    <a:cubicBezTo>
                      <a:pt x="0" y="118268"/>
                      <a:pt x="1190" y="55165"/>
                      <a:pt x="11509" y="3373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68" name="Oval 44"/>
            <p:cNvSpPr>
              <a:spLocks noChangeArrowheads="1"/>
            </p:cNvSpPr>
            <p:nvPr/>
          </p:nvSpPr>
          <p:spPr bwMode="auto">
            <a:xfrm>
              <a:off x="8108953" y="5181602"/>
              <a:ext cx="142875" cy="142875"/>
            </a:xfrm>
            <a:prstGeom prst="ellipse">
              <a:avLst/>
            </a:prstGeom>
            <a:pattFill prst="pct75">
              <a:fgClr>
                <a:srgbClr val="FF8000"/>
              </a:fgClr>
              <a:bgClr>
                <a:schemeClr val="accent4"/>
              </a:bgClr>
            </a:patt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457189" rtl="1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69" name="Rectangle 69"/>
            <p:cNvSpPr>
              <a:spLocks noChangeArrowheads="1"/>
            </p:cNvSpPr>
            <p:nvPr/>
          </p:nvSpPr>
          <p:spPr bwMode="auto">
            <a:xfrm>
              <a:off x="533400" y="0"/>
              <a:ext cx="82296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4400" u="sng" dirty="0">
                <a:solidFill>
                  <a:srgbClr val="00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0" name="TextBox 57"/>
            <p:cNvSpPr txBox="1">
              <a:spLocks noChangeArrowheads="1"/>
            </p:cNvSpPr>
            <p:nvPr/>
          </p:nvSpPr>
          <p:spPr bwMode="auto">
            <a:xfrm>
              <a:off x="2406639" y="5364166"/>
              <a:ext cx="1473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transitiva</a:t>
              </a:r>
            </a:p>
          </p:txBody>
        </p:sp>
        <p:cxnSp>
          <p:nvCxnSpPr>
            <p:cNvPr id="71" name="Straight Arrow Connector 58"/>
            <p:cNvCxnSpPr>
              <a:cxnSpLocks noChangeShapeType="1"/>
            </p:cNvCxnSpPr>
            <p:nvPr/>
          </p:nvCxnSpPr>
          <p:spPr bwMode="auto">
            <a:xfrm flipH="1" flipV="1">
              <a:off x="1905002" y="3378201"/>
              <a:ext cx="658815" cy="58780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72" name="Picture 46" descr="rustica.tif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30" y="426304"/>
              <a:ext cx="792163" cy="1414463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pic>
          <p:nvPicPr>
            <p:cNvPr id="73" name="Picture 50" descr="transitiva.tif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817" y="3852866"/>
              <a:ext cx="693737" cy="15113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cxnSp>
          <p:nvCxnSpPr>
            <p:cNvPr id="74" name="Straight Arrow Connector 66"/>
            <p:cNvCxnSpPr>
              <a:cxnSpLocks noChangeShapeType="1"/>
            </p:cNvCxnSpPr>
            <p:nvPr/>
          </p:nvCxnSpPr>
          <p:spPr bwMode="auto">
            <a:xfrm>
              <a:off x="1189182" y="1500909"/>
              <a:ext cx="747573" cy="112323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TextBox 55"/>
            <p:cNvSpPr txBox="1">
              <a:spLocks noChangeArrowheads="1"/>
            </p:cNvSpPr>
            <p:nvPr/>
          </p:nvSpPr>
          <p:spPr bwMode="auto">
            <a:xfrm>
              <a:off x="1108231" y="844522"/>
              <a:ext cx="10654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rustica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14450" y="2785961"/>
              <a:ext cx="777524" cy="518319"/>
            </a:xfrm>
            <a:prstGeom prst="rect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08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r="5853" b="7407"/>
          <a:stretch/>
        </p:blipFill>
        <p:spPr>
          <a:xfrm>
            <a:off x="1295871" y="118901"/>
            <a:ext cx="6492321" cy="6489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4847" y="313288"/>
            <a:ext cx="2521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entury Gothic"/>
              </a:rPr>
              <a:t>Czech Republic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86954" y="4949801"/>
            <a:ext cx="1074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Century Gothic"/>
              </a:rPr>
              <a:t>Israel  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-101596" y="546103"/>
            <a:ext cx="2408249" cy="1414463"/>
            <a:chOff x="-101596" y="546103"/>
            <a:chExt cx="2408249" cy="1414463"/>
          </a:xfrm>
        </p:grpSpPr>
        <p:pic>
          <p:nvPicPr>
            <p:cNvPr id="8" name="Picture 46" descr="rustica.t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53" y="546103"/>
              <a:ext cx="792163" cy="1414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55"/>
            <p:cNvSpPr txBox="1">
              <a:spLocks noChangeArrowheads="1"/>
            </p:cNvSpPr>
            <p:nvPr/>
          </p:nvSpPr>
          <p:spPr bwMode="auto">
            <a:xfrm>
              <a:off x="-101596" y="1458883"/>
              <a:ext cx="13573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rustica</a:t>
              </a:r>
            </a:p>
          </p:txBody>
        </p:sp>
        <p:cxnSp>
          <p:nvCxnSpPr>
            <p:cNvPr id="10" name="Straight Arrow Connector 66"/>
            <p:cNvCxnSpPr>
              <a:cxnSpLocks noChangeShapeType="1"/>
            </p:cNvCxnSpPr>
            <p:nvPr/>
          </p:nvCxnSpPr>
          <p:spPr bwMode="auto">
            <a:xfrm flipV="1">
              <a:off x="1101492" y="1036638"/>
              <a:ext cx="1205161" cy="907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" name="Group 23"/>
          <p:cNvGrpSpPr/>
          <p:nvPr/>
        </p:nvGrpSpPr>
        <p:grpSpPr>
          <a:xfrm>
            <a:off x="6887001" y="3982931"/>
            <a:ext cx="2256999" cy="1809279"/>
            <a:chOff x="6887001" y="4455054"/>
            <a:chExt cx="2256999" cy="1809279"/>
          </a:xfrm>
        </p:grpSpPr>
        <p:pic>
          <p:nvPicPr>
            <p:cNvPr id="12" name="Picture 50" descr="transitiva.t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599" y="4455054"/>
              <a:ext cx="693737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57"/>
            <p:cNvSpPr txBox="1">
              <a:spLocks noChangeArrowheads="1"/>
            </p:cNvSpPr>
            <p:nvPr/>
          </p:nvSpPr>
          <p:spPr bwMode="auto">
            <a:xfrm>
              <a:off x="7670800" y="5864223"/>
              <a:ext cx="1473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transitiva</a:t>
              </a:r>
            </a:p>
          </p:txBody>
        </p:sp>
        <p:cxnSp>
          <p:nvCxnSpPr>
            <p:cNvPr id="15" name="Straight Arrow Connector 58"/>
            <p:cNvCxnSpPr>
              <a:cxnSpLocks noChangeShapeType="1"/>
            </p:cNvCxnSpPr>
            <p:nvPr/>
          </p:nvCxnSpPr>
          <p:spPr bwMode="auto">
            <a:xfrm flipH="1">
              <a:off x="6887001" y="5020275"/>
              <a:ext cx="1063458" cy="49868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Rectangle 17"/>
          <p:cNvSpPr/>
          <p:nvPr/>
        </p:nvSpPr>
        <p:spPr>
          <a:xfrm>
            <a:off x="1891974" y="272117"/>
            <a:ext cx="5805508" cy="5792208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8931" y="6505916"/>
            <a:ext cx="39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Wilkins, et al. </a:t>
            </a:r>
            <a:r>
              <a:rPr lang="en-US" i="1" dirty="0" smtClean="0"/>
              <a:t>J. </a:t>
            </a:r>
            <a:r>
              <a:rPr lang="en-US" i="1" dirty="0" err="1" smtClean="0"/>
              <a:t>Evo</a:t>
            </a:r>
            <a:r>
              <a:rPr lang="en-US" i="1" dirty="0" smtClean="0"/>
              <a:t>. Bio</a:t>
            </a:r>
            <a:r>
              <a:rPr lang="en-US" dirty="0" smtClean="0"/>
              <a:t>. </a:t>
            </a:r>
            <a:r>
              <a:rPr lang="en-US" dirty="0" smtClean="0"/>
              <a:t>(</a:t>
            </a:r>
            <a:r>
              <a:rPr lang="en-US" dirty="0" smtClean="0"/>
              <a:t>2017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80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8" b="1565"/>
          <a:stretch/>
        </p:blipFill>
        <p:spPr>
          <a:xfrm>
            <a:off x="904665" y="1377277"/>
            <a:ext cx="4175155" cy="54807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239" y="1050470"/>
            <a:ext cx="161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  <a:latin typeface="Century Gothic"/>
              </a:rPr>
              <a:t>Selection</a:t>
            </a:r>
            <a:r>
              <a:rPr lang="en-US" dirty="0" smtClean="0">
                <a:solidFill>
                  <a:prstClr val="black"/>
                </a:solidFill>
                <a:latin typeface="Century Gothic"/>
                <a:sym typeface="Wingdings"/>
              </a:rPr>
              <a:t>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p:pic>
        <p:nvPicPr>
          <p:cNvPr id="27" name="Picture 50" descr="transitiva.tif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641" y="1572265"/>
            <a:ext cx="693737" cy="151130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bg1"/>
            </a:solidFill>
            <a:miter lim="800000"/>
            <a:headEnd/>
            <a:tailEnd/>
          </a:ln>
          <a:extLst/>
        </p:spPr>
      </p:pic>
      <p:pic>
        <p:nvPicPr>
          <p:cNvPr id="29" name="Picture 46" descr="rustica.tif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201" y="1566604"/>
            <a:ext cx="792163" cy="1414463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bg1"/>
            </a:solidFill>
            <a:miter lim="800000"/>
            <a:headEnd/>
            <a:tailEnd/>
          </a:ln>
          <a:extLst/>
        </p:spPr>
      </p:pic>
      <p:cxnSp>
        <p:nvCxnSpPr>
          <p:cNvPr id="22" name="Straight Arrow Connector 21"/>
          <p:cNvCxnSpPr/>
          <p:nvPr/>
        </p:nvCxnSpPr>
        <p:spPr>
          <a:xfrm>
            <a:off x="3340856" y="2150296"/>
            <a:ext cx="356976" cy="6491"/>
          </a:xfrm>
          <a:prstGeom prst="straightConnector1">
            <a:avLst/>
          </a:prstGeom>
          <a:ln w="28575" cmpd="sng">
            <a:solidFill>
              <a:srgbClr val="DA001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726129" y="155520"/>
            <a:ext cx="3407753" cy="1269647"/>
            <a:chOff x="1726129" y="155520"/>
            <a:chExt cx="3407753" cy="1269647"/>
          </a:xfrm>
        </p:grpSpPr>
        <p:sp>
          <p:nvSpPr>
            <p:cNvPr id="13" name="TextBox 12"/>
            <p:cNvSpPr txBox="1"/>
            <p:nvPr/>
          </p:nvSpPr>
          <p:spPr>
            <a:xfrm>
              <a:off x="1897478" y="1055835"/>
              <a:ext cx="1484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dirty="0" smtClean="0">
                  <a:solidFill>
                    <a:srgbClr val="BE0204"/>
                  </a:solidFill>
                  <a:latin typeface="Century Gothic"/>
                </a:rPr>
                <a:t>Stabilizing</a:t>
              </a:r>
              <a:endParaRPr lang="en-US" dirty="0">
                <a:solidFill>
                  <a:srgbClr val="BE0204"/>
                </a:solidFill>
                <a:latin typeface="Century Gothic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2601"/>
            <a:stretch/>
          </p:blipFill>
          <p:spPr>
            <a:xfrm>
              <a:off x="1961204" y="164160"/>
              <a:ext cx="1184184" cy="9482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/>
            <a:srcRect l="1348" t="1861"/>
            <a:stretch/>
          </p:blipFill>
          <p:spPr>
            <a:xfrm>
              <a:off x="3568617" y="155520"/>
              <a:ext cx="1205084" cy="9590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726129" y="501121"/>
              <a:ext cx="233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/>
                <a:t>w</a:t>
              </a:r>
              <a:endParaRPr lang="en-US" sz="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76690" y="501121"/>
              <a:ext cx="233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/>
                <a:t>w</a:t>
              </a:r>
              <a:endParaRPr lang="en-US" sz="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76050" y="1055835"/>
              <a:ext cx="1857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dirty="0" smtClean="0">
                  <a:solidFill>
                    <a:srgbClr val="BE0204"/>
                  </a:solidFill>
                  <a:latin typeface="Century Gothic"/>
                </a:rPr>
                <a:t>Directional</a:t>
              </a:r>
              <a:endParaRPr lang="en-US" dirty="0">
                <a:solidFill>
                  <a:srgbClr val="BE0204"/>
                </a:solidFill>
                <a:latin typeface="Century Gothic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248931" y="6505916"/>
            <a:ext cx="39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Wilkins, et al. </a:t>
            </a:r>
            <a:r>
              <a:rPr lang="en-US" i="1" dirty="0" smtClean="0"/>
              <a:t>J. </a:t>
            </a:r>
            <a:r>
              <a:rPr lang="en-US" i="1" dirty="0" err="1" smtClean="0"/>
              <a:t>Evo</a:t>
            </a:r>
            <a:r>
              <a:rPr lang="en-US" i="1" dirty="0" smtClean="0"/>
              <a:t>. Bio</a:t>
            </a:r>
            <a:r>
              <a:rPr lang="en-US" dirty="0" smtClean="0"/>
              <a:t>. </a:t>
            </a:r>
            <a:r>
              <a:rPr lang="en-US" dirty="0" smtClean="0"/>
              <a:t>(</a:t>
            </a:r>
            <a:r>
              <a:rPr lang="en-US" dirty="0" smtClean="0"/>
              <a:t>2017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" b="1565"/>
          <a:stretch/>
        </p:blipFill>
        <p:spPr>
          <a:xfrm>
            <a:off x="904665" y="1377277"/>
            <a:ext cx="8239336" cy="54807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239" y="1050470"/>
            <a:ext cx="161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  <a:latin typeface="Century Gothic"/>
              </a:rPr>
              <a:t>Selection</a:t>
            </a:r>
            <a:r>
              <a:rPr lang="en-US" dirty="0" smtClean="0">
                <a:solidFill>
                  <a:prstClr val="black"/>
                </a:solidFill>
                <a:latin typeface="Century Gothic"/>
                <a:sym typeface="Wingdings"/>
              </a:rPr>
              <a:t></a:t>
            </a:r>
            <a:endParaRPr lang="en-US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7478" y="1055835"/>
            <a:ext cx="148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 smtClean="0">
                <a:solidFill>
                  <a:srgbClr val="BE0204"/>
                </a:solidFill>
                <a:latin typeface="Century Gothic"/>
              </a:rPr>
              <a:t>Stabilizing</a:t>
            </a:r>
            <a:endParaRPr lang="en-US" dirty="0">
              <a:solidFill>
                <a:srgbClr val="BE0204"/>
              </a:solidFill>
              <a:latin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76050" y="1055835"/>
            <a:ext cx="185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 smtClean="0">
                <a:solidFill>
                  <a:srgbClr val="BE0204"/>
                </a:solidFill>
                <a:latin typeface="Century Gothic"/>
              </a:rPr>
              <a:t>Directional</a:t>
            </a:r>
            <a:endParaRPr lang="en-US" dirty="0">
              <a:solidFill>
                <a:srgbClr val="BE0204"/>
              </a:solidFill>
              <a:latin typeface="Century Gothic"/>
            </a:endParaRPr>
          </a:p>
        </p:txBody>
      </p:sp>
      <p:pic>
        <p:nvPicPr>
          <p:cNvPr id="27" name="Picture 50" descr="transitiva.tif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641" y="1572265"/>
            <a:ext cx="693737" cy="151130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bg1"/>
            </a:solidFill>
            <a:miter lim="800000"/>
            <a:headEnd/>
            <a:tailEnd/>
          </a:ln>
          <a:extLst/>
        </p:spPr>
      </p:pic>
      <p:pic>
        <p:nvPicPr>
          <p:cNvPr id="28" name="Picture 50" descr="transitiva.tif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4886" y="1572265"/>
            <a:ext cx="693737" cy="151130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bg1"/>
            </a:solidFill>
            <a:miter lim="800000"/>
            <a:headEnd/>
            <a:tailEnd/>
          </a:ln>
          <a:extLst/>
        </p:spPr>
      </p:pic>
      <p:pic>
        <p:nvPicPr>
          <p:cNvPr id="29" name="Picture 46" descr="rustica.tif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201" y="1566604"/>
            <a:ext cx="792163" cy="1414463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bg1"/>
            </a:solidFill>
            <a:miter lim="800000"/>
            <a:headEnd/>
            <a:tailEnd/>
          </a:ln>
          <a:extLst/>
        </p:spPr>
      </p:pic>
      <p:pic>
        <p:nvPicPr>
          <p:cNvPr id="30" name="Picture 46" descr="rustica.tif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6869" y="1566604"/>
            <a:ext cx="792163" cy="1414463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bg1"/>
            </a:solidFill>
            <a:miter lim="800000"/>
            <a:headEnd/>
            <a:tailEnd/>
          </a:ln>
          <a:extLst/>
        </p:spPr>
      </p:pic>
      <p:cxnSp>
        <p:nvCxnSpPr>
          <p:cNvPr id="22" name="Straight Arrow Connector 21"/>
          <p:cNvCxnSpPr/>
          <p:nvPr/>
        </p:nvCxnSpPr>
        <p:spPr>
          <a:xfrm>
            <a:off x="3340856" y="2150296"/>
            <a:ext cx="356976" cy="6491"/>
          </a:xfrm>
          <a:prstGeom prst="straightConnector1">
            <a:avLst/>
          </a:prstGeom>
          <a:ln w="28575" cmpd="sng">
            <a:solidFill>
              <a:srgbClr val="DA001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075464" y="2578634"/>
            <a:ext cx="246215" cy="401697"/>
          </a:xfrm>
          <a:prstGeom prst="straightConnector1">
            <a:avLst/>
          </a:prstGeom>
          <a:ln w="28575" cmpd="sng">
            <a:solidFill>
              <a:srgbClr val="DA0017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727366" y="172799"/>
            <a:ext cx="3086433" cy="1252368"/>
            <a:chOff x="5727366" y="172799"/>
            <a:chExt cx="3086433" cy="1252368"/>
          </a:xfrm>
        </p:grpSpPr>
        <p:sp>
          <p:nvSpPr>
            <p:cNvPr id="16" name="TextBox 15"/>
            <p:cNvSpPr txBox="1"/>
            <p:nvPr/>
          </p:nvSpPr>
          <p:spPr>
            <a:xfrm>
              <a:off x="5727366" y="1055835"/>
              <a:ext cx="1884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dirty="0" smtClean="0">
                  <a:solidFill>
                    <a:srgbClr val="BE0204"/>
                  </a:solidFill>
                  <a:latin typeface="Century Gothic"/>
                </a:rPr>
                <a:t>Directional</a:t>
              </a:r>
              <a:endParaRPr lang="en-US" dirty="0">
                <a:solidFill>
                  <a:srgbClr val="BE0204"/>
                </a:solidFill>
                <a:latin typeface="Century Gothic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73956" y="1055835"/>
              <a:ext cx="545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dirty="0" err="1" smtClean="0">
                  <a:solidFill>
                    <a:srgbClr val="BE0204"/>
                  </a:solidFill>
                  <a:latin typeface="Century Gothic"/>
                </a:rPr>
                <a:t>ø</a:t>
              </a:r>
              <a:endParaRPr lang="en-US" dirty="0">
                <a:solidFill>
                  <a:srgbClr val="BE0204"/>
                </a:solidFill>
                <a:latin typeface="Century Gothic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t="7625" b="2026"/>
            <a:stretch/>
          </p:blipFill>
          <p:spPr>
            <a:xfrm>
              <a:off x="7596534" y="173119"/>
              <a:ext cx="1217265" cy="9502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3482"/>
            <a:stretch/>
          </p:blipFill>
          <p:spPr>
            <a:xfrm>
              <a:off x="6073680" y="172799"/>
              <a:ext cx="1188541" cy="91338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66329" y="501121"/>
              <a:ext cx="233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/>
                <a:t>w</a:t>
              </a:r>
              <a:endParaRPr lang="en-US" sz="8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4190" y="501121"/>
              <a:ext cx="233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/>
                <a:t>w</a:t>
              </a:r>
              <a:endParaRPr lang="en-US" sz="800" b="1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t="2601"/>
          <a:stretch/>
        </p:blipFill>
        <p:spPr>
          <a:xfrm>
            <a:off x="1961204" y="164160"/>
            <a:ext cx="1184184" cy="948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/>
          <a:srcRect l="1348" t="1861"/>
          <a:stretch/>
        </p:blipFill>
        <p:spPr>
          <a:xfrm>
            <a:off x="3568617" y="155520"/>
            <a:ext cx="1205084" cy="9590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26129" y="501121"/>
            <a:ext cx="233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w</a:t>
            </a:r>
            <a:endParaRPr lang="en-US" sz="8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90" y="501121"/>
            <a:ext cx="233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w</a:t>
            </a:r>
            <a:endParaRPr lang="en-US" sz="8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248931" y="6505916"/>
            <a:ext cx="39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Wilkins, et al. </a:t>
            </a:r>
            <a:r>
              <a:rPr lang="en-US" i="1" dirty="0" smtClean="0"/>
              <a:t>J. </a:t>
            </a:r>
            <a:r>
              <a:rPr lang="en-US" i="1" dirty="0" err="1" smtClean="0"/>
              <a:t>Evo</a:t>
            </a:r>
            <a:r>
              <a:rPr lang="en-US" i="1" dirty="0" smtClean="0"/>
              <a:t>. Bio</a:t>
            </a:r>
            <a:r>
              <a:rPr lang="en-US" dirty="0" smtClean="0"/>
              <a:t>. </a:t>
            </a:r>
            <a:r>
              <a:rPr lang="en-US" dirty="0" smtClean="0"/>
              <a:t>(</a:t>
            </a:r>
            <a:r>
              <a:rPr lang="en-US" dirty="0" smtClean="0"/>
              <a:t>2017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8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59" y="860833"/>
            <a:ext cx="8077200" cy="212365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Phenotypic divergence in barn swallows is driven primarily by sexual selection</a:t>
            </a:r>
            <a:endParaRPr lang="en-US" sz="4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3490" y="3981922"/>
            <a:ext cx="81429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EBB002"/>
                </a:solidFill>
                <a:latin typeface="Century Gothic"/>
                <a:ea typeface="+mj-ea"/>
                <a:cs typeface="Century Gothic"/>
              </a:rPr>
              <a:t>How does this affect signaling system architecture?</a:t>
            </a:r>
            <a:endParaRPr lang="en-US" dirty="0">
              <a:solidFill>
                <a:srgbClr val="EBB0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4936" y="0"/>
            <a:ext cx="8654136" cy="6858002"/>
            <a:chOff x="533400" y="228600"/>
            <a:chExt cx="8224545" cy="6362406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3400" y="228600"/>
              <a:ext cx="8224545" cy="6362406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6132328" y="3871921"/>
              <a:ext cx="2247143" cy="40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 smtClean="0">
                  <a:solidFill>
                    <a:srgbClr val="EBB00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Throat</a:t>
              </a:r>
              <a:endParaRPr lang="en-US" sz="2251" b="1" dirty="0">
                <a:solidFill>
                  <a:srgbClr val="EBB0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918014" y="4391290"/>
              <a:ext cx="2385257" cy="40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 smtClean="0">
                  <a:solidFill>
                    <a:srgbClr val="EBB00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Breast</a:t>
              </a:r>
              <a:endParaRPr lang="en-US" sz="2251" b="1" dirty="0">
                <a:solidFill>
                  <a:srgbClr val="EBB0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655872" y="4961001"/>
              <a:ext cx="1995787" cy="40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 smtClean="0">
                  <a:solidFill>
                    <a:srgbClr val="EBB00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Belly</a:t>
              </a:r>
              <a:endParaRPr lang="en-US" sz="2251" b="1" dirty="0">
                <a:solidFill>
                  <a:srgbClr val="EBB0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10723" y="5695098"/>
              <a:ext cx="1995787" cy="40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 smtClean="0">
                  <a:solidFill>
                    <a:srgbClr val="EBB00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Vent</a:t>
              </a:r>
              <a:endParaRPr lang="en-US" sz="2251" b="1" dirty="0">
                <a:solidFill>
                  <a:srgbClr val="EBB0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3187" y="3936721"/>
              <a:ext cx="1995787" cy="785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Tail Streamer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Length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678467" y="769643"/>
              <a:ext cx="1995787" cy="43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51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Wing Length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009783" y="444518"/>
              <a:ext cx="3100928" cy="2101339"/>
              <a:chOff x="1634157" y="591690"/>
              <a:chExt cx="2205104" cy="1494285"/>
            </a:xfrm>
            <a:effectLst/>
          </p:grpSpPr>
          <p:cxnSp>
            <p:nvCxnSpPr>
              <p:cNvPr id="68" name="Straight Connector 67"/>
              <p:cNvCxnSpPr/>
              <p:nvPr/>
            </p:nvCxnSpPr>
            <p:spPr>
              <a:xfrm flipV="1">
                <a:off x="1634157" y="591690"/>
                <a:ext cx="61979" cy="9411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696136" y="591690"/>
                <a:ext cx="2143125" cy="14001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3777282" y="1991865"/>
                <a:ext cx="61979" cy="9411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Straight Connector 70"/>
            <p:cNvCxnSpPr/>
            <p:nvPr/>
          </p:nvCxnSpPr>
          <p:spPr>
            <a:xfrm flipH="1" flipV="1">
              <a:off x="796550" y="5221228"/>
              <a:ext cx="13472" cy="139266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796541" y="4971769"/>
              <a:ext cx="1679068" cy="24945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477602" y="4971763"/>
              <a:ext cx="13472" cy="139266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873243" y="4471656"/>
              <a:ext cx="1044773" cy="17931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endCxn id="64" idx="1"/>
            </p:cNvCxnSpPr>
            <p:nvPr/>
          </p:nvCxnSpPr>
          <p:spPr>
            <a:xfrm>
              <a:off x="3353064" y="5278406"/>
              <a:ext cx="757659" cy="62020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181319" y="3976390"/>
              <a:ext cx="1044773" cy="17931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73386" y="4883875"/>
              <a:ext cx="1230319" cy="220193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7142207" y="6410408"/>
            <a:ext cx="1542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10000"/>
                    <a:lumOff val="90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Matt Wilkins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43724" y="5222058"/>
            <a:ext cx="3749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2251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US" sz="2400" u="sng" dirty="0">
                <a:solidFill>
                  <a:srgbClr val="EBB002"/>
                </a:solidFill>
              </a:rPr>
              <a:t>Hue, Brightness, Chroma</a:t>
            </a:r>
          </a:p>
        </p:txBody>
      </p:sp>
    </p:spTree>
    <p:extLst>
      <p:ext uri="{BB962C8B-B14F-4D97-AF65-F5344CB8AC3E}">
        <p14:creationId xmlns:p14="http://schemas.microsoft.com/office/powerpoint/2010/main" val="39085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455" y="1948813"/>
            <a:ext cx="3469090" cy="418258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400299" y="309748"/>
            <a:ext cx="6343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Phenotype Networks</a:t>
            </a:r>
            <a:endParaRPr lang="en-US" sz="4800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68000" y="1022129"/>
            <a:ext cx="5808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 Alternative Approach</a:t>
            </a:r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4151" y="6285643"/>
            <a:ext cx="315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Wilkins, et al </a:t>
            </a:r>
            <a:r>
              <a:rPr lang="en-US" dirty="0" err="1" smtClean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Proc</a:t>
            </a:r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Century Gothic" panose="020B0502020202020204" pitchFamily="34" charset="0"/>
              </a:rPr>
              <a:t> B 2015</a:t>
            </a:r>
            <a:endParaRPr lang="en-US" dirty="0">
              <a:solidFill>
                <a:prstClr val="white">
                  <a:lumMod val="50000"/>
                </a:prst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4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3329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Scaled Trait Differences</a:t>
            </a:r>
            <a:endParaRPr lang="en-US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 descr="Evo Presentation_Trait boxplots_BAR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476"/>
            <a:ext cx="9144000" cy="44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1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659" y="2207640"/>
            <a:ext cx="8077200" cy="212365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14 Measured Traits</a:t>
            </a:r>
          </a:p>
          <a:p>
            <a:pPr algn="ctr"/>
            <a:r>
              <a:rPr lang="en-US" sz="4400" dirty="0">
                <a:solidFill>
                  <a:prstClr val="white"/>
                </a:solidFill>
                <a:latin typeface="Century Gothic" panose="020B0502020202020204" pitchFamily="34" charset="0"/>
              </a:rPr>
              <a:t>x</a:t>
            </a:r>
            <a:r>
              <a:rPr lang="en-US" sz="4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8 Populations</a:t>
            </a:r>
          </a:p>
          <a:p>
            <a:pPr algn="ctr"/>
            <a:r>
              <a:rPr lang="en-US" sz="4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4 </a:t>
            </a:r>
            <a:r>
              <a:rPr lang="en-US" sz="44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subspp</a:t>
            </a:r>
            <a:endParaRPr lang="en-US" sz="4400" dirty="0" smtClea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9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12"/>
          <p:cNvGrpSpPr>
            <a:grpSpLocks/>
          </p:cNvGrpSpPr>
          <p:nvPr/>
        </p:nvGrpSpPr>
        <p:grpSpPr bwMode="auto">
          <a:xfrm>
            <a:off x="0" y="1044578"/>
            <a:ext cx="9067800" cy="5280025"/>
            <a:chOff x="76200" y="1600200"/>
            <a:chExt cx="8763000" cy="4984355"/>
          </a:xfrm>
        </p:grpSpPr>
        <p:grpSp>
          <p:nvGrpSpPr>
            <p:cNvPr id="50230" name="Group 11"/>
            <p:cNvGrpSpPr>
              <a:grpSpLocks/>
            </p:cNvGrpSpPr>
            <p:nvPr/>
          </p:nvGrpSpPr>
          <p:grpSpPr bwMode="auto">
            <a:xfrm>
              <a:off x="381000" y="1676400"/>
              <a:ext cx="8458200" cy="4908155"/>
              <a:chOff x="381000" y="1676400"/>
              <a:chExt cx="8458200" cy="4908155"/>
            </a:xfrm>
          </p:grpSpPr>
          <p:grpSp>
            <p:nvGrpSpPr>
              <p:cNvPr id="50232" name="Group 10"/>
              <p:cNvGrpSpPr>
                <a:grpSpLocks/>
              </p:cNvGrpSpPr>
              <p:nvPr/>
            </p:nvGrpSpPr>
            <p:grpSpPr bwMode="auto">
              <a:xfrm>
                <a:off x="381000" y="1676400"/>
                <a:ext cx="8305799" cy="4908155"/>
                <a:chOff x="381000" y="1676400"/>
                <a:chExt cx="8305799" cy="4908155"/>
              </a:xfrm>
            </p:grpSpPr>
            <p:grpSp>
              <p:nvGrpSpPr>
                <p:cNvPr id="50234" name="Group 9"/>
                <p:cNvGrpSpPr>
                  <a:grpSpLocks/>
                </p:cNvGrpSpPr>
                <p:nvPr/>
              </p:nvGrpSpPr>
              <p:grpSpPr bwMode="auto">
                <a:xfrm>
                  <a:off x="381000" y="1676400"/>
                  <a:ext cx="8305799" cy="4800600"/>
                  <a:chOff x="381000" y="1676400"/>
                  <a:chExt cx="8305799" cy="4800600"/>
                </a:xfrm>
              </p:grpSpPr>
              <p:pic>
                <p:nvPicPr>
                  <p:cNvPr id="50237" name="Picture 3" descr="IMG1_rot.ti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199" y="1676400"/>
                    <a:ext cx="8229600" cy="4648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" name="Rectangle 4"/>
                  <p:cNvSpPr/>
                  <p:nvPr/>
                </p:nvSpPr>
                <p:spPr>
                  <a:xfrm>
                    <a:off x="381494" y="5866723"/>
                    <a:ext cx="3580680" cy="6099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18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dirty="0">
                      <a:solidFill>
                        <a:srgbClr val="FFFFFF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p:grpSp>
            <p:sp>
              <p:nvSpPr>
                <p:cNvPr id="41" name="Rectangle 6"/>
                <p:cNvSpPr/>
                <p:nvPr/>
              </p:nvSpPr>
              <p:spPr>
                <a:xfrm>
                  <a:off x="3575571" y="5967130"/>
                  <a:ext cx="3580680" cy="609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50236" name="Rectangle 41"/>
                <p:cNvSpPr>
                  <a:spLocks noChangeArrowheads="1"/>
                </p:cNvSpPr>
                <p:nvPr/>
              </p:nvSpPr>
              <p:spPr bwMode="auto">
                <a:xfrm rot="-5400000">
                  <a:off x="5040521" y="4896851"/>
                  <a:ext cx="2057583" cy="1317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anchor="ctr"/>
                <a:lstStyle/>
                <a:p>
                  <a:pPr algn="ctr" defTabSz="45718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6324747" y="6274344"/>
                <a:ext cx="2514453" cy="1393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18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50231" name="Rectangle 36"/>
            <p:cNvSpPr>
              <a:spLocks noChangeArrowheads="1"/>
            </p:cNvSpPr>
            <p:nvPr/>
          </p:nvSpPr>
          <p:spPr bwMode="auto">
            <a:xfrm rot="-5400000">
              <a:off x="-76697" y="1753097"/>
              <a:ext cx="1143434" cy="83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>
            <a:off x="3057529" y="2014541"/>
            <a:ext cx="1927225" cy="796925"/>
          </a:xfrm>
          <a:custGeom>
            <a:avLst/>
            <a:gdLst>
              <a:gd name="connsiteX0" fmla="*/ 33867 w 1927013"/>
              <a:gd name="connsiteY0" fmla="*/ 94342 h 796349"/>
              <a:gd name="connsiteX1" fmla="*/ 295124 w 1927013"/>
              <a:gd name="connsiteY1" fmla="*/ 152399 h 796349"/>
              <a:gd name="connsiteX2" fmla="*/ 402530 w 1927013"/>
              <a:gd name="connsiteY2" fmla="*/ 158205 h 796349"/>
              <a:gd name="connsiteX3" fmla="*/ 591215 w 1927013"/>
              <a:gd name="connsiteY3" fmla="*/ 158205 h 796349"/>
              <a:gd name="connsiteX4" fmla="*/ 716038 w 1927013"/>
              <a:gd name="connsiteY4" fmla="*/ 149497 h 796349"/>
              <a:gd name="connsiteX5" fmla="*/ 840861 w 1927013"/>
              <a:gd name="connsiteY5" fmla="*/ 132079 h 796349"/>
              <a:gd name="connsiteX6" fmla="*/ 956975 w 1927013"/>
              <a:gd name="connsiteY6" fmla="*/ 105954 h 796349"/>
              <a:gd name="connsiteX7" fmla="*/ 1331444 w 1927013"/>
              <a:gd name="connsiteY7" fmla="*/ 21771 h 796349"/>
              <a:gd name="connsiteX8" fmla="*/ 1528838 w 1927013"/>
              <a:gd name="connsiteY8" fmla="*/ 1451 h 796349"/>
              <a:gd name="connsiteX9" fmla="*/ 1720427 w 1927013"/>
              <a:gd name="connsiteY9" fmla="*/ 30479 h 796349"/>
              <a:gd name="connsiteX10" fmla="*/ 1914918 w 1927013"/>
              <a:gd name="connsiteY10" fmla="*/ 123371 h 796349"/>
              <a:gd name="connsiteX11" fmla="*/ 1792998 w 1927013"/>
              <a:gd name="connsiteY11" fmla="*/ 91439 h 796349"/>
              <a:gd name="connsiteX12" fmla="*/ 1691398 w 1927013"/>
              <a:gd name="connsiteY12" fmla="*/ 79828 h 796349"/>
              <a:gd name="connsiteX13" fmla="*/ 1546255 w 1927013"/>
              <a:gd name="connsiteY13" fmla="*/ 103051 h 796349"/>
              <a:gd name="connsiteX14" fmla="*/ 1380793 w 1927013"/>
              <a:gd name="connsiteY14" fmla="*/ 175622 h 796349"/>
              <a:gd name="connsiteX15" fmla="*/ 1212427 w 1927013"/>
              <a:gd name="connsiteY15" fmla="*/ 317862 h 796349"/>
              <a:gd name="connsiteX16" fmla="*/ 997615 w 1927013"/>
              <a:gd name="connsiteY16" fmla="*/ 518159 h 796349"/>
              <a:gd name="connsiteX17" fmla="*/ 788610 w 1927013"/>
              <a:gd name="connsiteY17" fmla="*/ 672011 h 796349"/>
              <a:gd name="connsiteX18" fmla="*/ 576701 w 1927013"/>
              <a:gd name="connsiteY18" fmla="*/ 750388 h 796349"/>
              <a:gd name="connsiteX19" fmla="*/ 388015 w 1927013"/>
              <a:gd name="connsiteY19" fmla="*/ 785222 h 796349"/>
              <a:gd name="connsiteX20" fmla="*/ 382210 w 1927013"/>
              <a:gd name="connsiteY20" fmla="*/ 782319 h 796349"/>
              <a:gd name="connsiteX21" fmla="*/ 329958 w 1927013"/>
              <a:gd name="connsiteY21" fmla="*/ 701039 h 796349"/>
              <a:gd name="connsiteX22" fmla="*/ 225455 w 1927013"/>
              <a:gd name="connsiteY22" fmla="*/ 541382 h 796349"/>
              <a:gd name="connsiteX23" fmla="*/ 190621 w 1927013"/>
              <a:gd name="connsiteY23" fmla="*/ 445588 h 796349"/>
              <a:gd name="connsiteX24" fmla="*/ 91924 w 1927013"/>
              <a:gd name="connsiteY24" fmla="*/ 288834 h 796349"/>
              <a:gd name="connsiteX25" fmla="*/ 33867 w 1927013"/>
              <a:gd name="connsiteY25" fmla="*/ 94342 h 79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27013" h="796349">
                <a:moveTo>
                  <a:pt x="33867" y="94342"/>
                </a:moveTo>
                <a:cubicBezTo>
                  <a:pt x="67734" y="71603"/>
                  <a:pt x="233680" y="141755"/>
                  <a:pt x="295124" y="152399"/>
                </a:cubicBezTo>
                <a:cubicBezTo>
                  <a:pt x="356568" y="163043"/>
                  <a:pt x="353182" y="157237"/>
                  <a:pt x="402530" y="158205"/>
                </a:cubicBezTo>
                <a:cubicBezTo>
                  <a:pt x="451878" y="159173"/>
                  <a:pt x="538964" y="159656"/>
                  <a:pt x="591215" y="158205"/>
                </a:cubicBezTo>
                <a:cubicBezTo>
                  <a:pt x="643466" y="156754"/>
                  <a:pt x="674430" y="153851"/>
                  <a:pt x="716038" y="149497"/>
                </a:cubicBezTo>
                <a:cubicBezTo>
                  <a:pt x="757646" y="145143"/>
                  <a:pt x="800705" y="139336"/>
                  <a:pt x="840861" y="132079"/>
                </a:cubicBezTo>
                <a:cubicBezTo>
                  <a:pt x="881017" y="124822"/>
                  <a:pt x="956975" y="105954"/>
                  <a:pt x="956975" y="105954"/>
                </a:cubicBezTo>
                <a:cubicBezTo>
                  <a:pt x="1038739" y="87569"/>
                  <a:pt x="1236134" y="39188"/>
                  <a:pt x="1331444" y="21771"/>
                </a:cubicBezTo>
                <a:cubicBezTo>
                  <a:pt x="1426754" y="4354"/>
                  <a:pt x="1464008" y="0"/>
                  <a:pt x="1528838" y="1451"/>
                </a:cubicBezTo>
                <a:cubicBezTo>
                  <a:pt x="1593668" y="2902"/>
                  <a:pt x="1656080" y="10159"/>
                  <a:pt x="1720427" y="30479"/>
                </a:cubicBezTo>
                <a:cubicBezTo>
                  <a:pt x="1784774" y="50799"/>
                  <a:pt x="1902823" y="113211"/>
                  <a:pt x="1914918" y="123371"/>
                </a:cubicBezTo>
                <a:cubicBezTo>
                  <a:pt x="1927013" y="133531"/>
                  <a:pt x="1830251" y="98696"/>
                  <a:pt x="1792998" y="91439"/>
                </a:cubicBezTo>
                <a:cubicBezTo>
                  <a:pt x="1755745" y="84182"/>
                  <a:pt x="1732522" y="77893"/>
                  <a:pt x="1691398" y="79828"/>
                </a:cubicBezTo>
                <a:cubicBezTo>
                  <a:pt x="1650274" y="81763"/>
                  <a:pt x="1598023" y="87085"/>
                  <a:pt x="1546255" y="103051"/>
                </a:cubicBezTo>
                <a:cubicBezTo>
                  <a:pt x="1494488" y="119017"/>
                  <a:pt x="1436431" y="139820"/>
                  <a:pt x="1380793" y="175622"/>
                </a:cubicBezTo>
                <a:cubicBezTo>
                  <a:pt x="1325155" y="211424"/>
                  <a:pt x="1276290" y="260773"/>
                  <a:pt x="1212427" y="317862"/>
                </a:cubicBezTo>
                <a:cubicBezTo>
                  <a:pt x="1148564" y="374952"/>
                  <a:pt x="1068251" y="459134"/>
                  <a:pt x="997615" y="518159"/>
                </a:cubicBezTo>
                <a:cubicBezTo>
                  <a:pt x="926979" y="577184"/>
                  <a:pt x="858762" y="633306"/>
                  <a:pt x="788610" y="672011"/>
                </a:cubicBezTo>
                <a:cubicBezTo>
                  <a:pt x="718458" y="710716"/>
                  <a:pt x="643467" y="731520"/>
                  <a:pt x="576701" y="750388"/>
                </a:cubicBezTo>
                <a:cubicBezTo>
                  <a:pt x="509935" y="769256"/>
                  <a:pt x="420430" y="779900"/>
                  <a:pt x="388015" y="785222"/>
                </a:cubicBezTo>
                <a:cubicBezTo>
                  <a:pt x="355600" y="790544"/>
                  <a:pt x="391886" y="796349"/>
                  <a:pt x="382210" y="782319"/>
                </a:cubicBezTo>
                <a:cubicBezTo>
                  <a:pt x="372534" y="768289"/>
                  <a:pt x="329958" y="701039"/>
                  <a:pt x="329958" y="701039"/>
                </a:cubicBezTo>
                <a:cubicBezTo>
                  <a:pt x="303832" y="660883"/>
                  <a:pt x="248678" y="583957"/>
                  <a:pt x="225455" y="541382"/>
                </a:cubicBezTo>
                <a:cubicBezTo>
                  <a:pt x="202232" y="498807"/>
                  <a:pt x="212876" y="487679"/>
                  <a:pt x="190621" y="445588"/>
                </a:cubicBezTo>
                <a:cubicBezTo>
                  <a:pt x="168366" y="403497"/>
                  <a:pt x="119017" y="347859"/>
                  <a:pt x="91924" y="288834"/>
                </a:cubicBezTo>
                <a:cubicBezTo>
                  <a:pt x="64831" y="229809"/>
                  <a:pt x="0" y="117081"/>
                  <a:pt x="33867" y="94342"/>
                </a:cubicBezTo>
                <a:close/>
              </a:path>
            </a:pathLst>
          </a:custGeom>
          <a:pattFill prst="pct75">
            <a:fgClr>
              <a:schemeClr val="accent1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119813" y="2260600"/>
            <a:ext cx="2119312" cy="1549400"/>
          </a:xfrm>
          <a:custGeom>
            <a:avLst/>
            <a:gdLst>
              <a:gd name="connsiteX0" fmla="*/ 13629 w 2119351"/>
              <a:gd name="connsiteY0" fmla="*/ 72482 h 1548779"/>
              <a:gd name="connsiteX1" fmla="*/ 292409 w 2119351"/>
              <a:gd name="connsiteY1" fmla="*/ 16726 h 1548779"/>
              <a:gd name="connsiteX2" fmla="*/ 467112 w 2119351"/>
              <a:gd name="connsiteY2" fmla="*/ 1858 h 1548779"/>
              <a:gd name="connsiteX3" fmla="*/ 667834 w 2119351"/>
              <a:gd name="connsiteY3" fmla="*/ 27877 h 1548779"/>
              <a:gd name="connsiteX4" fmla="*/ 875990 w 2119351"/>
              <a:gd name="connsiteY4" fmla="*/ 98501 h 1548779"/>
              <a:gd name="connsiteX5" fmla="*/ 1203092 w 2119351"/>
              <a:gd name="connsiteY5" fmla="*/ 258336 h 1548779"/>
              <a:gd name="connsiteX6" fmla="*/ 1533912 w 2119351"/>
              <a:gd name="connsiteY6" fmla="*/ 477643 h 1548779"/>
              <a:gd name="connsiteX7" fmla="*/ 1760653 w 2119351"/>
              <a:gd name="connsiteY7" fmla="*/ 574287 h 1548779"/>
              <a:gd name="connsiteX8" fmla="*/ 1953941 w 2119351"/>
              <a:gd name="connsiteY8" fmla="*/ 607740 h 1548779"/>
              <a:gd name="connsiteX9" fmla="*/ 2005980 w 2119351"/>
              <a:gd name="connsiteY9" fmla="*/ 626326 h 1548779"/>
              <a:gd name="connsiteX10" fmla="*/ 1994829 w 2119351"/>
              <a:gd name="connsiteY10" fmla="*/ 674648 h 1548779"/>
              <a:gd name="connsiteX11" fmla="*/ 2005980 w 2119351"/>
              <a:gd name="connsiteY11" fmla="*/ 715536 h 1548779"/>
              <a:gd name="connsiteX12" fmla="*/ 2072887 w 2119351"/>
              <a:gd name="connsiteY12" fmla="*/ 722970 h 1548779"/>
              <a:gd name="connsiteX13" fmla="*/ 2095190 w 2119351"/>
              <a:gd name="connsiteY13" fmla="*/ 689516 h 1548779"/>
              <a:gd name="connsiteX14" fmla="*/ 2098907 w 2119351"/>
              <a:gd name="connsiteY14" fmla="*/ 696950 h 1548779"/>
              <a:gd name="connsiteX15" fmla="*/ 2113775 w 2119351"/>
              <a:gd name="connsiteY15" fmla="*/ 711818 h 1548779"/>
              <a:gd name="connsiteX16" fmla="*/ 2065453 w 2119351"/>
              <a:gd name="connsiteY16" fmla="*/ 771292 h 1548779"/>
              <a:gd name="connsiteX17" fmla="*/ 2028282 w 2119351"/>
              <a:gd name="connsiteY17" fmla="*/ 786160 h 1548779"/>
              <a:gd name="connsiteX18" fmla="*/ 1998546 w 2119351"/>
              <a:gd name="connsiteY18" fmla="*/ 819614 h 1548779"/>
              <a:gd name="connsiteX19" fmla="*/ 1961375 w 2119351"/>
              <a:gd name="connsiteY19" fmla="*/ 815897 h 1548779"/>
              <a:gd name="connsiteX20" fmla="*/ 1946507 w 2119351"/>
              <a:gd name="connsiteY20" fmla="*/ 786160 h 1548779"/>
              <a:gd name="connsiteX21" fmla="*/ 1991112 w 2119351"/>
              <a:gd name="connsiteY21" fmla="*/ 756423 h 1548779"/>
              <a:gd name="connsiteX22" fmla="*/ 1994829 w 2119351"/>
              <a:gd name="connsiteY22" fmla="*/ 745272 h 1548779"/>
              <a:gd name="connsiteX23" fmla="*/ 1950224 w 2119351"/>
              <a:gd name="connsiteY23" fmla="*/ 767575 h 1548779"/>
              <a:gd name="connsiteX24" fmla="*/ 1864731 w 2119351"/>
              <a:gd name="connsiteY24" fmla="*/ 812179 h 1548779"/>
              <a:gd name="connsiteX25" fmla="*/ 1846146 w 2119351"/>
              <a:gd name="connsiteY25" fmla="*/ 841916 h 1548779"/>
              <a:gd name="connsiteX26" fmla="*/ 1857297 w 2119351"/>
              <a:gd name="connsiteY26" fmla="*/ 871653 h 1548779"/>
              <a:gd name="connsiteX27" fmla="*/ 1805258 w 2119351"/>
              <a:gd name="connsiteY27" fmla="*/ 908823 h 1548779"/>
              <a:gd name="connsiteX28" fmla="*/ 1768087 w 2119351"/>
              <a:gd name="connsiteY28" fmla="*/ 919975 h 1548779"/>
              <a:gd name="connsiteX29" fmla="*/ 1734634 w 2119351"/>
              <a:gd name="connsiteY29" fmla="*/ 1005467 h 1548779"/>
              <a:gd name="connsiteX30" fmla="*/ 1716048 w 2119351"/>
              <a:gd name="connsiteY30" fmla="*/ 972014 h 1548779"/>
              <a:gd name="connsiteX31" fmla="*/ 1716048 w 2119351"/>
              <a:gd name="connsiteY31" fmla="*/ 960862 h 1548779"/>
              <a:gd name="connsiteX32" fmla="*/ 1701180 w 2119351"/>
              <a:gd name="connsiteY32" fmla="*/ 1027770 h 1548779"/>
              <a:gd name="connsiteX33" fmla="*/ 1701180 w 2119351"/>
              <a:gd name="connsiteY33" fmla="*/ 1053789 h 1548779"/>
              <a:gd name="connsiteX34" fmla="*/ 1693746 w 2119351"/>
              <a:gd name="connsiteY34" fmla="*/ 1090960 h 1548779"/>
              <a:gd name="connsiteX35" fmla="*/ 1593385 w 2119351"/>
              <a:gd name="connsiteY35" fmla="*/ 1169018 h 1548779"/>
              <a:gd name="connsiteX36" fmla="*/ 1623121 w 2119351"/>
              <a:gd name="connsiteY36" fmla="*/ 1317701 h 1548779"/>
              <a:gd name="connsiteX37" fmla="*/ 1600819 w 2119351"/>
              <a:gd name="connsiteY37" fmla="*/ 1384609 h 1548779"/>
              <a:gd name="connsiteX38" fmla="*/ 1556214 w 2119351"/>
              <a:gd name="connsiteY38" fmla="*/ 1302833 h 1548779"/>
              <a:gd name="connsiteX39" fmla="*/ 1522760 w 2119351"/>
              <a:gd name="connsiteY39" fmla="*/ 1239643 h 1548779"/>
              <a:gd name="connsiteX40" fmla="*/ 1470721 w 2119351"/>
              <a:gd name="connsiteY40" fmla="*/ 1243360 h 1548779"/>
              <a:gd name="connsiteX41" fmla="*/ 1396380 w 2119351"/>
              <a:gd name="connsiteY41" fmla="*/ 1232209 h 1548779"/>
              <a:gd name="connsiteX42" fmla="*/ 1377795 w 2119351"/>
              <a:gd name="connsiteY42" fmla="*/ 1261945 h 1548779"/>
              <a:gd name="connsiteX43" fmla="*/ 1273717 w 2119351"/>
              <a:gd name="connsiteY43" fmla="*/ 1235926 h 1548779"/>
              <a:gd name="connsiteX44" fmla="*/ 1191941 w 2119351"/>
              <a:gd name="connsiteY44" fmla="*/ 1299116 h 1548779"/>
              <a:gd name="connsiteX45" fmla="*/ 1206809 w 2119351"/>
              <a:gd name="connsiteY45" fmla="*/ 1340004 h 1548779"/>
              <a:gd name="connsiteX46" fmla="*/ 1173356 w 2119351"/>
              <a:gd name="connsiteY46" fmla="*/ 1366023 h 1548779"/>
              <a:gd name="connsiteX47" fmla="*/ 1199375 w 2119351"/>
              <a:gd name="connsiteY47" fmla="*/ 1507272 h 1548779"/>
              <a:gd name="connsiteX48" fmla="*/ 1243980 w 2119351"/>
              <a:gd name="connsiteY48" fmla="*/ 1548160 h 1548779"/>
              <a:gd name="connsiteX49" fmla="*/ 1139902 w 2119351"/>
              <a:gd name="connsiteY49" fmla="*/ 1510989 h 1548779"/>
              <a:gd name="connsiteX50" fmla="*/ 916878 w 2119351"/>
              <a:gd name="connsiteY50" fmla="*/ 1366023 h 1548779"/>
              <a:gd name="connsiteX51" fmla="*/ 790497 w 2119351"/>
              <a:gd name="connsiteY51" fmla="*/ 1176453 h 1548779"/>
              <a:gd name="connsiteX52" fmla="*/ 768195 w 2119351"/>
              <a:gd name="connsiteY52" fmla="*/ 1195038 h 1548779"/>
              <a:gd name="connsiteX53" fmla="*/ 875990 w 2119351"/>
              <a:gd name="connsiteY53" fmla="*/ 1369740 h 1548779"/>
              <a:gd name="connsiteX54" fmla="*/ 872273 w 2119351"/>
              <a:gd name="connsiteY54" fmla="*/ 1425497 h 1548779"/>
              <a:gd name="connsiteX55" fmla="*/ 835102 w 2119351"/>
              <a:gd name="connsiteY55" fmla="*/ 1388326 h 1548779"/>
              <a:gd name="connsiteX56" fmla="*/ 812799 w 2119351"/>
              <a:gd name="connsiteY56" fmla="*/ 1377175 h 1548779"/>
              <a:gd name="connsiteX57" fmla="*/ 816517 w 2119351"/>
              <a:gd name="connsiteY57" fmla="*/ 1351155 h 1548779"/>
              <a:gd name="connsiteX58" fmla="*/ 757043 w 2119351"/>
              <a:gd name="connsiteY58" fmla="*/ 1287965 h 1548779"/>
              <a:gd name="connsiteX59" fmla="*/ 768195 w 2119351"/>
              <a:gd name="connsiteY59" fmla="*/ 1273097 h 1548779"/>
              <a:gd name="connsiteX60" fmla="*/ 660399 w 2119351"/>
              <a:gd name="connsiteY60" fmla="*/ 1098394 h 1548779"/>
              <a:gd name="connsiteX61" fmla="*/ 612078 w 2119351"/>
              <a:gd name="connsiteY61" fmla="*/ 1090960 h 1548779"/>
              <a:gd name="connsiteX62" fmla="*/ 530302 w 2119351"/>
              <a:gd name="connsiteY62" fmla="*/ 905106 h 1548779"/>
              <a:gd name="connsiteX63" fmla="*/ 548887 w 2119351"/>
              <a:gd name="connsiteY63" fmla="*/ 867936 h 1548779"/>
              <a:gd name="connsiteX64" fmla="*/ 515434 w 2119351"/>
              <a:gd name="connsiteY64" fmla="*/ 812179 h 1548779"/>
              <a:gd name="connsiteX65" fmla="*/ 541453 w 2119351"/>
              <a:gd name="connsiteY65" fmla="*/ 771292 h 1548779"/>
              <a:gd name="connsiteX66" fmla="*/ 515434 w 2119351"/>
              <a:gd name="connsiteY66" fmla="*/ 611458 h 1548779"/>
              <a:gd name="connsiteX67" fmla="*/ 433658 w 2119351"/>
              <a:gd name="connsiteY67" fmla="*/ 544550 h 1548779"/>
              <a:gd name="connsiteX68" fmla="*/ 470829 w 2119351"/>
              <a:gd name="connsiteY68" fmla="*/ 525965 h 1548779"/>
              <a:gd name="connsiteX69" fmla="*/ 392770 w 2119351"/>
              <a:gd name="connsiteY69" fmla="*/ 384716 h 1548779"/>
              <a:gd name="connsiteX70" fmla="*/ 292409 w 2119351"/>
              <a:gd name="connsiteY70" fmla="*/ 288072 h 1548779"/>
              <a:gd name="connsiteX71" fmla="*/ 210634 w 2119351"/>
              <a:gd name="connsiteY71" fmla="*/ 172843 h 1548779"/>
              <a:gd name="connsiteX72" fmla="*/ 13629 w 2119351"/>
              <a:gd name="connsiteY72" fmla="*/ 72482 h 15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119351" h="1548779">
                <a:moveTo>
                  <a:pt x="13629" y="72482"/>
                </a:moveTo>
                <a:cubicBezTo>
                  <a:pt x="27258" y="46463"/>
                  <a:pt x="216829" y="28497"/>
                  <a:pt x="292409" y="16726"/>
                </a:cubicBezTo>
                <a:cubicBezTo>
                  <a:pt x="367989" y="4955"/>
                  <a:pt x="404541" y="0"/>
                  <a:pt x="467112" y="1858"/>
                </a:cubicBezTo>
                <a:cubicBezTo>
                  <a:pt x="529683" y="3716"/>
                  <a:pt x="599688" y="11770"/>
                  <a:pt x="667834" y="27877"/>
                </a:cubicBezTo>
                <a:cubicBezTo>
                  <a:pt x="735980" y="43984"/>
                  <a:pt x="786780" y="60091"/>
                  <a:pt x="875990" y="98501"/>
                </a:cubicBezTo>
                <a:cubicBezTo>
                  <a:pt x="965200" y="136911"/>
                  <a:pt x="1093438" y="195146"/>
                  <a:pt x="1203092" y="258336"/>
                </a:cubicBezTo>
                <a:cubicBezTo>
                  <a:pt x="1312746" y="321526"/>
                  <a:pt x="1440985" y="424985"/>
                  <a:pt x="1533912" y="477643"/>
                </a:cubicBezTo>
                <a:cubicBezTo>
                  <a:pt x="1626839" y="530301"/>
                  <a:pt x="1690648" y="552604"/>
                  <a:pt x="1760653" y="574287"/>
                </a:cubicBezTo>
                <a:cubicBezTo>
                  <a:pt x="1830658" y="595970"/>
                  <a:pt x="1913053" y="599067"/>
                  <a:pt x="1953941" y="607740"/>
                </a:cubicBezTo>
                <a:cubicBezTo>
                  <a:pt x="1994829" y="616413"/>
                  <a:pt x="1999165" y="615175"/>
                  <a:pt x="2005980" y="626326"/>
                </a:cubicBezTo>
                <a:cubicBezTo>
                  <a:pt x="2012795" y="637477"/>
                  <a:pt x="1994829" y="659780"/>
                  <a:pt x="1994829" y="674648"/>
                </a:cubicBezTo>
                <a:cubicBezTo>
                  <a:pt x="1994829" y="689516"/>
                  <a:pt x="1992970" y="707482"/>
                  <a:pt x="2005980" y="715536"/>
                </a:cubicBezTo>
                <a:cubicBezTo>
                  <a:pt x="2018990" y="723590"/>
                  <a:pt x="2058019" y="727307"/>
                  <a:pt x="2072887" y="722970"/>
                </a:cubicBezTo>
                <a:cubicBezTo>
                  <a:pt x="2087755" y="718633"/>
                  <a:pt x="2090853" y="693853"/>
                  <a:pt x="2095190" y="689516"/>
                </a:cubicBezTo>
                <a:cubicBezTo>
                  <a:pt x="2099527" y="685179"/>
                  <a:pt x="2095809" y="693233"/>
                  <a:pt x="2098907" y="696950"/>
                </a:cubicBezTo>
                <a:cubicBezTo>
                  <a:pt x="2102005" y="700667"/>
                  <a:pt x="2119351" y="699428"/>
                  <a:pt x="2113775" y="711818"/>
                </a:cubicBezTo>
                <a:cubicBezTo>
                  <a:pt x="2108199" y="724208"/>
                  <a:pt x="2079702" y="758902"/>
                  <a:pt x="2065453" y="771292"/>
                </a:cubicBezTo>
                <a:cubicBezTo>
                  <a:pt x="2051204" y="783682"/>
                  <a:pt x="2039433" y="778106"/>
                  <a:pt x="2028282" y="786160"/>
                </a:cubicBezTo>
                <a:cubicBezTo>
                  <a:pt x="2017131" y="794214"/>
                  <a:pt x="2009697" y="814658"/>
                  <a:pt x="1998546" y="819614"/>
                </a:cubicBezTo>
                <a:cubicBezTo>
                  <a:pt x="1987395" y="824570"/>
                  <a:pt x="1970048" y="821473"/>
                  <a:pt x="1961375" y="815897"/>
                </a:cubicBezTo>
                <a:cubicBezTo>
                  <a:pt x="1952702" y="810321"/>
                  <a:pt x="1941551" y="796072"/>
                  <a:pt x="1946507" y="786160"/>
                </a:cubicBezTo>
                <a:cubicBezTo>
                  <a:pt x="1951463" y="776248"/>
                  <a:pt x="1983058" y="763238"/>
                  <a:pt x="1991112" y="756423"/>
                </a:cubicBezTo>
                <a:cubicBezTo>
                  <a:pt x="1999166" y="749608"/>
                  <a:pt x="2001644" y="743413"/>
                  <a:pt x="1994829" y="745272"/>
                </a:cubicBezTo>
                <a:cubicBezTo>
                  <a:pt x="1988014" y="747131"/>
                  <a:pt x="1950224" y="767575"/>
                  <a:pt x="1950224" y="767575"/>
                </a:cubicBezTo>
                <a:cubicBezTo>
                  <a:pt x="1928541" y="778726"/>
                  <a:pt x="1882077" y="799789"/>
                  <a:pt x="1864731" y="812179"/>
                </a:cubicBezTo>
                <a:cubicBezTo>
                  <a:pt x="1847385" y="824569"/>
                  <a:pt x="1847385" y="832004"/>
                  <a:pt x="1846146" y="841916"/>
                </a:cubicBezTo>
                <a:cubicBezTo>
                  <a:pt x="1844907" y="851828"/>
                  <a:pt x="1864112" y="860502"/>
                  <a:pt x="1857297" y="871653"/>
                </a:cubicBezTo>
                <a:cubicBezTo>
                  <a:pt x="1850482" y="882804"/>
                  <a:pt x="1820126" y="900769"/>
                  <a:pt x="1805258" y="908823"/>
                </a:cubicBezTo>
                <a:cubicBezTo>
                  <a:pt x="1790390" y="916877"/>
                  <a:pt x="1779858" y="903868"/>
                  <a:pt x="1768087" y="919975"/>
                </a:cubicBezTo>
                <a:cubicBezTo>
                  <a:pt x="1756316" y="936082"/>
                  <a:pt x="1743307" y="996794"/>
                  <a:pt x="1734634" y="1005467"/>
                </a:cubicBezTo>
                <a:cubicBezTo>
                  <a:pt x="1725961" y="1014140"/>
                  <a:pt x="1719146" y="979448"/>
                  <a:pt x="1716048" y="972014"/>
                </a:cubicBezTo>
                <a:cubicBezTo>
                  <a:pt x="1712950" y="964580"/>
                  <a:pt x="1718526" y="951569"/>
                  <a:pt x="1716048" y="960862"/>
                </a:cubicBezTo>
                <a:cubicBezTo>
                  <a:pt x="1713570" y="970155"/>
                  <a:pt x="1703658" y="1012282"/>
                  <a:pt x="1701180" y="1027770"/>
                </a:cubicBezTo>
                <a:cubicBezTo>
                  <a:pt x="1698702" y="1043258"/>
                  <a:pt x="1702419" y="1043257"/>
                  <a:pt x="1701180" y="1053789"/>
                </a:cubicBezTo>
                <a:cubicBezTo>
                  <a:pt x="1699941" y="1064321"/>
                  <a:pt x="1711712" y="1071755"/>
                  <a:pt x="1693746" y="1090960"/>
                </a:cubicBezTo>
                <a:cubicBezTo>
                  <a:pt x="1675780" y="1110165"/>
                  <a:pt x="1605156" y="1131228"/>
                  <a:pt x="1593385" y="1169018"/>
                </a:cubicBezTo>
                <a:cubicBezTo>
                  <a:pt x="1581614" y="1206808"/>
                  <a:pt x="1621882" y="1281769"/>
                  <a:pt x="1623121" y="1317701"/>
                </a:cubicBezTo>
                <a:cubicBezTo>
                  <a:pt x="1624360" y="1353633"/>
                  <a:pt x="1611970" y="1387087"/>
                  <a:pt x="1600819" y="1384609"/>
                </a:cubicBezTo>
                <a:cubicBezTo>
                  <a:pt x="1589668" y="1382131"/>
                  <a:pt x="1569224" y="1326994"/>
                  <a:pt x="1556214" y="1302833"/>
                </a:cubicBezTo>
                <a:cubicBezTo>
                  <a:pt x="1543204" y="1278672"/>
                  <a:pt x="1537009" y="1249555"/>
                  <a:pt x="1522760" y="1239643"/>
                </a:cubicBezTo>
                <a:cubicBezTo>
                  <a:pt x="1508511" y="1229731"/>
                  <a:pt x="1491784" y="1244599"/>
                  <a:pt x="1470721" y="1243360"/>
                </a:cubicBezTo>
                <a:cubicBezTo>
                  <a:pt x="1449658" y="1242121"/>
                  <a:pt x="1411868" y="1229112"/>
                  <a:pt x="1396380" y="1232209"/>
                </a:cubicBezTo>
                <a:cubicBezTo>
                  <a:pt x="1380892" y="1235307"/>
                  <a:pt x="1398239" y="1261326"/>
                  <a:pt x="1377795" y="1261945"/>
                </a:cubicBezTo>
                <a:cubicBezTo>
                  <a:pt x="1357351" y="1262564"/>
                  <a:pt x="1304693" y="1229731"/>
                  <a:pt x="1273717" y="1235926"/>
                </a:cubicBezTo>
                <a:cubicBezTo>
                  <a:pt x="1242741" y="1242121"/>
                  <a:pt x="1203092" y="1281770"/>
                  <a:pt x="1191941" y="1299116"/>
                </a:cubicBezTo>
                <a:cubicBezTo>
                  <a:pt x="1180790" y="1316462"/>
                  <a:pt x="1209906" y="1328853"/>
                  <a:pt x="1206809" y="1340004"/>
                </a:cubicBezTo>
                <a:cubicBezTo>
                  <a:pt x="1203712" y="1351155"/>
                  <a:pt x="1174595" y="1338145"/>
                  <a:pt x="1173356" y="1366023"/>
                </a:cubicBezTo>
                <a:cubicBezTo>
                  <a:pt x="1172117" y="1393901"/>
                  <a:pt x="1187604" y="1476916"/>
                  <a:pt x="1199375" y="1507272"/>
                </a:cubicBezTo>
                <a:cubicBezTo>
                  <a:pt x="1211146" y="1537628"/>
                  <a:pt x="1253892" y="1547541"/>
                  <a:pt x="1243980" y="1548160"/>
                </a:cubicBezTo>
                <a:cubicBezTo>
                  <a:pt x="1234068" y="1548779"/>
                  <a:pt x="1194419" y="1541345"/>
                  <a:pt x="1139902" y="1510989"/>
                </a:cubicBezTo>
                <a:cubicBezTo>
                  <a:pt x="1085385" y="1480633"/>
                  <a:pt x="975112" y="1421779"/>
                  <a:pt x="916878" y="1366023"/>
                </a:cubicBezTo>
                <a:cubicBezTo>
                  <a:pt x="858644" y="1310267"/>
                  <a:pt x="815278" y="1204951"/>
                  <a:pt x="790497" y="1176453"/>
                </a:cubicBezTo>
                <a:cubicBezTo>
                  <a:pt x="765717" y="1147956"/>
                  <a:pt x="753946" y="1162824"/>
                  <a:pt x="768195" y="1195038"/>
                </a:cubicBezTo>
                <a:cubicBezTo>
                  <a:pt x="782444" y="1227252"/>
                  <a:pt x="858644" y="1331330"/>
                  <a:pt x="875990" y="1369740"/>
                </a:cubicBezTo>
                <a:cubicBezTo>
                  <a:pt x="893336" y="1408150"/>
                  <a:pt x="879088" y="1422399"/>
                  <a:pt x="872273" y="1425497"/>
                </a:cubicBezTo>
                <a:cubicBezTo>
                  <a:pt x="865458" y="1428595"/>
                  <a:pt x="845014" y="1396380"/>
                  <a:pt x="835102" y="1388326"/>
                </a:cubicBezTo>
                <a:cubicBezTo>
                  <a:pt x="825190" y="1380272"/>
                  <a:pt x="815897" y="1383370"/>
                  <a:pt x="812799" y="1377175"/>
                </a:cubicBezTo>
                <a:cubicBezTo>
                  <a:pt x="809702" y="1370980"/>
                  <a:pt x="825810" y="1366023"/>
                  <a:pt x="816517" y="1351155"/>
                </a:cubicBezTo>
                <a:cubicBezTo>
                  <a:pt x="807224" y="1336287"/>
                  <a:pt x="765097" y="1300975"/>
                  <a:pt x="757043" y="1287965"/>
                </a:cubicBezTo>
                <a:cubicBezTo>
                  <a:pt x="748989" y="1274955"/>
                  <a:pt x="784302" y="1304692"/>
                  <a:pt x="768195" y="1273097"/>
                </a:cubicBezTo>
                <a:cubicBezTo>
                  <a:pt x="752088" y="1241502"/>
                  <a:pt x="686418" y="1128750"/>
                  <a:pt x="660399" y="1098394"/>
                </a:cubicBezTo>
                <a:cubicBezTo>
                  <a:pt x="634380" y="1068038"/>
                  <a:pt x="633761" y="1123175"/>
                  <a:pt x="612078" y="1090960"/>
                </a:cubicBezTo>
                <a:cubicBezTo>
                  <a:pt x="590395" y="1058745"/>
                  <a:pt x="540834" y="942277"/>
                  <a:pt x="530302" y="905106"/>
                </a:cubicBezTo>
                <a:cubicBezTo>
                  <a:pt x="519770" y="867935"/>
                  <a:pt x="551365" y="883424"/>
                  <a:pt x="548887" y="867936"/>
                </a:cubicBezTo>
                <a:cubicBezTo>
                  <a:pt x="546409" y="852448"/>
                  <a:pt x="516673" y="828286"/>
                  <a:pt x="515434" y="812179"/>
                </a:cubicBezTo>
                <a:cubicBezTo>
                  <a:pt x="514195" y="796072"/>
                  <a:pt x="541453" y="804745"/>
                  <a:pt x="541453" y="771292"/>
                </a:cubicBezTo>
                <a:cubicBezTo>
                  <a:pt x="541453" y="737839"/>
                  <a:pt x="533400" y="649248"/>
                  <a:pt x="515434" y="611458"/>
                </a:cubicBezTo>
                <a:cubicBezTo>
                  <a:pt x="497468" y="573668"/>
                  <a:pt x="441092" y="558799"/>
                  <a:pt x="433658" y="544550"/>
                </a:cubicBezTo>
                <a:cubicBezTo>
                  <a:pt x="426224" y="530301"/>
                  <a:pt x="477644" y="552604"/>
                  <a:pt x="470829" y="525965"/>
                </a:cubicBezTo>
                <a:cubicBezTo>
                  <a:pt x="464014" y="499326"/>
                  <a:pt x="422507" y="424365"/>
                  <a:pt x="392770" y="384716"/>
                </a:cubicBezTo>
                <a:cubicBezTo>
                  <a:pt x="363033" y="345067"/>
                  <a:pt x="322765" y="323384"/>
                  <a:pt x="292409" y="288072"/>
                </a:cubicBezTo>
                <a:cubicBezTo>
                  <a:pt x="262053" y="252760"/>
                  <a:pt x="258956" y="208775"/>
                  <a:pt x="210634" y="172843"/>
                </a:cubicBezTo>
                <a:cubicBezTo>
                  <a:pt x="162312" y="136911"/>
                  <a:pt x="0" y="98501"/>
                  <a:pt x="13629" y="72482"/>
                </a:cubicBezTo>
                <a:close/>
              </a:path>
            </a:pathLst>
          </a:cu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0186" name="Group 31"/>
          <p:cNvGrpSpPr>
            <a:grpSpLocks/>
          </p:cNvGrpSpPr>
          <p:nvPr/>
        </p:nvGrpSpPr>
        <p:grpSpPr bwMode="auto">
          <a:xfrm>
            <a:off x="1582739" y="2873376"/>
            <a:ext cx="677863" cy="388939"/>
            <a:chOff x="1582994" y="2770239"/>
            <a:chExt cx="678003" cy="389283"/>
          </a:xfrm>
        </p:grpSpPr>
        <p:sp>
          <p:nvSpPr>
            <p:cNvPr id="34" name="Freeform 33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9" name="Freeform 28"/>
          <p:cNvSpPr/>
          <p:nvPr/>
        </p:nvSpPr>
        <p:spPr>
          <a:xfrm>
            <a:off x="766763" y="2387601"/>
            <a:ext cx="201612" cy="382588"/>
          </a:xfrm>
          <a:custGeom>
            <a:avLst/>
            <a:gdLst>
              <a:gd name="connsiteX0" fmla="*/ 5425 w 200734"/>
              <a:gd name="connsiteY0" fmla="*/ 47347 h 382232"/>
              <a:gd name="connsiteX1" fmla="*/ 46854 w 200734"/>
              <a:gd name="connsiteY1" fmla="*/ 5918 h 382232"/>
              <a:gd name="connsiteX2" fmla="*/ 79406 w 200734"/>
              <a:gd name="connsiteY2" fmla="*/ 11836 h 382232"/>
              <a:gd name="connsiteX3" fmla="*/ 64610 w 200734"/>
              <a:gd name="connsiteY3" fmla="*/ 38469 h 382232"/>
              <a:gd name="connsiteX4" fmla="*/ 103080 w 200734"/>
              <a:gd name="connsiteY4" fmla="*/ 53265 h 382232"/>
              <a:gd name="connsiteX5" fmla="*/ 61651 w 200734"/>
              <a:gd name="connsiteY5" fmla="*/ 124287 h 382232"/>
              <a:gd name="connsiteX6" fmla="*/ 108998 w 200734"/>
              <a:gd name="connsiteY6" fmla="*/ 136124 h 382232"/>
              <a:gd name="connsiteX7" fmla="*/ 123794 w 200734"/>
              <a:gd name="connsiteY7" fmla="*/ 189390 h 382232"/>
              <a:gd name="connsiteX8" fmla="*/ 147468 w 200734"/>
              <a:gd name="connsiteY8" fmla="*/ 204186 h 382232"/>
              <a:gd name="connsiteX9" fmla="*/ 159305 w 200734"/>
              <a:gd name="connsiteY9" fmla="*/ 257452 h 382232"/>
              <a:gd name="connsiteX10" fmla="*/ 197775 w 200734"/>
              <a:gd name="connsiteY10" fmla="*/ 278166 h 382232"/>
              <a:gd name="connsiteX11" fmla="*/ 177060 w 200734"/>
              <a:gd name="connsiteY11" fmla="*/ 316636 h 382232"/>
              <a:gd name="connsiteX12" fmla="*/ 177060 w 200734"/>
              <a:gd name="connsiteY12" fmla="*/ 340310 h 382232"/>
              <a:gd name="connsiteX13" fmla="*/ 76447 w 200734"/>
              <a:gd name="connsiteY13" fmla="*/ 355106 h 382232"/>
              <a:gd name="connsiteX14" fmla="*/ 23181 w 200734"/>
              <a:gd name="connsiteY14" fmla="*/ 381739 h 382232"/>
              <a:gd name="connsiteX15" fmla="*/ 14303 w 200734"/>
              <a:gd name="connsiteY15" fmla="*/ 352147 h 382232"/>
              <a:gd name="connsiteX16" fmla="*/ 35018 w 200734"/>
              <a:gd name="connsiteY16" fmla="*/ 319596 h 382232"/>
              <a:gd name="connsiteX17" fmla="*/ 23181 w 200734"/>
              <a:gd name="connsiteY17" fmla="*/ 287044 h 382232"/>
              <a:gd name="connsiteX18" fmla="*/ 58691 w 200734"/>
              <a:gd name="connsiteY18" fmla="*/ 278166 h 382232"/>
              <a:gd name="connsiteX19" fmla="*/ 40936 w 200734"/>
              <a:gd name="connsiteY19" fmla="*/ 251533 h 382232"/>
              <a:gd name="connsiteX20" fmla="*/ 58691 w 200734"/>
              <a:gd name="connsiteY20" fmla="*/ 227860 h 382232"/>
              <a:gd name="connsiteX21" fmla="*/ 37977 w 200734"/>
              <a:gd name="connsiteY21" fmla="*/ 168675 h 382232"/>
              <a:gd name="connsiteX22" fmla="*/ 40936 w 200734"/>
              <a:gd name="connsiteY22" fmla="*/ 124287 h 382232"/>
              <a:gd name="connsiteX23" fmla="*/ 14303 w 200734"/>
              <a:gd name="connsiteY23" fmla="*/ 109491 h 382232"/>
              <a:gd name="connsiteX24" fmla="*/ 5425 w 200734"/>
              <a:gd name="connsiteY24" fmla="*/ 47347 h 38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0734" h="382232">
                <a:moveTo>
                  <a:pt x="5425" y="47347"/>
                </a:moveTo>
                <a:cubicBezTo>
                  <a:pt x="10850" y="30085"/>
                  <a:pt x="34524" y="11837"/>
                  <a:pt x="46854" y="5918"/>
                </a:cubicBezTo>
                <a:cubicBezTo>
                  <a:pt x="59184" y="0"/>
                  <a:pt x="76447" y="6411"/>
                  <a:pt x="79406" y="11836"/>
                </a:cubicBezTo>
                <a:cubicBezTo>
                  <a:pt x="82365" y="17261"/>
                  <a:pt x="60664" y="31564"/>
                  <a:pt x="64610" y="38469"/>
                </a:cubicBezTo>
                <a:cubicBezTo>
                  <a:pt x="68556" y="45374"/>
                  <a:pt x="103573" y="38962"/>
                  <a:pt x="103080" y="53265"/>
                </a:cubicBezTo>
                <a:cubicBezTo>
                  <a:pt x="102587" y="67568"/>
                  <a:pt x="60665" y="110477"/>
                  <a:pt x="61651" y="124287"/>
                </a:cubicBezTo>
                <a:cubicBezTo>
                  <a:pt x="62637" y="138097"/>
                  <a:pt x="98641" y="125274"/>
                  <a:pt x="108998" y="136124"/>
                </a:cubicBezTo>
                <a:cubicBezTo>
                  <a:pt x="119355" y="146974"/>
                  <a:pt x="117382" y="178046"/>
                  <a:pt x="123794" y="189390"/>
                </a:cubicBezTo>
                <a:cubicBezTo>
                  <a:pt x="130206" y="200734"/>
                  <a:pt x="141549" y="192842"/>
                  <a:pt x="147468" y="204186"/>
                </a:cubicBezTo>
                <a:cubicBezTo>
                  <a:pt x="153387" y="215530"/>
                  <a:pt x="150921" y="245122"/>
                  <a:pt x="159305" y="257452"/>
                </a:cubicBezTo>
                <a:cubicBezTo>
                  <a:pt x="167690" y="269782"/>
                  <a:pt x="194816" y="268302"/>
                  <a:pt x="197775" y="278166"/>
                </a:cubicBezTo>
                <a:cubicBezTo>
                  <a:pt x="200734" y="288030"/>
                  <a:pt x="180513" y="306279"/>
                  <a:pt x="177060" y="316636"/>
                </a:cubicBezTo>
                <a:cubicBezTo>
                  <a:pt x="173607" y="326993"/>
                  <a:pt x="193829" y="333898"/>
                  <a:pt x="177060" y="340310"/>
                </a:cubicBezTo>
                <a:cubicBezTo>
                  <a:pt x="160291" y="346722"/>
                  <a:pt x="102093" y="348201"/>
                  <a:pt x="76447" y="355106"/>
                </a:cubicBezTo>
                <a:cubicBezTo>
                  <a:pt x="50801" y="362011"/>
                  <a:pt x="33538" y="382232"/>
                  <a:pt x="23181" y="381739"/>
                </a:cubicBezTo>
                <a:cubicBezTo>
                  <a:pt x="12824" y="381246"/>
                  <a:pt x="12330" y="362504"/>
                  <a:pt x="14303" y="352147"/>
                </a:cubicBezTo>
                <a:cubicBezTo>
                  <a:pt x="16276" y="341790"/>
                  <a:pt x="33538" y="330447"/>
                  <a:pt x="35018" y="319596"/>
                </a:cubicBezTo>
                <a:cubicBezTo>
                  <a:pt x="36498" y="308746"/>
                  <a:pt x="19236" y="293949"/>
                  <a:pt x="23181" y="287044"/>
                </a:cubicBezTo>
                <a:cubicBezTo>
                  <a:pt x="27126" y="280139"/>
                  <a:pt x="55732" y="284084"/>
                  <a:pt x="58691" y="278166"/>
                </a:cubicBezTo>
                <a:cubicBezTo>
                  <a:pt x="61650" y="272248"/>
                  <a:pt x="40936" y="259917"/>
                  <a:pt x="40936" y="251533"/>
                </a:cubicBezTo>
                <a:cubicBezTo>
                  <a:pt x="40936" y="243149"/>
                  <a:pt x="59184" y="241670"/>
                  <a:pt x="58691" y="227860"/>
                </a:cubicBezTo>
                <a:cubicBezTo>
                  <a:pt x="58198" y="214050"/>
                  <a:pt x="40936" y="185937"/>
                  <a:pt x="37977" y="168675"/>
                </a:cubicBezTo>
                <a:cubicBezTo>
                  <a:pt x="35018" y="151413"/>
                  <a:pt x="44882" y="134151"/>
                  <a:pt x="40936" y="124287"/>
                </a:cubicBezTo>
                <a:cubicBezTo>
                  <a:pt x="36990" y="114423"/>
                  <a:pt x="20715" y="122807"/>
                  <a:pt x="14303" y="109491"/>
                </a:cubicBezTo>
                <a:cubicBezTo>
                  <a:pt x="7891" y="96175"/>
                  <a:pt x="0" y="64609"/>
                  <a:pt x="5425" y="47347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54053" y="2538414"/>
            <a:ext cx="136525" cy="171451"/>
          </a:xfrm>
          <a:custGeom>
            <a:avLst/>
            <a:gdLst>
              <a:gd name="connsiteX0" fmla="*/ 46854 w 136124"/>
              <a:gd name="connsiteY0" fmla="*/ 30579 h 172129"/>
              <a:gd name="connsiteX1" fmla="*/ 5425 w 136124"/>
              <a:gd name="connsiteY1" fmla="*/ 63131 h 172129"/>
              <a:gd name="connsiteX2" fmla="*/ 26140 w 136124"/>
              <a:gd name="connsiteY2" fmla="*/ 98641 h 172129"/>
              <a:gd name="connsiteX3" fmla="*/ 2466 w 136124"/>
              <a:gd name="connsiteY3" fmla="*/ 128234 h 172129"/>
              <a:gd name="connsiteX4" fmla="*/ 11343 w 136124"/>
              <a:gd name="connsiteY4" fmla="*/ 154867 h 172129"/>
              <a:gd name="connsiteX5" fmla="*/ 37976 w 136124"/>
              <a:gd name="connsiteY5" fmla="*/ 169663 h 172129"/>
              <a:gd name="connsiteX6" fmla="*/ 103079 w 136124"/>
              <a:gd name="connsiteY6" fmla="*/ 140070 h 172129"/>
              <a:gd name="connsiteX7" fmla="*/ 135631 w 136124"/>
              <a:gd name="connsiteY7" fmla="*/ 119356 h 172129"/>
              <a:gd name="connsiteX8" fmla="*/ 100120 w 136124"/>
              <a:gd name="connsiteY8" fmla="*/ 74968 h 172129"/>
              <a:gd name="connsiteX9" fmla="*/ 108998 w 136124"/>
              <a:gd name="connsiteY9" fmla="*/ 54253 h 172129"/>
              <a:gd name="connsiteX10" fmla="*/ 120835 w 136124"/>
              <a:gd name="connsiteY10" fmla="*/ 24661 h 172129"/>
              <a:gd name="connsiteX11" fmla="*/ 117876 w 136124"/>
              <a:gd name="connsiteY11" fmla="*/ 3946 h 172129"/>
              <a:gd name="connsiteX12" fmla="*/ 46854 w 136124"/>
              <a:gd name="connsiteY12" fmla="*/ 30579 h 17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6124" h="172129">
                <a:moveTo>
                  <a:pt x="46854" y="30579"/>
                </a:moveTo>
                <a:cubicBezTo>
                  <a:pt x="28112" y="40443"/>
                  <a:pt x="8877" y="51787"/>
                  <a:pt x="5425" y="63131"/>
                </a:cubicBezTo>
                <a:cubicBezTo>
                  <a:pt x="1973" y="74475"/>
                  <a:pt x="26633" y="87791"/>
                  <a:pt x="26140" y="98641"/>
                </a:cubicBezTo>
                <a:cubicBezTo>
                  <a:pt x="25647" y="109491"/>
                  <a:pt x="4932" y="118863"/>
                  <a:pt x="2466" y="128234"/>
                </a:cubicBezTo>
                <a:cubicBezTo>
                  <a:pt x="0" y="137605"/>
                  <a:pt x="5425" y="147962"/>
                  <a:pt x="11343" y="154867"/>
                </a:cubicBezTo>
                <a:cubicBezTo>
                  <a:pt x="17261" y="161772"/>
                  <a:pt x="22687" y="172129"/>
                  <a:pt x="37976" y="169663"/>
                </a:cubicBezTo>
                <a:cubicBezTo>
                  <a:pt x="53265" y="167197"/>
                  <a:pt x="86803" y="148455"/>
                  <a:pt x="103079" y="140070"/>
                </a:cubicBezTo>
                <a:cubicBezTo>
                  <a:pt x="119355" y="131685"/>
                  <a:pt x="136124" y="130206"/>
                  <a:pt x="135631" y="119356"/>
                </a:cubicBezTo>
                <a:cubicBezTo>
                  <a:pt x="135138" y="108506"/>
                  <a:pt x="104559" y="85818"/>
                  <a:pt x="100120" y="74968"/>
                </a:cubicBezTo>
                <a:cubicBezTo>
                  <a:pt x="95681" y="64118"/>
                  <a:pt x="105546" y="62637"/>
                  <a:pt x="108998" y="54253"/>
                </a:cubicBezTo>
                <a:cubicBezTo>
                  <a:pt x="112450" y="45869"/>
                  <a:pt x="119355" y="33045"/>
                  <a:pt x="120835" y="24661"/>
                </a:cubicBezTo>
                <a:cubicBezTo>
                  <a:pt x="122315" y="16277"/>
                  <a:pt x="127247" y="7892"/>
                  <a:pt x="117876" y="3946"/>
                </a:cubicBezTo>
                <a:cubicBezTo>
                  <a:pt x="108505" y="0"/>
                  <a:pt x="65596" y="20715"/>
                  <a:pt x="46854" y="3057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730253" y="3206750"/>
            <a:ext cx="481013" cy="109539"/>
          </a:xfrm>
          <a:custGeom>
            <a:avLst/>
            <a:gdLst>
              <a:gd name="connsiteX0" fmla="*/ 17755 w 480380"/>
              <a:gd name="connsiteY0" fmla="*/ 101600 h 109491"/>
              <a:gd name="connsiteX1" fmla="*/ 41429 w 480380"/>
              <a:gd name="connsiteY1" fmla="*/ 57211 h 109491"/>
              <a:gd name="connsiteX2" fmla="*/ 76940 w 480380"/>
              <a:gd name="connsiteY2" fmla="*/ 69048 h 109491"/>
              <a:gd name="connsiteX3" fmla="*/ 133165 w 480380"/>
              <a:gd name="connsiteY3" fmla="*/ 69048 h 109491"/>
              <a:gd name="connsiteX4" fmla="*/ 207146 w 480380"/>
              <a:gd name="connsiteY4" fmla="*/ 24660 h 109491"/>
              <a:gd name="connsiteX5" fmla="*/ 440924 w 480380"/>
              <a:gd name="connsiteY5" fmla="*/ 986 h 109491"/>
              <a:gd name="connsiteX6" fmla="*/ 443884 w 480380"/>
              <a:gd name="connsiteY6" fmla="*/ 30578 h 109491"/>
              <a:gd name="connsiteX7" fmla="*/ 458680 w 480380"/>
              <a:gd name="connsiteY7" fmla="*/ 69048 h 109491"/>
              <a:gd name="connsiteX8" fmla="*/ 437965 w 480380"/>
              <a:gd name="connsiteY8" fmla="*/ 104559 h 109491"/>
              <a:gd name="connsiteX9" fmla="*/ 349189 w 480380"/>
              <a:gd name="connsiteY9" fmla="*/ 89763 h 109491"/>
              <a:gd name="connsiteX10" fmla="*/ 147961 w 480380"/>
              <a:gd name="connsiteY10" fmla="*/ 104559 h 109491"/>
              <a:gd name="connsiteX11" fmla="*/ 17755 w 480380"/>
              <a:gd name="connsiteY11" fmla="*/ 101600 h 10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0380" h="109491">
                <a:moveTo>
                  <a:pt x="17755" y="101600"/>
                </a:moveTo>
                <a:cubicBezTo>
                  <a:pt x="0" y="93709"/>
                  <a:pt x="31565" y="62636"/>
                  <a:pt x="41429" y="57211"/>
                </a:cubicBezTo>
                <a:cubicBezTo>
                  <a:pt x="51293" y="51786"/>
                  <a:pt x="61651" y="67075"/>
                  <a:pt x="76940" y="69048"/>
                </a:cubicBezTo>
                <a:cubicBezTo>
                  <a:pt x="92229" y="71021"/>
                  <a:pt x="111464" y="76446"/>
                  <a:pt x="133165" y="69048"/>
                </a:cubicBezTo>
                <a:cubicBezTo>
                  <a:pt x="154866" y="61650"/>
                  <a:pt x="155853" y="36004"/>
                  <a:pt x="207146" y="24660"/>
                </a:cubicBezTo>
                <a:cubicBezTo>
                  <a:pt x="258439" y="13316"/>
                  <a:pt x="401468" y="0"/>
                  <a:pt x="440924" y="986"/>
                </a:cubicBezTo>
                <a:cubicBezTo>
                  <a:pt x="480380" y="1972"/>
                  <a:pt x="440925" y="19234"/>
                  <a:pt x="443884" y="30578"/>
                </a:cubicBezTo>
                <a:cubicBezTo>
                  <a:pt x="446843" y="41922"/>
                  <a:pt x="459667" y="56718"/>
                  <a:pt x="458680" y="69048"/>
                </a:cubicBezTo>
                <a:cubicBezTo>
                  <a:pt x="457694" y="81378"/>
                  <a:pt x="456213" y="101107"/>
                  <a:pt x="437965" y="104559"/>
                </a:cubicBezTo>
                <a:cubicBezTo>
                  <a:pt x="419717" y="108011"/>
                  <a:pt x="397523" y="89763"/>
                  <a:pt x="349189" y="89763"/>
                </a:cubicBezTo>
                <a:cubicBezTo>
                  <a:pt x="300855" y="89763"/>
                  <a:pt x="203693" y="102586"/>
                  <a:pt x="147961" y="104559"/>
                </a:cubicBezTo>
                <a:cubicBezTo>
                  <a:pt x="92229" y="106532"/>
                  <a:pt x="35510" y="109491"/>
                  <a:pt x="17755" y="101600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108076" y="3081339"/>
            <a:ext cx="46039" cy="76200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119191" y="3025776"/>
            <a:ext cx="46037" cy="46039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79451" y="1658938"/>
            <a:ext cx="2774951" cy="1909763"/>
          </a:xfrm>
          <a:custGeom>
            <a:avLst/>
            <a:gdLst>
              <a:gd name="connsiteX0" fmla="*/ 2405139 w 2775858"/>
              <a:gd name="connsiteY0" fmla="*/ 446919 h 1908629"/>
              <a:gd name="connsiteX1" fmla="*/ 2401510 w 2775858"/>
              <a:gd name="connsiteY1" fmla="*/ 504977 h 1908629"/>
              <a:gd name="connsiteX2" fmla="*/ 2488596 w 2775858"/>
              <a:gd name="connsiteY2" fmla="*/ 693662 h 1908629"/>
              <a:gd name="connsiteX3" fmla="*/ 2557539 w 2775858"/>
              <a:gd name="connsiteY3" fmla="*/ 791634 h 1908629"/>
              <a:gd name="connsiteX4" fmla="*/ 2579310 w 2775858"/>
              <a:gd name="connsiteY4" fmla="*/ 838805 h 1908629"/>
              <a:gd name="connsiteX5" fmla="*/ 2593824 w 2775858"/>
              <a:gd name="connsiteY5" fmla="*/ 893234 h 1908629"/>
              <a:gd name="connsiteX6" fmla="*/ 2757110 w 2775858"/>
              <a:gd name="connsiteY6" fmla="*/ 1139977 h 1908629"/>
              <a:gd name="connsiteX7" fmla="*/ 2706310 w 2775858"/>
              <a:gd name="connsiteY7" fmla="*/ 1136348 h 1908629"/>
              <a:gd name="connsiteX8" fmla="*/ 2557539 w 2775858"/>
              <a:gd name="connsiteY8" fmla="*/ 1154491 h 1908629"/>
              <a:gd name="connsiteX9" fmla="*/ 2488596 w 2775858"/>
              <a:gd name="connsiteY9" fmla="*/ 1245205 h 1908629"/>
              <a:gd name="connsiteX10" fmla="*/ 2506739 w 2775858"/>
              <a:gd name="connsiteY10" fmla="*/ 1368577 h 1908629"/>
              <a:gd name="connsiteX11" fmla="*/ 2524882 w 2775858"/>
              <a:gd name="connsiteY11" fmla="*/ 1372205 h 1908629"/>
              <a:gd name="connsiteX12" fmla="*/ 2611967 w 2775858"/>
              <a:gd name="connsiteY12" fmla="*/ 1448405 h 1908629"/>
              <a:gd name="connsiteX13" fmla="*/ 2590196 w 2775858"/>
              <a:gd name="connsiteY13" fmla="*/ 1524605 h 1908629"/>
              <a:gd name="connsiteX14" fmla="*/ 2484967 w 2775858"/>
              <a:gd name="connsiteY14" fmla="*/ 1582662 h 1908629"/>
              <a:gd name="connsiteX15" fmla="*/ 2343453 w 2775858"/>
              <a:gd name="connsiteY15" fmla="*/ 1637091 h 1908629"/>
              <a:gd name="connsiteX16" fmla="*/ 2176539 w 2775858"/>
              <a:gd name="connsiteY16" fmla="*/ 1669748 h 1908629"/>
              <a:gd name="connsiteX17" fmla="*/ 1947939 w 2775858"/>
              <a:gd name="connsiteY17" fmla="*/ 1767719 h 1908629"/>
              <a:gd name="connsiteX18" fmla="*/ 1897139 w 2775858"/>
              <a:gd name="connsiteY18" fmla="*/ 1891091 h 1908629"/>
              <a:gd name="connsiteX19" fmla="*/ 1846339 w 2775858"/>
              <a:gd name="connsiteY19" fmla="*/ 1872948 h 1908629"/>
              <a:gd name="connsiteX20" fmla="*/ 1741110 w 2775858"/>
              <a:gd name="connsiteY20" fmla="*/ 1843919 h 1908629"/>
              <a:gd name="connsiteX21" fmla="*/ 1646767 w 2775858"/>
              <a:gd name="connsiteY21" fmla="*/ 1843919 h 1908629"/>
              <a:gd name="connsiteX22" fmla="*/ 1563310 w 2775858"/>
              <a:gd name="connsiteY22" fmla="*/ 1876577 h 1908629"/>
              <a:gd name="connsiteX23" fmla="*/ 1465339 w 2775858"/>
              <a:gd name="connsiteY23" fmla="*/ 1789491 h 1908629"/>
              <a:gd name="connsiteX24" fmla="*/ 1414539 w 2775858"/>
              <a:gd name="connsiteY24" fmla="*/ 1804005 h 1908629"/>
              <a:gd name="connsiteX25" fmla="*/ 1352853 w 2775858"/>
              <a:gd name="connsiteY25" fmla="*/ 1702405 h 1908629"/>
              <a:gd name="connsiteX26" fmla="*/ 1352853 w 2775858"/>
              <a:gd name="connsiteY26" fmla="*/ 1626205 h 1908629"/>
              <a:gd name="connsiteX27" fmla="*/ 1338339 w 2775858"/>
              <a:gd name="connsiteY27" fmla="*/ 1568148 h 1908629"/>
              <a:gd name="connsiteX28" fmla="*/ 1175053 w 2775858"/>
              <a:gd name="connsiteY28" fmla="*/ 1550005 h 1908629"/>
              <a:gd name="connsiteX29" fmla="*/ 1138767 w 2775858"/>
              <a:gd name="connsiteY29" fmla="*/ 1520977 h 1908629"/>
              <a:gd name="connsiteX30" fmla="*/ 1073453 w 2775858"/>
              <a:gd name="connsiteY30" fmla="*/ 1528234 h 1908629"/>
              <a:gd name="connsiteX31" fmla="*/ 1000882 w 2775858"/>
              <a:gd name="connsiteY31" fmla="*/ 1575405 h 1908629"/>
              <a:gd name="connsiteX32" fmla="*/ 979110 w 2775858"/>
              <a:gd name="connsiteY32" fmla="*/ 1571777 h 1908629"/>
              <a:gd name="connsiteX33" fmla="*/ 964596 w 2775858"/>
              <a:gd name="connsiteY33" fmla="*/ 1593548 h 1908629"/>
              <a:gd name="connsiteX34" fmla="*/ 921053 w 2775858"/>
              <a:gd name="connsiteY34" fmla="*/ 1579034 h 1908629"/>
              <a:gd name="connsiteX35" fmla="*/ 902910 w 2775858"/>
              <a:gd name="connsiteY35" fmla="*/ 1542748 h 1908629"/>
              <a:gd name="connsiteX36" fmla="*/ 884767 w 2775858"/>
              <a:gd name="connsiteY36" fmla="*/ 1452034 h 1908629"/>
              <a:gd name="connsiteX37" fmla="*/ 812196 w 2775858"/>
              <a:gd name="connsiteY37" fmla="*/ 1502834 h 1908629"/>
              <a:gd name="connsiteX38" fmla="*/ 808567 w 2775858"/>
              <a:gd name="connsiteY38" fmla="*/ 1535491 h 1908629"/>
              <a:gd name="connsiteX39" fmla="*/ 786796 w 2775858"/>
              <a:gd name="connsiteY39" fmla="*/ 1589919 h 1908629"/>
              <a:gd name="connsiteX40" fmla="*/ 710596 w 2775858"/>
              <a:gd name="connsiteY40" fmla="*/ 1412119 h 1908629"/>
              <a:gd name="connsiteX41" fmla="*/ 681567 w 2775858"/>
              <a:gd name="connsiteY41" fmla="*/ 1390348 h 1908629"/>
              <a:gd name="connsiteX42" fmla="*/ 598110 w 2775858"/>
              <a:gd name="connsiteY42" fmla="*/ 1306891 h 1908629"/>
              <a:gd name="connsiteX43" fmla="*/ 540053 w 2775858"/>
              <a:gd name="connsiteY43" fmla="*/ 1285119 h 1908629"/>
              <a:gd name="connsiteX44" fmla="*/ 594482 w 2775858"/>
              <a:gd name="connsiteY44" fmla="*/ 1379462 h 1908629"/>
              <a:gd name="connsiteX45" fmla="*/ 645282 w 2775858"/>
              <a:gd name="connsiteY45" fmla="*/ 1412119 h 1908629"/>
              <a:gd name="connsiteX46" fmla="*/ 685196 w 2775858"/>
              <a:gd name="connsiteY46" fmla="*/ 1444777 h 1908629"/>
              <a:gd name="connsiteX47" fmla="*/ 652539 w 2775858"/>
              <a:gd name="connsiteY47" fmla="*/ 1459291 h 1908629"/>
              <a:gd name="connsiteX48" fmla="*/ 663424 w 2775858"/>
              <a:gd name="connsiteY48" fmla="*/ 1477434 h 1908629"/>
              <a:gd name="connsiteX49" fmla="*/ 645282 w 2775858"/>
              <a:gd name="connsiteY49" fmla="*/ 1524605 h 1908629"/>
              <a:gd name="connsiteX50" fmla="*/ 612624 w 2775858"/>
              <a:gd name="connsiteY50" fmla="*/ 1535491 h 1908629"/>
              <a:gd name="connsiteX51" fmla="*/ 627139 w 2775858"/>
              <a:gd name="connsiteY51" fmla="*/ 1484691 h 1908629"/>
              <a:gd name="connsiteX52" fmla="*/ 579967 w 2775858"/>
              <a:gd name="connsiteY52" fmla="*/ 1433891 h 1908629"/>
              <a:gd name="connsiteX53" fmla="*/ 496510 w 2775858"/>
              <a:gd name="connsiteY53" fmla="*/ 1361319 h 1908629"/>
              <a:gd name="connsiteX54" fmla="*/ 492882 w 2775858"/>
              <a:gd name="connsiteY54" fmla="*/ 1339548 h 1908629"/>
              <a:gd name="connsiteX55" fmla="*/ 452967 w 2775858"/>
              <a:gd name="connsiteY55" fmla="*/ 1310519 h 1908629"/>
              <a:gd name="connsiteX56" fmla="*/ 365882 w 2775858"/>
              <a:gd name="connsiteY56" fmla="*/ 1357691 h 1908629"/>
              <a:gd name="connsiteX57" fmla="*/ 329596 w 2775858"/>
              <a:gd name="connsiteY57" fmla="*/ 1343177 h 1908629"/>
              <a:gd name="connsiteX58" fmla="*/ 311453 w 2775858"/>
              <a:gd name="connsiteY58" fmla="*/ 1412119 h 1908629"/>
              <a:gd name="connsiteX59" fmla="*/ 271539 w 2775858"/>
              <a:gd name="connsiteY59" fmla="*/ 1430262 h 1908629"/>
              <a:gd name="connsiteX60" fmla="*/ 227996 w 2775858"/>
              <a:gd name="connsiteY60" fmla="*/ 1459291 h 1908629"/>
              <a:gd name="connsiteX61" fmla="*/ 246139 w 2775858"/>
              <a:gd name="connsiteY61" fmla="*/ 1502834 h 1908629"/>
              <a:gd name="connsiteX62" fmla="*/ 188082 w 2775858"/>
              <a:gd name="connsiteY62" fmla="*/ 1553634 h 1908629"/>
              <a:gd name="connsiteX63" fmla="*/ 130024 w 2775858"/>
              <a:gd name="connsiteY63" fmla="*/ 1568148 h 1908629"/>
              <a:gd name="connsiteX64" fmla="*/ 86482 w 2775858"/>
              <a:gd name="connsiteY64" fmla="*/ 1593548 h 1908629"/>
              <a:gd name="connsiteX65" fmla="*/ 68339 w 2775858"/>
              <a:gd name="connsiteY65" fmla="*/ 1597177 h 1908629"/>
              <a:gd name="connsiteX66" fmla="*/ 68339 w 2775858"/>
              <a:gd name="connsiteY66" fmla="*/ 1564519 h 1908629"/>
              <a:gd name="connsiteX67" fmla="*/ 21167 w 2775858"/>
              <a:gd name="connsiteY67" fmla="*/ 1553634 h 1908629"/>
              <a:gd name="connsiteX68" fmla="*/ 21167 w 2775858"/>
              <a:gd name="connsiteY68" fmla="*/ 1531862 h 1908629"/>
              <a:gd name="connsiteX69" fmla="*/ 6653 w 2775858"/>
              <a:gd name="connsiteY69" fmla="*/ 1488319 h 1908629"/>
              <a:gd name="connsiteX70" fmla="*/ 35682 w 2775858"/>
              <a:gd name="connsiteY70" fmla="*/ 1444777 h 1908629"/>
              <a:gd name="connsiteX71" fmla="*/ 3024 w 2775858"/>
              <a:gd name="connsiteY71" fmla="*/ 1343177 h 1908629"/>
              <a:gd name="connsiteX72" fmla="*/ 53824 w 2775858"/>
              <a:gd name="connsiteY72" fmla="*/ 1335919 h 1908629"/>
              <a:gd name="connsiteX73" fmla="*/ 188082 w 2775858"/>
              <a:gd name="connsiteY73" fmla="*/ 1350434 h 1908629"/>
              <a:gd name="connsiteX74" fmla="*/ 206224 w 2775858"/>
              <a:gd name="connsiteY74" fmla="*/ 1237948 h 1908629"/>
              <a:gd name="connsiteX75" fmla="*/ 126396 w 2775858"/>
              <a:gd name="connsiteY75" fmla="*/ 1176262 h 1908629"/>
              <a:gd name="connsiteX76" fmla="*/ 177196 w 2775858"/>
              <a:gd name="connsiteY76" fmla="*/ 1139977 h 1908629"/>
              <a:gd name="connsiteX77" fmla="*/ 188082 w 2775858"/>
              <a:gd name="connsiteY77" fmla="*/ 1147234 h 1908629"/>
              <a:gd name="connsiteX78" fmla="*/ 220739 w 2775858"/>
              <a:gd name="connsiteY78" fmla="*/ 1125462 h 1908629"/>
              <a:gd name="connsiteX79" fmla="*/ 246139 w 2775858"/>
              <a:gd name="connsiteY79" fmla="*/ 1121834 h 1908629"/>
              <a:gd name="connsiteX80" fmla="*/ 322339 w 2775858"/>
              <a:gd name="connsiteY80" fmla="*/ 1034748 h 1908629"/>
              <a:gd name="connsiteX81" fmla="*/ 322339 w 2775858"/>
              <a:gd name="connsiteY81" fmla="*/ 998462 h 1908629"/>
              <a:gd name="connsiteX82" fmla="*/ 369510 w 2775858"/>
              <a:gd name="connsiteY82" fmla="*/ 987577 h 1908629"/>
              <a:gd name="connsiteX83" fmla="*/ 409424 w 2775858"/>
              <a:gd name="connsiteY83" fmla="*/ 958548 h 1908629"/>
              <a:gd name="connsiteX84" fmla="*/ 442082 w 2775858"/>
              <a:gd name="connsiteY84" fmla="*/ 940405 h 1908629"/>
              <a:gd name="connsiteX85" fmla="*/ 442082 w 2775858"/>
              <a:gd name="connsiteY85" fmla="*/ 893234 h 1908629"/>
              <a:gd name="connsiteX86" fmla="*/ 442082 w 2775858"/>
              <a:gd name="connsiteY86" fmla="*/ 813405 h 1908629"/>
              <a:gd name="connsiteX87" fmla="*/ 500139 w 2775858"/>
              <a:gd name="connsiteY87" fmla="*/ 773491 h 1908629"/>
              <a:gd name="connsiteX88" fmla="*/ 496510 w 2775858"/>
              <a:gd name="connsiteY88" fmla="*/ 817034 h 1908629"/>
              <a:gd name="connsiteX89" fmla="*/ 496510 w 2775858"/>
              <a:gd name="connsiteY89" fmla="*/ 860577 h 1908629"/>
              <a:gd name="connsiteX90" fmla="*/ 496510 w 2775858"/>
              <a:gd name="connsiteY90" fmla="*/ 907748 h 1908629"/>
              <a:gd name="connsiteX91" fmla="*/ 525539 w 2775858"/>
              <a:gd name="connsiteY91" fmla="*/ 936777 h 1908629"/>
              <a:gd name="connsiteX92" fmla="*/ 583596 w 2775858"/>
              <a:gd name="connsiteY92" fmla="*/ 925891 h 1908629"/>
              <a:gd name="connsiteX93" fmla="*/ 601739 w 2775858"/>
              <a:gd name="connsiteY93" fmla="*/ 933148 h 1908629"/>
              <a:gd name="connsiteX94" fmla="*/ 677939 w 2775858"/>
              <a:gd name="connsiteY94" fmla="*/ 911377 h 1908629"/>
              <a:gd name="connsiteX95" fmla="*/ 703339 w 2775858"/>
              <a:gd name="connsiteY95" fmla="*/ 925891 h 1908629"/>
              <a:gd name="connsiteX96" fmla="*/ 768653 w 2775858"/>
              <a:gd name="connsiteY96" fmla="*/ 867834 h 1908629"/>
              <a:gd name="connsiteX97" fmla="*/ 750510 w 2775858"/>
              <a:gd name="connsiteY97" fmla="*/ 817034 h 1908629"/>
              <a:gd name="connsiteX98" fmla="*/ 786796 w 2775858"/>
              <a:gd name="connsiteY98" fmla="*/ 791634 h 1908629"/>
              <a:gd name="connsiteX99" fmla="*/ 830339 w 2775858"/>
              <a:gd name="connsiteY99" fmla="*/ 824291 h 1908629"/>
              <a:gd name="connsiteX100" fmla="*/ 841224 w 2775858"/>
              <a:gd name="connsiteY100" fmla="*/ 758977 h 1908629"/>
              <a:gd name="connsiteX101" fmla="*/ 823082 w 2775858"/>
              <a:gd name="connsiteY101" fmla="*/ 733577 h 1908629"/>
              <a:gd name="connsiteX102" fmla="*/ 852110 w 2775858"/>
              <a:gd name="connsiteY102" fmla="*/ 700919 h 1908629"/>
              <a:gd name="connsiteX103" fmla="*/ 917424 w 2775858"/>
              <a:gd name="connsiteY103" fmla="*/ 711805 h 1908629"/>
              <a:gd name="connsiteX104" fmla="*/ 946453 w 2775858"/>
              <a:gd name="connsiteY104" fmla="*/ 679148 h 1908629"/>
              <a:gd name="connsiteX105" fmla="*/ 979110 w 2775858"/>
              <a:gd name="connsiteY105" fmla="*/ 671891 h 1908629"/>
              <a:gd name="connsiteX106" fmla="*/ 946453 w 2775858"/>
              <a:gd name="connsiteY106" fmla="*/ 631977 h 1908629"/>
              <a:gd name="connsiteX107" fmla="*/ 906539 w 2775858"/>
              <a:gd name="connsiteY107" fmla="*/ 646491 h 1908629"/>
              <a:gd name="connsiteX108" fmla="*/ 812196 w 2775858"/>
              <a:gd name="connsiteY108" fmla="*/ 668262 h 1908629"/>
              <a:gd name="connsiteX109" fmla="*/ 765024 w 2775858"/>
              <a:gd name="connsiteY109" fmla="*/ 566662 h 1908629"/>
              <a:gd name="connsiteX110" fmla="*/ 783167 w 2775858"/>
              <a:gd name="connsiteY110" fmla="*/ 494091 h 1908629"/>
              <a:gd name="connsiteX111" fmla="*/ 830339 w 2775858"/>
              <a:gd name="connsiteY111" fmla="*/ 454177 h 1908629"/>
              <a:gd name="connsiteX112" fmla="*/ 855739 w 2775858"/>
              <a:gd name="connsiteY112" fmla="*/ 399748 h 1908629"/>
              <a:gd name="connsiteX113" fmla="*/ 848482 w 2775858"/>
              <a:gd name="connsiteY113" fmla="*/ 330805 h 1908629"/>
              <a:gd name="connsiteX114" fmla="*/ 801310 w 2775858"/>
              <a:gd name="connsiteY114" fmla="*/ 352577 h 1908629"/>
              <a:gd name="connsiteX115" fmla="*/ 765024 w 2775858"/>
              <a:gd name="connsiteY115" fmla="*/ 403377 h 1908629"/>
              <a:gd name="connsiteX116" fmla="*/ 779539 w 2775858"/>
              <a:gd name="connsiteY116" fmla="*/ 417891 h 1908629"/>
              <a:gd name="connsiteX117" fmla="*/ 710596 w 2775858"/>
              <a:gd name="connsiteY117" fmla="*/ 501348 h 1908629"/>
              <a:gd name="connsiteX118" fmla="*/ 667053 w 2775858"/>
              <a:gd name="connsiteY118" fmla="*/ 588434 h 1908629"/>
              <a:gd name="connsiteX119" fmla="*/ 681567 w 2775858"/>
              <a:gd name="connsiteY119" fmla="*/ 646491 h 1908629"/>
              <a:gd name="connsiteX120" fmla="*/ 710596 w 2775858"/>
              <a:gd name="connsiteY120" fmla="*/ 657377 h 1908629"/>
              <a:gd name="connsiteX121" fmla="*/ 692453 w 2775858"/>
              <a:gd name="connsiteY121" fmla="*/ 719062 h 1908629"/>
              <a:gd name="connsiteX122" fmla="*/ 677939 w 2775858"/>
              <a:gd name="connsiteY122" fmla="*/ 722691 h 1908629"/>
              <a:gd name="connsiteX123" fmla="*/ 645282 w 2775858"/>
              <a:gd name="connsiteY123" fmla="*/ 824291 h 1908629"/>
              <a:gd name="connsiteX124" fmla="*/ 598110 w 2775858"/>
              <a:gd name="connsiteY124" fmla="*/ 856948 h 1908629"/>
              <a:gd name="connsiteX125" fmla="*/ 579967 w 2775858"/>
              <a:gd name="connsiteY125" fmla="*/ 893234 h 1908629"/>
              <a:gd name="connsiteX126" fmla="*/ 561824 w 2775858"/>
              <a:gd name="connsiteY126" fmla="*/ 860577 h 1908629"/>
              <a:gd name="connsiteX127" fmla="*/ 565453 w 2775858"/>
              <a:gd name="connsiteY127" fmla="*/ 820662 h 1908629"/>
              <a:gd name="connsiteX128" fmla="*/ 547310 w 2775858"/>
              <a:gd name="connsiteY128" fmla="*/ 795262 h 1908629"/>
              <a:gd name="connsiteX129" fmla="*/ 496510 w 2775858"/>
              <a:gd name="connsiteY129" fmla="*/ 700919 h 1908629"/>
              <a:gd name="connsiteX130" fmla="*/ 481996 w 2775858"/>
              <a:gd name="connsiteY130" fmla="*/ 726319 h 1908629"/>
              <a:gd name="connsiteX131" fmla="*/ 420310 w 2775858"/>
              <a:gd name="connsiteY131" fmla="*/ 773491 h 1908629"/>
              <a:gd name="connsiteX132" fmla="*/ 373139 w 2775858"/>
              <a:gd name="connsiteY132" fmla="*/ 700919 h 1908629"/>
              <a:gd name="connsiteX133" fmla="*/ 369510 w 2775858"/>
              <a:gd name="connsiteY133" fmla="*/ 573919 h 1908629"/>
              <a:gd name="connsiteX134" fmla="*/ 492882 w 2775858"/>
              <a:gd name="connsiteY134" fmla="*/ 454177 h 1908629"/>
              <a:gd name="connsiteX135" fmla="*/ 587224 w 2775858"/>
              <a:gd name="connsiteY135" fmla="*/ 287262 h 1908629"/>
              <a:gd name="connsiteX136" fmla="*/ 670682 w 2775858"/>
              <a:gd name="connsiteY136" fmla="*/ 156634 h 1908629"/>
              <a:gd name="connsiteX137" fmla="*/ 797682 w 2775858"/>
              <a:gd name="connsiteY137" fmla="*/ 36891 h 1908629"/>
              <a:gd name="connsiteX138" fmla="*/ 830339 w 2775858"/>
              <a:gd name="connsiteY138" fmla="*/ 40519 h 1908629"/>
              <a:gd name="connsiteX139" fmla="*/ 848482 w 2775858"/>
              <a:gd name="connsiteY139" fmla="*/ 4234 h 1908629"/>
              <a:gd name="connsiteX140" fmla="*/ 877510 w 2775858"/>
              <a:gd name="connsiteY140" fmla="*/ 33262 h 1908629"/>
              <a:gd name="connsiteX141" fmla="*/ 779539 w 2775858"/>
              <a:gd name="connsiteY141" fmla="*/ 203805 h 1908629"/>
              <a:gd name="connsiteX142" fmla="*/ 812196 w 2775858"/>
              <a:gd name="connsiteY142" fmla="*/ 207434 h 1908629"/>
              <a:gd name="connsiteX143" fmla="*/ 902910 w 2775858"/>
              <a:gd name="connsiteY143" fmla="*/ 214691 h 1908629"/>
              <a:gd name="connsiteX144" fmla="*/ 1044424 w 2775858"/>
              <a:gd name="connsiteY144" fmla="*/ 269119 h 1908629"/>
              <a:gd name="connsiteX145" fmla="*/ 1102482 w 2775858"/>
              <a:gd name="connsiteY145" fmla="*/ 352577 h 1908629"/>
              <a:gd name="connsiteX146" fmla="*/ 1091596 w 2775858"/>
              <a:gd name="connsiteY146" fmla="*/ 381605 h 1908629"/>
              <a:gd name="connsiteX147" fmla="*/ 1102482 w 2775858"/>
              <a:gd name="connsiteY147" fmla="*/ 403377 h 1908629"/>
              <a:gd name="connsiteX148" fmla="*/ 1102482 w 2775858"/>
              <a:gd name="connsiteY148" fmla="*/ 432405 h 1908629"/>
              <a:gd name="connsiteX149" fmla="*/ 1138767 w 2775858"/>
              <a:gd name="connsiteY149" fmla="*/ 446919 h 1908629"/>
              <a:gd name="connsiteX150" fmla="*/ 1164167 w 2775858"/>
              <a:gd name="connsiteY150" fmla="*/ 457805 h 1908629"/>
              <a:gd name="connsiteX151" fmla="*/ 1175053 w 2775858"/>
              <a:gd name="connsiteY151" fmla="*/ 446919 h 1908629"/>
              <a:gd name="connsiteX152" fmla="*/ 1138767 w 2775858"/>
              <a:gd name="connsiteY152" fmla="*/ 414262 h 1908629"/>
              <a:gd name="connsiteX153" fmla="*/ 1164167 w 2775858"/>
              <a:gd name="connsiteY153" fmla="*/ 392491 h 1908629"/>
              <a:gd name="connsiteX154" fmla="*/ 1218596 w 2775858"/>
              <a:gd name="connsiteY154" fmla="*/ 428777 h 1908629"/>
              <a:gd name="connsiteX155" fmla="*/ 1233110 w 2775858"/>
              <a:gd name="connsiteY155" fmla="*/ 425148 h 1908629"/>
              <a:gd name="connsiteX156" fmla="*/ 1222224 w 2775858"/>
              <a:gd name="connsiteY156" fmla="*/ 388862 h 1908629"/>
              <a:gd name="connsiteX157" fmla="*/ 1291167 w 2775858"/>
              <a:gd name="connsiteY157" fmla="*/ 312662 h 1908629"/>
              <a:gd name="connsiteX158" fmla="*/ 1312939 w 2775858"/>
              <a:gd name="connsiteY158" fmla="*/ 330805 h 1908629"/>
              <a:gd name="connsiteX159" fmla="*/ 1334710 w 2775858"/>
              <a:gd name="connsiteY159" fmla="*/ 330805 h 1908629"/>
              <a:gd name="connsiteX160" fmla="*/ 1414539 w 2775858"/>
              <a:gd name="connsiteY160" fmla="*/ 367091 h 1908629"/>
              <a:gd name="connsiteX161" fmla="*/ 1603224 w 2775858"/>
              <a:gd name="connsiteY161" fmla="*/ 377977 h 1908629"/>
              <a:gd name="connsiteX162" fmla="*/ 1730224 w 2775858"/>
              <a:gd name="connsiteY162" fmla="*/ 352577 h 1908629"/>
              <a:gd name="connsiteX163" fmla="*/ 1875367 w 2775858"/>
              <a:gd name="connsiteY163" fmla="*/ 327177 h 1908629"/>
              <a:gd name="connsiteX164" fmla="*/ 1875367 w 2775858"/>
              <a:gd name="connsiteY164" fmla="*/ 323548 h 1908629"/>
              <a:gd name="connsiteX165" fmla="*/ 1987853 w 2775858"/>
              <a:gd name="connsiteY165" fmla="*/ 330805 h 1908629"/>
              <a:gd name="connsiteX166" fmla="*/ 2165653 w 2775858"/>
              <a:gd name="connsiteY166" fmla="*/ 359834 h 1908629"/>
              <a:gd name="connsiteX167" fmla="*/ 2270882 w 2775858"/>
              <a:gd name="connsiteY167" fmla="*/ 403377 h 1908629"/>
              <a:gd name="connsiteX168" fmla="*/ 2405139 w 2775858"/>
              <a:gd name="connsiteY168" fmla="*/ 446919 h 190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775858" h="1908629">
                <a:moveTo>
                  <a:pt x="2405139" y="446919"/>
                </a:moveTo>
                <a:cubicBezTo>
                  <a:pt x="2426910" y="463852"/>
                  <a:pt x="2387600" y="463853"/>
                  <a:pt x="2401510" y="504977"/>
                </a:cubicBezTo>
                <a:cubicBezTo>
                  <a:pt x="2415420" y="546101"/>
                  <a:pt x="2462591" y="645886"/>
                  <a:pt x="2488596" y="693662"/>
                </a:cubicBezTo>
                <a:cubicBezTo>
                  <a:pt x="2514601" y="741438"/>
                  <a:pt x="2542420" y="767444"/>
                  <a:pt x="2557539" y="791634"/>
                </a:cubicBezTo>
                <a:cubicBezTo>
                  <a:pt x="2572658" y="815825"/>
                  <a:pt x="2573263" y="821872"/>
                  <a:pt x="2579310" y="838805"/>
                </a:cubicBezTo>
                <a:cubicBezTo>
                  <a:pt x="2585357" y="855738"/>
                  <a:pt x="2564191" y="843039"/>
                  <a:pt x="2593824" y="893234"/>
                </a:cubicBezTo>
                <a:cubicBezTo>
                  <a:pt x="2623457" y="943429"/>
                  <a:pt x="2738362" y="1099458"/>
                  <a:pt x="2757110" y="1139977"/>
                </a:cubicBezTo>
                <a:cubicBezTo>
                  <a:pt x="2775858" y="1180496"/>
                  <a:pt x="2739572" y="1133929"/>
                  <a:pt x="2706310" y="1136348"/>
                </a:cubicBezTo>
                <a:cubicBezTo>
                  <a:pt x="2673048" y="1138767"/>
                  <a:pt x="2593825" y="1136348"/>
                  <a:pt x="2557539" y="1154491"/>
                </a:cubicBezTo>
                <a:cubicBezTo>
                  <a:pt x="2521253" y="1172634"/>
                  <a:pt x="2497063" y="1209524"/>
                  <a:pt x="2488596" y="1245205"/>
                </a:cubicBezTo>
                <a:cubicBezTo>
                  <a:pt x="2480129" y="1280886"/>
                  <a:pt x="2500691" y="1347410"/>
                  <a:pt x="2506739" y="1368577"/>
                </a:cubicBezTo>
                <a:cubicBezTo>
                  <a:pt x="2512787" y="1389744"/>
                  <a:pt x="2507344" y="1358900"/>
                  <a:pt x="2524882" y="1372205"/>
                </a:cubicBezTo>
                <a:cubicBezTo>
                  <a:pt x="2542420" y="1385510"/>
                  <a:pt x="2601081" y="1423005"/>
                  <a:pt x="2611967" y="1448405"/>
                </a:cubicBezTo>
                <a:cubicBezTo>
                  <a:pt x="2622853" y="1473805"/>
                  <a:pt x="2611363" y="1502229"/>
                  <a:pt x="2590196" y="1524605"/>
                </a:cubicBezTo>
                <a:cubicBezTo>
                  <a:pt x="2569029" y="1546981"/>
                  <a:pt x="2526091" y="1563914"/>
                  <a:pt x="2484967" y="1582662"/>
                </a:cubicBezTo>
                <a:cubicBezTo>
                  <a:pt x="2443843" y="1601410"/>
                  <a:pt x="2394858" y="1622577"/>
                  <a:pt x="2343453" y="1637091"/>
                </a:cubicBezTo>
                <a:cubicBezTo>
                  <a:pt x="2292048" y="1651605"/>
                  <a:pt x="2242458" y="1647977"/>
                  <a:pt x="2176539" y="1669748"/>
                </a:cubicBezTo>
                <a:cubicBezTo>
                  <a:pt x="2110620" y="1691519"/>
                  <a:pt x="1994506" y="1730829"/>
                  <a:pt x="1947939" y="1767719"/>
                </a:cubicBezTo>
                <a:cubicBezTo>
                  <a:pt x="1901372" y="1804609"/>
                  <a:pt x="1914072" y="1873553"/>
                  <a:pt x="1897139" y="1891091"/>
                </a:cubicBezTo>
                <a:cubicBezTo>
                  <a:pt x="1880206" y="1908629"/>
                  <a:pt x="1872344" y="1880810"/>
                  <a:pt x="1846339" y="1872948"/>
                </a:cubicBezTo>
                <a:cubicBezTo>
                  <a:pt x="1820334" y="1865086"/>
                  <a:pt x="1774372" y="1848757"/>
                  <a:pt x="1741110" y="1843919"/>
                </a:cubicBezTo>
                <a:cubicBezTo>
                  <a:pt x="1707848" y="1839081"/>
                  <a:pt x="1676400" y="1838476"/>
                  <a:pt x="1646767" y="1843919"/>
                </a:cubicBezTo>
                <a:cubicBezTo>
                  <a:pt x="1617134" y="1849362"/>
                  <a:pt x="1593548" y="1885648"/>
                  <a:pt x="1563310" y="1876577"/>
                </a:cubicBezTo>
                <a:cubicBezTo>
                  <a:pt x="1533072" y="1867506"/>
                  <a:pt x="1490134" y="1801586"/>
                  <a:pt x="1465339" y="1789491"/>
                </a:cubicBezTo>
                <a:cubicBezTo>
                  <a:pt x="1440544" y="1777396"/>
                  <a:pt x="1433287" y="1818519"/>
                  <a:pt x="1414539" y="1804005"/>
                </a:cubicBezTo>
                <a:cubicBezTo>
                  <a:pt x="1395791" y="1789491"/>
                  <a:pt x="1363134" y="1732038"/>
                  <a:pt x="1352853" y="1702405"/>
                </a:cubicBezTo>
                <a:cubicBezTo>
                  <a:pt x="1342572" y="1672772"/>
                  <a:pt x="1355272" y="1648581"/>
                  <a:pt x="1352853" y="1626205"/>
                </a:cubicBezTo>
                <a:cubicBezTo>
                  <a:pt x="1350434" y="1603829"/>
                  <a:pt x="1367972" y="1580848"/>
                  <a:pt x="1338339" y="1568148"/>
                </a:cubicBezTo>
                <a:cubicBezTo>
                  <a:pt x="1308706" y="1555448"/>
                  <a:pt x="1208315" y="1557867"/>
                  <a:pt x="1175053" y="1550005"/>
                </a:cubicBezTo>
                <a:cubicBezTo>
                  <a:pt x="1141791" y="1542143"/>
                  <a:pt x="1155700" y="1524606"/>
                  <a:pt x="1138767" y="1520977"/>
                </a:cubicBezTo>
                <a:cubicBezTo>
                  <a:pt x="1121834" y="1517349"/>
                  <a:pt x="1096434" y="1519163"/>
                  <a:pt x="1073453" y="1528234"/>
                </a:cubicBezTo>
                <a:cubicBezTo>
                  <a:pt x="1050472" y="1537305"/>
                  <a:pt x="1016606" y="1568148"/>
                  <a:pt x="1000882" y="1575405"/>
                </a:cubicBezTo>
                <a:cubicBezTo>
                  <a:pt x="985158" y="1582662"/>
                  <a:pt x="985158" y="1568753"/>
                  <a:pt x="979110" y="1571777"/>
                </a:cubicBezTo>
                <a:cubicBezTo>
                  <a:pt x="973062" y="1574801"/>
                  <a:pt x="974272" y="1592339"/>
                  <a:pt x="964596" y="1593548"/>
                </a:cubicBezTo>
                <a:cubicBezTo>
                  <a:pt x="954920" y="1594757"/>
                  <a:pt x="931334" y="1587501"/>
                  <a:pt x="921053" y="1579034"/>
                </a:cubicBezTo>
                <a:cubicBezTo>
                  <a:pt x="910772" y="1570567"/>
                  <a:pt x="908958" y="1563915"/>
                  <a:pt x="902910" y="1542748"/>
                </a:cubicBezTo>
                <a:cubicBezTo>
                  <a:pt x="896862" y="1521581"/>
                  <a:pt x="899886" y="1458686"/>
                  <a:pt x="884767" y="1452034"/>
                </a:cubicBezTo>
                <a:cubicBezTo>
                  <a:pt x="869648" y="1445382"/>
                  <a:pt x="824896" y="1488925"/>
                  <a:pt x="812196" y="1502834"/>
                </a:cubicBezTo>
                <a:cubicBezTo>
                  <a:pt x="799496" y="1516743"/>
                  <a:pt x="812800" y="1520977"/>
                  <a:pt x="808567" y="1535491"/>
                </a:cubicBezTo>
                <a:cubicBezTo>
                  <a:pt x="804334" y="1550005"/>
                  <a:pt x="803125" y="1610481"/>
                  <a:pt x="786796" y="1589919"/>
                </a:cubicBezTo>
                <a:cubicBezTo>
                  <a:pt x="770468" y="1569357"/>
                  <a:pt x="728134" y="1445381"/>
                  <a:pt x="710596" y="1412119"/>
                </a:cubicBezTo>
                <a:cubicBezTo>
                  <a:pt x="693058" y="1378857"/>
                  <a:pt x="700315" y="1407886"/>
                  <a:pt x="681567" y="1390348"/>
                </a:cubicBezTo>
                <a:cubicBezTo>
                  <a:pt x="662819" y="1372810"/>
                  <a:pt x="621696" y="1324429"/>
                  <a:pt x="598110" y="1306891"/>
                </a:cubicBezTo>
                <a:cubicBezTo>
                  <a:pt x="574524" y="1289353"/>
                  <a:pt x="540658" y="1273024"/>
                  <a:pt x="540053" y="1285119"/>
                </a:cubicBezTo>
                <a:cubicBezTo>
                  <a:pt x="539448" y="1297214"/>
                  <a:pt x="576944" y="1358295"/>
                  <a:pt x="594482" y="1379462"/>
                </a:cubicBezTo>
                <a:cubicBezTo>
                  <a:pt x="612020" y="1400629"/>
                  <a:pt x="630163" y="1401233"/>
                  <a:pt x="645282" y="1412119"/>
                </a:cubicBezTo>
                <a:cubicBezTo>
                  <a:pt x="660401" y="1423005"/>
                  <a:pt x="683987" y="1436915"/>
                  <a:pt x="685196" y="1444777"/>
                </a:cubicBezTo>
                <a:cubicBezTo>
                  <a:pt x="686405" y="1452639"/>
                  <a:pt x="656168" y="1453848"/>
                  <a:pt x="652539" y="1459291"/>
                </a:cubicBezTo>
                <a:cubicBezTo>
                  <a:pt x="648910" y="1464734"/>
                  <a:pt x="664633" y="1466549"/>
                  <a:pt x="663424" y="1477434"/>
                </a:cubicBezTo>
                <a:cubicBezTo>
                  <a:pt x="662215" y="1488319"/>
                  <a:pt x="653749" y="1514929"/>
                  <a:pt x="645282" y="1524605"/>
                </a:cubicBezTo>
                <a:cubicBezTo>
                  <a:pt x="636815" y="1534281"/>
                  <a:pt x="615648" y="1542143"/>
                  <a:pt x="612624" y="1535491"/>
                </a:cubicBezTo>
                <a:cubicBezTo>
                  <a:pt x="609600" y="1528839"/>
                  <a:pt x="632582" y="1501624"/>
                  <a:pt x="627139" y="1484691"/>
                </a:cubicBezTo>
                <a:cubicBezTo>
                  <a:pt x="621696" y="1467758"/>
                  <a:pt x="601738" y="1454453"/>
                  <a:pt x="579967" y="1433891"/>
                </a:cubicBezTo>
                <a:cubicBezTo>
                  <a:pt x="558196" y="1413329"/>
                  <a:pt x="511024" y="1377043"/>
                  <a:pt x="496510" y="1361319"/>
                </a:cubicBezTo>
                <a:cubicBezTo>
                  <a:pt x="481996" y="1345595"/>
                  <a:pt x="500139" y="1348015"/>
                  <a:pt x="492882" y="1339548"/>
                </a:cubicBezTo>
                <a:cubicBezTo>
                  <a:pt x="485625" y="1331081"/>
                  <a:pt x="474134" y="1307495"/>
                  <a:pt x="452967" y="1310519"/>
                </a:cubicBezTo>
                <a:cubicBezTo>
                  <a:pt x="431800" y="1313543"/>
                  <a:pt x="386444" y="1352248"/>
                  <a:pt x="365882" y="1357691"/>
                </a:cubicBezTo>
                <a:cubicBezTo>
                  <a:pt x="345320" y="1363134"/>
                  <a:pt x="338667" y="1334106"/>
                  <a:pt x="329596" y="1343177"/>
                </a:cubicBezTo>
                <a:cubicBezTo>
                  <a:pt x="320525" y="1352248"/>
                  <a:pt x="321129" y="1397605"/>
                  <a:pt x="311453" y="1412119"/>
                </a:cubicBezTo>
                <a:cubicBezTo>
                  <a:pt x="301777" y="1426633"/>
                  <a:pt x="285448" y="1422400"/>
                  <a:pt x="271539" y="1430262"/>
                </a:cubicBezTo>
                <a:cubicBezTo>
                  <a:pt x="257630" y="1438124"/>
                  <a:pt x="232229" y="1447196"/>
                  <a:pt x="227996" y="1459291"/>
                </a:cubicBezTo>
                <a:cubicBezTo>
                  <a:pt x="223763" y="1471386"/>
                  <a:pt x="252791" y="1487110"/>
                  <a:pt x="246139" y="1502834"/>
                </a:cubicBezTo>
                <a:cubicBezTo>
                  <a:pt x="239487" y="1518558"/>
                  <a:pt x="207434" y="1542748"/>
                  <a:pt x="188082" y="1553634"/>
                </a:cubicBezTo>
                <a:cubicBezTo>
                  <a:pt x="168730" y="1564520"/>
                  <a:pt x="146957" y="1561496"/>
                  <a:pt x="130024" y="1568148"/>
                </a:cubicBezTo>
                <a:cubicBezTo>
                  <a:pt x="113091" y="1574800"/>
                  <a:pt x="96763" y="1588710"/>
                  <a:pt x="86482" y="1593548"/>
                </a:cubicBezTo>
                <a:cubicBezTo>
                  <a:pt x="76201" y="1598386"/>
                  <a:pt x="71363" y="1602015"/>
                  <a:pt x="68339" y="1597177"/>
                </a:cubicBezTo>
                <a:cubicBezTo>
                  <a:pt x="65315" y="1592339"/>
                  <a:pt x="76201" y="1571776"/>
                  <a:pt x="68339" y="1564519"/>
                </a:cubicBezTo>
                <a:cubicBezTo>
                  <a:pt x="60477" y="1557262"/>
                  <a:pt x="29029" y="1559077"/>
                  <a:pt x="21167" y="1553634"/>
                </a:cubicBezTo>
                <a:cubicBezTo>
                  <a:pt x="13305" y="1548191"/>
                  <a:pt x="23586" y="1542748"/>
                  <a:pt x="21167" y="1531862"/>
                </a:cubicBezTo>
                <a:cubicBezTo>
                  <a:pt x="18748" y="1520976"/>
                  <a:pt x="4234" y="1502833"/>
                  <a:pt x="6653" y="1488319"/>
                </a:cubicBezTo>
                <a:cubicBezTo>
                  <a:pt x="9072" y="1473805"/>
                  <a:pt x="36287" y="1468967"/>
                  <a:pt x="35682" y="1444777"/>
                </a:cubicBezTo>
                <a:cubicBezTo>
                  <a:pt x="35077" y="1420587"/>
                  <a:pt x="0" y="1361320"/>
                  <a:pt x="3024" y="1343177"/>
                </a:cubicBezTo>
                <a:cubicBezTo>
                  <a:pt x="6048" y="1325034"/>
                  <a:pt x="22981" y="1334710"/>
                  <a:pt x="53824" y="1335919"/>
                </a:cubicBezTo>
                <a:cubicBezTo>
                  <a:pt x="84667" y="1337129"/>
                  <a:pt x="162682" y="1366763"/>
                  <a:pt x="188082" y="1350434"/>
                </a:cubicBezTo>
                <a:cubicBezTo>
                  <a:pt x="213482" y="1334106"/>
                  <a:pt x="216505" y="1266977"/>
                  <a:pt x="206224" y="1237948"/>
                </a:cubicBezTo>
                <a:cubicBezTo>
                  <a:pt x="195943" y="1208919"/>
                  <a:pt x="131234" y="1192590"/>
                  <a:pt x="126396" y="1176262"/>
                </a:cubicBezTo>
                <a:cubicBezTo>
                  <a:pt x="121558" y="1159934"/>
                  <a:pt x="166915" y="1144815"/>
                  <a:pt x="177196" y="1139977"/>
                </a:cubicBezTo>
                <a:cubicBezTo>
                  <a:pt x="187477" y="1135139"/>
                  <a:pt x="180825" y="1149653"/>
                  <a:pt x="188082" y="1147234"/>
                </a:cubicBezTo>
                <a:cubicBezTo>
                  <a:pt x="195339" y="1144815"/>
                  <a:pt x="211063" y="1129695"/>
                  <a:pt x="220739" y="1125462"/>
                </a:cubicBezTo>
                <a:cubicBezTo>
                  <a:pt x="230415" y="1121229"/>
                  <a:pt x="229206" y="1136953"/>
                  <a:pt x="246139" y="1121834"/>
                </a:cubicBezTo>
                <a:cubicBezTo>
                  <a:pt x="263072" y="1106715"/>
                  <a:pt x="309639" y="1055310"/>
                  <a:pt x="322339" y="1034748"/>
                </a:cubicBezTo>
                <a:cubicBezTo>
                  <a:pt x="335039" y="1014186"/>
                  <a:pt x="314477" y="1006324"/>
                  <a:pt x="322339" y="998462"/>
                </a:cubicBezTo>
                <a:cubicBezTo>
                  <a:pt x="330201" y="990600"/>
                  <a:pt x="354996" y="994229"/>
                  <a:pt x="369510" y="987577"/>
                </a:cubicBezTo>
                <a:cubicBezTo>
                  <a:pt x="384024" y="980925"/>
                  <a:pt x="397329" y="966410"/>
                  <a:pt x="409424" y="958548"/>
                </a:cubicBezTo>
                <a:cubicBezTo>
                  <a:pt x="421519" y="950686"/>
                  <a:pt x="436639" y="951291"/>
                  <a:pt x="442082" y="940405"/>
                </a:cubicBezTo>
                <a:cubicBezTo>
                  <a:pt x="447525" y="929519"/>
                  <a:pt x="442082" y="893234"/>
                  <a:pt x="442082" y="893234"/>
                </a:cubicBezTo>
                <a:cubicBezTo>
                  <a:pt x="442082" y="872067"/>
                  <a:pt x="432406" y="833362"/>
                  <a:pt x="442082" y="813405"/>
                </a:cubicBezTo>
                <a:cubicBezTo>
                  <a:pt x="451758" y="793448"/>
                  <a:pt x="491068" y="772886"/>
                  <a:pt x="500139" y="773491"/>
                </a:cubicBezTo>
                <a:cubicBezTo>
                  <a:pt x="509210" y="774096"/>
                  <a:pt x="497115" y="802520"/>
                  <a:pt x="496510" y="817034"/>
                </a:cubicBezTo>
                <a:cubicBezTo>
                  <a:pt x="495905" y="831548"/>
                  <a:pt x="496510" y="860577"/>
                  <a:pt x="496510" y="860577"/>
                </a:cubicBezTo>
                <a:cubicBezTo>
                  <a:pt x="496510" y="875696"/>
                  <a:pt x="491672" y="895048"/>
                  <a:pt x="496510" y="907748"/>
                </a:cubicBezTo>
                <a:cubicBezTo>
                  <a:pt x="501348" y="920448"/>
                  <a:pt x="511025" y="933753"/>
                  <a:pt x="525539" y="936777"/>
                </a:cubicBezTo>
                <a:cubicBezTo>
                  <a:pt x="540053" y="939801"/>
                  <a:pt x="570896" y="926496"/>
                  <a:pt x="583596" y="925891"/>
                </a:cubicBezTo>
                <a:cubicBezTo>
                  <a:pt x="596296" y="925286"/>
                  <a:pt x="586015" y="935567"/>
                  <a:pt x="601739" y="933148"/>
                </a:cubicBezTo>
                <a:cubicBezTo>
                  <a:pt x="617463" y="930729"/>
                  <a:pt x="661006" y="912586"/>
                  <a:pt x="677939" y="911377"/>
                </a:cubicBezTo>
                <a:cubicBezTo>
                  <a:pt x="694872" y="910168"/>
                  <a:pt x="688220" y="933148"/>
                  <a:pt x="703339" y="925891"/>
                </a:cubicBezTo>
                <a:cubicBezTo>
                  <a:pt x="718458" y="918634"/>
                  <a:pt x="760791" y="885977"/>
                  <a:pt x="768653" y="867834"/>
                </a:cubicBezTo>
                <a:cubicBezTo>
                  <a:pt x="776515" y="849691"/>
                  <a:pt x="747486" y="829734"/>
                  <a:pt x="750510" y="817034"/>
                </a:cubicBezTo>
                <a:cubicBezTo>
                  <a:pt x="753534" y="804334"/>
                  <a:pt x="773491" y="790425"/>
                  <a:pt x="786796" y="791634"/>
                </a:cubicBezTo>
                <a:cubicBezTo>
                  <a:pt x="800101" y="792843"/>
                  <a:pt x="821268" y="829734"/>
                  <a:pt x="830339" y="824291"/>
                </a:cubicBezTo>
                <a:cubicBezTo>
                  <a:pt x="839410" y="818848"/>
                  <a:pt x="842433" y="774096"/>
                  <a:pt x="841224" y="758977"/>
                </a:cubicBezTo>
                <a:cubicBezTo>
                  <a:pt x="840015" y="743858"/>
                  <a:pt x="821268" y="743253"/>
                  <a:pt x="823082" y="733577"/>
                </a:cubicBezTo>
                <a:cubicBezTo>
                  <a:pt x="824896" y="723901"/>
                  <a:pt x="836386" y="704548"/>
                  <a:pt x="852110" y="700919"/>
                </a:cubicBezTo>
                <a:cubicBezTo>
                  <a:pt x="867834" y="697290"/>
                  <a:pt x="901700" y="715434"/>
                  <a:pt x="917424" y="711805"/>
                </a:cubicBezTo>
                <a:cubicBezTo>
                  <a:pt x="933148" y="708177"/>
                  <a:pt x="936172" y="685800"/>
                  <a:pt x="946453" y="679148"/>
                </a:cubicBezTo>
                <a:cubicBezTo>
                  <a:pt x="956734" y="672496"/>
                  <a:pt x="979110" y="679753"/>
                  <a:pt x="979110" y="671891"/>
                </a:cubicBezTo>
                <a:cubicBezTo>
                  <a:pt x="979110" y="664029"/>
                  <a:pt x="958548" y="636210"/>
                  <a:pt x="946453" y="631977"/>
                </a:cubicBezTo>
                <a:cubicBezTo>
                  <a:pt x="934358" y="627744"/>
                  <a:pt x="928915" y="640444"/>
                  <a:pt x="906539" y="646491"/>
                </a:cubicBezTo>
                <a:cubicBezTo>
                  <a:pt x="884163" y="652538"/>
                  <a:pt x="835782" y="681567"/>
                  <a:pt x="812196" y="668262"/>
                </a:cubicBezTo>
                <a:cubicBezTo>
                  <a:pt x="788610" y="654957"/>
                  <a:pt x="769862" y="595690"/>
                  <a:pt x="765024" y="566662"/>
                </a:cubicBezTo>
                <a:cubicBezTo>
                  <a:pt x="760186" y="537634"/>
                  <a:pt x="772281" y="512838"/>
                  <a:pt x="783167" y="494091"/>
                </a:cubicBezTo>
                <a:cubicBezTo>
                  <a:pt x="794053" y="475344"/>
                  <a:pt x="818244" y="469901"/>
                  <a:pt x="830339" y="454177"/>
                </a:cubicBezTo>
                <a:cubicBezTo>
                  <a:pt x="842434" y="438453"/>
                  <a:pt x="852715" y="420310"/>
                  <a:pt x="855739" y="399748"/>
                </a:cubicBezTo>
                <a:cubicBezTo>
                  <a:pt x="858763" y="379186"/>
                  <a:pt x="857554" y="338667"/>
                  <a:pt x="848482" y="330805"/>
                </a:cubicBezTo>
                <a:cubicBezTo>
                  <a:pt x="839411" y="322943"/>
                  <a:pt x="815219" y="340482"/>
                  <a:pt x="801310" y="352577"/>
                </a:cubicBezTo>
                <a:cubicBezTo>
                  <a:pt x="787401" y="364672"/>
                  <a:pt x="768652" y="392491"/>
                  <a:pt x="765024" y="403377"/>
                </a:cubicBezTo>
                <a:cubicBezTo>
                  <a:pt x="761396" y="414263"/>
                  <a:pt x="788610" y="401563"/>
                  <a:pt x="779539" y="417891"/>
                </a:cubicBezTo>
                <a:cubicBezTo>
                  <a:pt x="770468" y="434219"/>
                  <a:pt x="729344" y="472924"/>
                  <a:pt x="710596" y="501348"/>
                </a:cubicBezTo>
                <a:cubicBezTo>
                  <a:pt x="691848" y="529772"/>
                  <a:pt x="671891" y="564244"/>
                  <a:pt x="667053" y="588434"/>
                </a:cubicBezTo>
                <a:cubicBezTo>
                  <a:pt x="662215" y="612624"/>
                  <a:pt x="674310" y="635001"/>
                  <a:pt x="681567" y="646491"/>
                </a:cubicBezTo>
                <a:cubicBezTo>
                  <a:pt x="688824" y="657982"/>
                  <a:pt x="708782" y="645282"/>
                  <a:pt x="710596" y="657377"/>
                </a:cubicBezTo>
                <a:cubicBezTo>
                  <a:pt x="712410" y="669472"/>
                  <a:pt x="697896" y="708176"/>
                  <a:pt x="692453" y="719062"/>
                </a:cubicBezTo>
                <a:cubicBezTo>
                  <a:pt x="687010" y="729948"/>
                  <a:pt x="685801" y="705153"/>
                  <a:pt x="677939" y="722691"/>
                </a:cubicBezTo>
                <a:cubicBezTo>
                  <a:pt x="670077" y="740229"/>
                  <a:pt x="658587" y="801915"/>
                  <a:pt x="645282" y="824291"/>
                </a:cubicBezTo>
                <a:cubicBezTo>
                  <a:pt x="631977" y="846667"/>
                  <a:pt x="608996" y="845458"/>
                  <a:pt x="598110" y="856948"/>
                </a:cubicBezTo>
                <a:cubicBezTo>
                  <a:pt x="587224" y="868438"/>
                  <a:pt x="586015" y="892629"/>
                  <a:pt x="579967" y="893234"/>
                </a:cubicBezTo>
                <a:cubicBezTo>
                  <a:pt x="573919" y="893839"/>
                  <a:pt x="564243" y="872672"/>
                  <a:pt x="561824" y="860577"/>
                </a:cubicBezTo>
                <a:cubicBezTo>
                  <a:pt x="559405" y="848482"/>
                  <a:pt x="567872" y="831548"/>
                  <a:pt x="565453" y="820662"/>
                </a:cubicBezTo>
                <a:cubicBezTo>
                  <a:pt x="563034" y="809776"/>
                  <a:pt x="558800" y="815219"/>
                  <a:pt x="547310" y="795262"/>
                </a:cubicBezTo>
                <a:cubicBezTo>
                  <a:pt x="535820" y="775305"/>
                  <a:pt x="507396" y="712409"/>
                  <a:pt x="496510" y="700919"/>
                </a:cubicBezTo>
                <a:cubicBezTo>
                  <a:pt x="485624" y="689429"/>
                  <a:pt x="494696" y="714224"/>
                  <a:pt x="481996" y="726319"/>
                </a:cubicBezTo>
                <a:cubicBezTo>
                  <a:pt x="469296" y="738414"/>
                  <a:pt x="438453" y="777724"/>
                  <a:pt x="420310" y="773491"/>
                </a:cubicBezTo>
                <a:cubicBezTo>
                  <a:pt x="402167" y="769258"/>
                  <a:pt x="381606" y="734181"/>
                  <a:pt x="373139" y="700919"/>
                </a:cubicBezTo>
                <a:cubicBezTo>
                  <a:pt x="364672" y="667657"/>
                  <a:pt x="349553" y="615043"/>
                  <a:pt x="369510" y="573919"/>
                </a:cubicBezTo>
                <a:cubicBezTo>
                  <a:pt x="389467" y="532795"/>
                  <a:pt x="456596" y="501953"/>
                  <a:pt x="492882" y="454177"/>
                </a:cubicBezTo>
                <a:cubicBezTo>
                  <a:pt x="529168" y="406401"/>
                  <a:pt x="557591" y="336852"/>
                  <a:pt x="587224" y="287262"/>
                </a:cubicBezTo>
                <a:cubicBezTo>
                  <a:pt x="616857" y="237672"/>
                  <a:pt x="635606" y="198362"/>
                  <a:pt x="670682" y="156634"/>
                </a:cubicBezTo>
                <a:cubicBezTo>
                  <a:pt x="705758" y="114906"/>
                  <a:pt x="771073" y="56244"/>
                  <a:pt x="797682" y="36891"/>
                </a:cubicBezTo>
                <a:cubicBezTo>
                  <a:pt x="824292" y="17539"/>
                  <a:pt x="821872" y="45962"/>
                  <a:pt x="830339" y="40519"/>
                </a:cubicBezTo>
                <a:cubicBezTo>
                  <a:pt x="838806" y="35076"/>
                  <a:pt x="840620" y="5443"/>
                  <a:pt x="848482" y="4234"/>
                </a:cubicBezTo>
                <a:cubicBezTo>
                  <a:pt x="856344" y="3025"/>
                  <a:pt x="889001" y="0"/>
                  <a:pt x="877510" y="33262"/>
                </a:cubicBezTo>
                <a:cubicBezTo>
                  <a:pt x="866019" y="66524"/>
                  <a:pt x="790425" y="174776"/>
                  <a:pt x="779539" y="203805"/>
                </a:cubicBezTo>
                <a:cubicBezTo>
                  <a:pt x="768653" y="232834"/>
                  <a:pt x="812196" y="207434"/>
                  <a:pt x="812196" y="207434"/>
                </a:cubicBezTo>
                <a:cubicBezTo>
                  <a:pt x="832758" y="209248"/>
                  <a:pt x="864205" y="204410"/>
                  <a:pt x="902910" y="214691"/>
                </a:cubicBezTo>
                <a:cubicBezTo>
                  <a:pt x="941615" y="224972"/>
                  <a:pt x="1011162" y="246138"/>
                  <a:pt x="1044424" y="269119"/>
                </a:cubicBezTo>
                <a:cubicBezTo>
                  <a:pt x="1077686" y="292100"/>
                  <a:pt x="1094620" y="333829"/>
                  <a:pt x="1102482" y="352577"/>
                </a:cubicBezTo>
                <a:cubicBezTo>
                  <a:pt x="1110344" y="371325"/>
                  <a:pt x="1091596" y="373138"/>
                  <a:pt x="1091596" y="381605"/>
                </a:cubicBezTo>
                <a:cubicBezTo>
                  <a:pt x="1091596" y="390072"/>
                  <a:pt x="1100668" y="394910"/>
                  <a:pt x="1102482" y="403377"/>
                </a:cubicBezTo>
                <a:cubicBezTo>
                  <a:pt x="1104296" y="411844"/>
                  <a:pt x="1096435" y="425148"/>
                  <a:pt x="1102482" y="432405"/>
                </a:cubicBezTo>
                <a:cubicBezTo>
                  <a:pt x="1108530" y="439662"/>
                  <a:pt x="1128486" y="442686"/>
                  <a:pt x="1138767" y="446919"/>
                </a:cubicBezTo>
                <a:cubicBezTo>
                  <a:pt x="1149048" y="451152"/>
                  <a:pt x="1158119" y="457805"/>
                  <a:pt x="1164167" y="457805"/>
                </a:cubicBezTo>
                <a:cubicBezTo>
                  <a:pt x="1170215" y="457805"/>
                  <a:pt x="1179286" y="454176"/>
                  <a:pt x="1175053" y="446919"/>
                </a:cubicBezTo>
                <a:cubicBezTo>
                  <a:pt x="1170820" y="439662"/>
                  <a:pt x="1140581" y="423333"/>
                  <a:pt x="1138767" y="414262"/>
                </a:cubicBezTo>
                <a:cubicBezTo>
                  <a:pt x="1136953" y="405191"/>
                  <a:pt x="1150862" y="390072"/>
                  <a:pt x="1164167" y="392491"/>
                </a:cubicBezTo>
                <a:cubicBezTo>
                  <a:pt x="1177472" y="394910"/>
                  <a:pt x="1207105" y="423334"/>
                  <a:pt x="1218596" y="428777"/>
                </a:cubicBezTo>
                <a:cubicBezTo>
                  <a:pt x="1230087" y="434220"/>
                  <a:pt x="1232505" y="431801"/>
                  <a:pt x="1233110" y="425148"/>
                </a:cubicBezTo>
                <a:cubicBezTo>
                  <a:pt x="1233715" y="418496"/>
                  <a:pt x="1212548" y="407610"/>
                  <a:pt x="1222224" y="388862"/>
                </a:cubicBezTo>
                <a:cubicBezTo>
                  <a:pt x="1231900" y="370114"/>
                  <a:pt x="1276048" y="322338"/>
                  <a:pt x="1291167" y="312662"/>
                </a:cubicBezTo>
                <a:cubicBezTo>
                  <a:pt x="1306286" y="302986"/>
                  <a:pt x="1305682" y="327781"/>
                  <a:pt x="1312939" y="330805"/>
                </a:cubicBezTo>
                <a:cubicBezTo>
                  <a:pt x="1320196" y="333829"/>
                  <a:pt x="1317777" y="324757"/>
                  <a:pt x="1334710" y="330805"/>
                </a:cubicBezTo>
                <a:cubicBezTo>
                  <a:pt x="1351643" y="336853"/>
                  <a:pt x="1369787" y="359229"/>
                  <a:pt x="1414539" y="367091"/>
                </a:cubicBezTo>
                <a:cubicBezTo>
                  <a:pt x="1459291" y="374953"/>
                  <a:pt x="1550610" y="380396"/>
                  <a:pt x="1603224" y="377977"/>
                </a:cubicBezTo>
                <a:cubicBezTo>
                  <a:pt x="1655838" y="375558"/>
                  <a:pt x="1684867" y="361044"/>
                  <a:pt x="1730224" y="352577"/>
                </a:cubicBezTo>
                <a:cubicBezTo>
                  <a:pt x="1775581" y="344110"/>
                  <a:pt x="1851177" y="332015"/>
                  <a:pt x="1875367" y="327177"/>
                </a:cubicBezTo>
                <a:cubicBezTo>
                  <a:pt x="1899557" y="322339"/>
                  <a:pt x="1856619" y="322943"/>
                  <a:pt x="1875367" y="323548"/>
                </a:cubicBezTo>
                <a:cubicBezTo>
                  <a:pt x="1894115" y="324153"/>
                  <a:pt x="1939472" y="324757"/>
                  <a:pt x="1987853" y="330805"/>
                </a:cubicBezTo>
                <a:cubicBezTo>
                  <a:pt x="2036234" y="336853"/>
                  <a:pt x="2118482" y="347739"/>
                  <a:pt x="2165653" y="359834"/>
                </a:cubicBezTo>
                <a:cubicBezTo>
                  <a:pt x="2212825" y="371929"/>
                  <a:pt x="2231573" y="388863"/>
                  <a:pt x="2270882" y="403377"/>
                </a:cubicBezTo>
                <a:cubicBezTo>
                  <a:pt x="2310191" y="417891"/>
                  <a:pt x="2383368" y="429986"/>
                  <a:pt x="2405139" y="446919"/>
                </a:cubicBezTo>
                <a:close/>
              </a:path>
            </a:pathLst>
          </a:cu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679575" y="3181351"/>
            <a:ext cx="177800" cy="228600"/>
          </a:xfrm>
          <a:custGeom>
            <a:avLst/>
            <a:gdLst>
              <a:gd name="connsiteX0" fmla="*/ 2705 w 176748"/>
              <a:gd name="connsiteY0" fmla="*/ 50950 h 228149"/>
              <a:gd name="connsiteX1" fmla="*/ 73044 w 176748"/>
              <a:gd name="connsiteY1" fmla="*/ 7665 h 228149"/>
              <a:gd name="connsiteX2" fmla="*/ 108213 w 176748"/>
              <a:gd name="connsiteY2" fmla="*/ 4959 h 228149"/>
              <a:gd name="connsiteX3" fmla="*/ 132561 w 176748"/>
              <a:gd name="connsiteY3" fmla="*/ 4959 h 228149"/>
              <a:gd name="connsiteX4" fmla="*/ 156909 w 176748"/>
              <a:gd name="connsiteY4" fmla="*/ 29307 h 228149"/>
              <a:gd name="connsiteX5" fmla="*/ 175846 w 176748"/>
              <a:gd name="connsiteY5" fmla="*/ 61771 h 228149"/>
              <a:gd name="connsiteX6" fmla="*/ 151498 w 176748"/>
              <a:gd name="connsiteY6" fmla="*/ 145636 h 228149"/>
              <a:gd name="connsiteX7" fmla="*/ 121740 w 176748"/>
              <a:gd name="connsiteY7" fmla="*/ 207859 h 228149"/>
              <a:gd name="connsiteX8" fmla="*/ 54107 w 176748"/>
              <a:gd name="connsiteY8" fmla="*/ 224091 h 228149"/>
              <a:gd name="connsiteX9" fmla="*/ 89276 w 176748"/>
              <a:gd name="connsiteY9" fmla="*/ 183511 h 228149"/>
              <a:gd name="connsiteX10" fmla="*/ 100097 w 176748"/>
              <a:gd name="connsiteY10" fmla="*/ 132110 h 228149"/>
              <a:gd name="connsiteX11" fmla="*/ 105508 w 176748"/>
              <a:gd name="connsiteY11" fmla="*/ 96940 h 228149"/>
              <a:gd name="connsiteX12" fmla="*/ 108213 w 176748"/>
              <a:gd name="connsiteY12" fmla="*/ 72592 h 228149"/>
              <a:gd name="connsiteX13" fmla="*/ 91981 w 176748"/>
              <a:gd name="connsiteY13" fmla="*/ 53655 h 228149"/>
              <a:gd name="connsiteX14" fmla="*/ 56812 w 176748"/>
              <a:gd name="connsiteY14" fmla="*/ 69887 h 228149"/>
              <a:gd name="connsiteX15" fmla="*/ 2705 w 176748"/>
              <a:gd name="connsiteY15" fmla="*/ 50950 h 22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6748" h="228149">
                <a:moveTo>
                  <a:pt x="2705" y="50950"/>
                </a:moveTo>
                <a:cubicBezTo>
                  <a:pt x="5410" y="40580"/>
                  <a:pt x="55459" y="15330"/>
                  <a:pt x="73044" y="7665"/>
                </a:cubicBezTo>
                <a:cubicBezTo>
                  <a:pt x="90629" y="0"/>
                  <a:pt x="98294" y="5410"/>
                  <a:pt x="108213" y="4959"/>
                </a:cubicBezTo>
                <a:cubicBezTo>
                  <a:pt x="118132" y="4508"/>
                  <a:pt x="124445" y="901"/>
                  <a:pt x="132561" y="4959"/>
                </a:cubicBezTo>
                <a:cubicBezTo>
                  <a:pt x="140677" y="9017"/>
                  <a:pt x="149695" y="19838"/>
                  <a:pt x="156909" y="29307"/>
                </a:cubicBezTo>
                <a:cubicBezTo>
                  <a:pt x="164123" y="38776"/>
                  <a:pt x="176748" y="42383"/>
                  <a:pt x="175846" y="61771"/>
                </a:cubicBezTo>
                <a:cubicBezTo>
                  <a:pt x="174944" y="81159"/>
                  <a:pt x="160516" y="121288"/>
                  <a:pt x="151498" y="145636"/>
                </a:cubicBezTo>
                <a:cubicBezTo>
                  <a:pt x="142480" y="169984"/>
                  <a:pt x="137972" y="194783"/>
                  <a:pt x="121740" y="207859"/>
                </a:cubicBezTo>
                <a:cubicBezTo>
                  <a:pt x="105508" y="220935"/>
                  <a:pt x="59518" y="228149"/>
                  <a:pt x="54107" y="224091"/>
                </a:cubicBezTo>
                <a:cubicBezTo>
                  <a:pt x="48696" y="220033"/>
                  <a:pt x="81611" y="198841"/>
                  <a:pt x="89276" y="183511"/>
                </a:cubicBezTo>
                <a:cubicBezTo>
                  <a:pt x="96941" y="168181"/>
                  <a:pt x="97392" y="146538"/>
                  <a:pt x="100097" y="132110"/>
                </a:cubicBezTo>
                <a:cubicBezTo>
                  <a:pt x="102802" y="117682"/>
                  <a:pt x="104155" y="106860"/>
                  <a:pt x="105508" y="96940"/>
                </a:cubicBezTo>
                <a:cubicBezTo>
                  <a:pt x="106861" y="87020"/>
                  <a:pt x="110467" y="79806"/>
                  <a:pt x="108213" y="72592"/>
                </a:cubicBezTo>
                <a:cubicBezTo>
                  <a:pt x="105959" y="65378"/>
                  <a:pt x="100548" y="54106"/>
                  <a:pt x="91981" y="53655"/>
                </a:cubicBezTo>
                <a:cubicBezTo>
                  <a:pt x="83414" y="53204"/>
                  <a:pt x="67182" y="66280"/>
                  <a:pt x="56812" y="69887"/>
                </a:cubicBezTo>
                <a:cubicBezTo>
                  <a:pt x="46442" y="73494"/>
                  <a:pt x="0" y="61320"/>
                  <a:pt x="2705" y="50950"/>
                </a:cubicBezTo>
                <a:close/>
              </a:path>
            </a:pathLst>
          </a:custGeom>
          <a:pattFill prst="pct50">
            <a:fgClr>
              <a:srgbClr val="47A4E3"/>
            </a:fgClr>
            <a:bgClr>
              <a:schemeClr val="tx2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12901" y="3394077"/>
            <a:ext cx="103188" cy="277813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82691" y="2519365"/>
            <a:ext cx="46037" cy="46037"/>
          </a:xfrm>
          <a:prstGeom prst="ellipse">
            <a:avLst/>
          </a:prstGeom>
          <a:pattFill prst="ltDnDiag">
            <a:fgClr>
              <a:srgbClr val="FF0000"/>
            </a:fgClr>
            <a:bgClr>
              <a:schemeClr val="bg1">
                <a:lumMod val="5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1614490" y="3395663"/>
            <a:ext cx="103187" cy="277812"/>
          </a:xfrm>
          <a:custGeom>
            <a:avLst/>
            <a:gdLst>
              <a:gd name="connsiteX0" fmla="*/ 5862 w 103254"/>
              <a:gd name="connsiteY0" fmla="*/ 20741 h 277296"/>
              <a:gd name="connsiteX1" fmla="*/ 57263 w 103254"/>
              <a:gd name="connsiteY1" fmla="*/ 7214 h 277296"/>
              <a:gd name="connsiteX2" fmla="*/ 97843 w 103254"/>
              <a:gd name="connsiteY2" fmla="*/ 9919 h 277296"/>
              <a:gd name="connsiteX3" fmla="*/ 89727 w 103254"/>
              <a:gd name="connsiteY3" fmla="*/ 66731 h 277296"/>
              <a:gd name="connsiteX4" fmla="*/ 97843 w 103254"/>
              <a:gd name="connsiteY4" fmla="*/ 153302 h 277296"/>
              <a:gd name="connsiteX5" fmla="*/ 100548 w 103254"/>
              <a:gd name="connsiteY5" fmla="*/ 223640 h 277296"/>
              <a:gd name="connsiteX6" fmla="*/ 84316 w 103254"/>
              <a:gd name="connsiteY6" fmla="*/ 275041 h 277296"/>
              <a:gd name="connsiteX7" fmla="*/ 49147 w 103254"/>
              <a:gd name="connsiteY7" fmla="*/ 237167 h 277296"/>
              <a:gd name="connsiteX8" fmla="*/ 22094 w 103254"/>
              <a:gd name="connsiteY8" fmla="*/ 88374 h 277296"/>
              <a:gd name="connsiteX9" fmla="*/ 5862 w 103254"/>
              <a:gd name="connsiteY9" fmla="*/ 20741 h 27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254" h="277296">
                <a:moveTo>
                  <a:pt x="5862" y="20741"/>
                </a:moveTo>
                <a:cubicBezTo>
                  <a:pt x="11724" y="7214"/>
                  <a:pt x="41933" y="9018"/>
                  <a:pt x="57263" y="7214"/>
                </a:cubicBezTo>
                <a:cubicBezTo>
                  <a:pt x="72593" y="5410"/>
                  <a:pt x="92432" y="0"/>
                  <a:pt x="97843" y="9919"/>
                </a:cubicBezTo>
                <a:cubicBezTo>
                  <a:pt x="103254" y="19839"/>
                  <a:pt x="89727" y="42834"/>
                  <a:pt x="89727" y="66731"/>
                </a:cubicBezTo>
                <a:cubicBezTo>
                  <a:pt x="89727" y="90628"/>
                  <a:pt x="96040" y="127151"/>
                  <a:pt x="97843" y="153302"/>
                </a:cubicBezTo>
                <a:cubicBezTo>
                  <a:pt x="99646" y="179453"/>
                  <a:pt x="102803" y="203350"/>
                  <a:pt x="100548" y="223640"/>
                </a:cubicBezTo>
                <a:cubicBezTo>
                  <a:pt x="98294" y="243930"/>
                  <a:pt x="92883" y="272786"/>
                  <a:pt x="84316" y="275041"/>
                </a:cubicBezTo>
                <a:cubicBezTo>
                  <a:pt x="75749" y="277296"/>
                  <a:pt x="59517" y="268278"/>
                  <a:pt x="49147" y="237167"/>
                </a:cubicBezTo>
                <a:cubicBezTo>
                  <a:pt x="38777" y="206056"/>
                  <a:pt x="29308" y="124896"/>
                  <a:pt x="22094" y="88374"/>
                </a:cubicBezTo>
                <a:cubicBezTo>
                  <a:pt x="14880" y="51852"/>
                  <a:pt x="0" y="34268"/>
                  <a:pt x="5862" y="20741"/>
                </a:cubicBezTo>
                <a:close/>
              </a:path>
            </a:pathLst>
          </a:custGeom>
          <a:pattFill prst="smCheck">
            <a:fgClr>
              <a:srgbClr val="645EE0"/>
            </a:fgClr>
            <a:bgClr>
              <a:schemeClr val="accent6">
                <a:lumMod val="75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563816" y="2095503"/>
            <a:ext cx="2517775" cy="1595438"/>
            <a:chOff x="2563816" y="2095503"/>
            <a:chExt cx="2517775" cy="1595438"/>
          </a:xfrm>
          <a:pattFill prst="narVert">
            <a:fgClr>
              <a:srgbClr val="008000"/>
            </a:fgClr>
            <a:bgClr>
              <a:schemeClr val="bg1"/>
            </a:bgClr>
          </a:pattFill>
        </p:grpSpPr>
        <p:sp>
          <p:nvSpPr>
            <p:cNvPr id="23" name="Freeform 22"/>
            <p:cNvSpPr/>
            <p:nvPr/>
          </p:nvSpPr>
          <p:spPr>
            <a:xfrm>
              <a:off x="4351338" y="2586039"/>
              <a:ext cx="80963" cy="366712"/>
            </a:xfrm>
            <a:custGeom>
              <a:avLst/>
              <a:gdLst>
                <a:gd name="connsiteX0" fmla="*/ 23812 w 81359"/>
                <a:gd name="connsiteY0" fmla="*/ 5953 h 366712"/>
                <a:gd name="connsiteX1" fmla="*/ 42862 w 81359"/>
                <a:gd name="connsiteY1" fmla="*/ 115491 h 366712"/>
                <a:gd name="connsiteX2" fmla="*/ 57150 w 81359"/>
                <a:gd name="connsiteY2" fmla="*/ 191691 h 366712"/>
                <a:gd name="connsiteX3" fmla="*/ 80962 w 81359"/>
                <a:gd name="connsiteY3" fmla="*/ 234553 h 366712"/>
                <a:gd name="connsiteX4" fmla="*/ 59531 w 81359"/>
                <a:gd name="connsiteY4" fmla="*/ 251222 h 366712"/>
                <a:gd name="connsiteX5" fmla="*/ 40481 w 81359"/>
                <a:gd name="connsiteY5" fmla="*/ 217885 h 366712"/>
                <a:gd name="connsiteX6" fmla="*/ 26194 w 81359"/>
                <a:gd name="connsiteY6" fmla="*/ 282178 h 366712"/>
                <a:gd name="connsiteX7" fmla="*/ 59531 w 81359"/>
                <a:gd name="connsiteY7" fmla="*/ 320278 h 366712"/>
                <a:gd name="connsiteX8" fmla="*/ 35719 w 81359"/>
                <a:gd name="connsiteY8" fmla="*/ 360760 h 366712"/>
                <a:gd name="connsiteX9" fmla="*/ 26194 w 81359"/>
                <a:gd name="connsiteY9" fmla="*/ 334566 h 366712"/>
                <a:gd name="connsiteX10" fmla="*/ 4762 w 81359"/>
                <a:gd name="connsiteY10" fmla="*/ 358378 h 366712"/>
                <a:gd name="connsiteX11" fmla="*/ 0 w 81359"/>
                <a:gd name="connsiteY11" fmla="*/ 284560 h 366712"/>
                <a:gd name="connsiteX12" fmla="*/ 4762 w 81359"/>
                <a:gd name="connsiteY12" fmla="*/ 225028 h 366712"/>
                <a:gd name="connsiteX13" fmla="*/ 16669 w 81359"/>
                <a:gd name="connsiteY13" fmla="*/ 167878 h 366712"/>
                <a:gd name="connsiteX14" fmla="*/ 2381 w 81359"/>
                <a:gd name="connsiteY14" fmla="*/ 79772 h 366712"/>
                <a:gd name="connsiteX15" fmla="*/ 23812 w 81359"/>
                <a:gd name="connsiteY15" fmla="*/ 5953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1359" h="366712">
                  <a:moveTo>
                    <a:pt x="23812" y="5953"/>
                  </a:moveTo>
                  <a:cubicBezTo>
                    <a:pt x="30559" y="11906"/>
                    <a:pt x="37306" y="84535"/>
                    <a:pt x="42862" y="115491"/>
                  </a:cubicBezTo>
                  <a:cubicBezTo>
                    <a:pt x="48418" y="146447"/>
                    <a:pt x="50800" y="171847"/>
                    <a:pt x="57150" y="191691"/>
                  </a:cubicBezTo>
                  <a:cubicBezTo>
                    <a:pt x="63500" y="211535"/>
                    <a:pt x="80565" y="224631"/>
                    <a:pt x="80962" y="234553"/>
                  </a:cubicBezTo>
                  <a:cubicBezTo>
                    <a:pt x="81359" y="244475"/>
                    <a:pt x="66278" y="254000"/>
                    <a:pt x="59531" y="251222"/>
                  </a:cubicBezTo>
                  <a:cubicBezTo>
                    <a:pt x="52784" y="248444"/>
                    <a:pt x="46037" y="212726"/>
                    <a:pt x="40481" y="217885"/>
                  </a:cubicBezTo>
                  <a:cubicBezTo>
                    <a:pt x="34925" y="223044"/>
                    <a:pt x="23019" y="265113"/>
                    <a:pt x="26194" y="282178"/>
                  </a:cubicBezTo>
                  <a:cubicBezTo>
                    <a:pt x="29369" y="299244"/>
                    <a:pt x="57944" y="307181"/>
                    <a:pt x="59531" y="320278"/>
                  </a:cubicBezTo>
                  <a:cubicBezTo>
                    <a:pt x="61118" y="333375"/>
                    <a:pt x="41275" y="358379"/>
                    <a:pt x="35719" y="360760"/>
                  </a:cubicBezTo>
                  <a:cubicBezTo>
                    <a:pt x="30163" y="363141"/>
                    <a:pt x="31353" y="334963"/>
                    <a:pt x="26194" y="334566"/>
                  </a:cubicBezTo>
                  <a:cubicBezTo>
                    <a:pt x="21035" y="334169"/>
                    <a:pt x="9128" y="366712"/>
                    <a:pt x="4762" y="358378"/>
                  </a:cubicBezTo>
                  <a:cubicBezTo>
                    <a:pt x="396" y="350044"/>
                    <a:pt x="0" y="306785"/>
                    <a:pt x="0" y="284560"/>
                  </a:cubicBezTo>
                  <a:cubicBezTo>
                    <a:pt x="0" y="262335"/>
                    <a:pt x="1984" y="244475"/>
                    <a:pt x="4762" y="225028"/>
                  </a:cubicBezTo>
                  <a:cubicBezTo>
                    <a:pt x="7540" y="205581"/>
                    <a:pt x="17066" y="192087"/>
                    <a:pt x="16669" y="167878"/>
                  </a:cubicBezTo>
                  <a:cubicBezTo>
                    <a:pt x="16272" y="143669"/>
                    <a:pt x="2381" y="100806"/>
                    <a:pt x="2381" y="79772"/>
                  </a:cubicBezTo>
                  <a:cubicBezTo>
                    <a:pt x="2381" y="58738"/>
                    <a:pt x="17065" y="0"/>
                    <a:pt x="23812" y="595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276726" y="2965981"/>
              <a:ext cx="171451" cy="125412"/>
            </a:xfrm>
            <a:custGeom>
              <a:avLst/>
              <a:gdLst>
                <a:gd name="connsiteX0" fmla="*/ 74216 w 171054"/>
                <a:gd name="connsiteY0" fmla="*/ 3175 h 125810"/>
                <a:gd name="connsiteX1" fmla="*/ 117078 w 171054"/>
                <a:gd name="connsiteY1" fmla="*/ 41275 h 125810"/>
                <a:gd name="connsiteX2" fmla="*/ 143272 w 171054"/>
                <a:gd name="connsiteY2" fmla="*/ 29369 h 125810"/>
                <a:gd name="connsiteX3" fmla="*/ 164703 w 171054"/>
                <a:gd name="connsiteY3" fmla="*/ 34131 h 125810"/>
                <a:gd name="connsiteX4" fmla="*/ 167085 w 171054"/>
                <a:gd name="connsiteY4" fmla="*/ 65088 h 125810"/>
                <a:gd name="connsiteX5" fmla="*/ 140891 w 171054"/>
                <a:gd name="connsiteY5" fmla="*/ 84138 h 125810"/>
                <a:gd name="connsiteX6" fmla="*/ 98028 w 171054"/>
                <a:gd name="connsiteY6" fmla="*/ 117475 h 125810"/>
                <a:gd name="connsiteX7" fmla="*/ 64691 w 171054"/>
                <a:gd name="connsiteY7" fmla="*/ 91281 h 125810"/>
                <a:gd name="connsiteX8" fmla="*/ 21828 w 171054"/>
                <a:gd name="connsiteY8" fmla="*/ 122238 h 125810"/>
                <a:gd name="connsiteX9" fmla="*/ 2778 w 171054"/>
                <a:gd name="connsiteY9" fmla="*/ 112713 h 125810"/>
                <a:gd name="connsiteX10" fmla="*/ 38497 w 171054"/>
                <a:gd name="connsiteY10" fmla="*/ 60325 h 125810"/>
                <a:gd name="connsiteX11" fmla="*/ 74216 w 171054"/>
                <a:gd name="connsiteY11" fmla="*/ 3175 h 12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054" h="125810">
                  <a:moveTo>
                    <a:pt x="74216" y="3175"/>
                  </a:moveTo>
                  <a:cubicBezTo>
                    <a:pt x="87313" y="0"/>
                    <a:pt x="105569" y="36909"/>
                    <a:pt x="117078" y="41275"/>
                  </a:cubicBezTo>
                  <a:cubicBezTo>
                    <a:pt x="128587" y="45641"/>
                    <a:pt x="135334" y="30560"/>
                    <a:pt x="143272" y="29369"/>
                  </a:cubicBezTo>
                  <a:cubicBezTo>
                    <a:pt x="151210" y="28178"/>
                    <a:pt x="160734" y="28178"/>
                    <a:pt x="164703" y="34131"/>
                  </a:cubicBezTo>
                  <a:cubicBezTo>
                    <a:pt x="168672" y="40084"/>
                    <a:pt x="171054" y="56754"/>
                    <a:pt x="167085" y="65088"/>
                  </a:cubicBezTo>
                  <a:cubicBezTo>
                    <a:pt x="163116" y="73422"/>
                    <a:pt x="152401" y="75407"/>
                    <a:pt x="140891" y="84138"/>
                  </a:cubicBezTo>
                  <a:cubicBezTo>
                    <a:pt x="129382" y="92869"/>
                    <a:pt x="110728" y="116285"/>
                    <a:pt x="98028" y="117475"/>
                  </a:cubicBezTo>
                  <a:cubicBezTo>
                    <a:pt x="85328" y="118665"/>
                    <a:pt x="77391" y="90487"/>
                    <a:pt x="64691" y="91281"/>
                  </a:cubicBezTo>
                  <a:cubicBezTo>
                    <a:pt x="51991" y="92075"/>
                    <a:pt x="32147" y="118666"/>
                    <a:pt x="21828" y="122238"/>
                  </a:cubicBezTo>
                  <a:cubicBezTo>
                    <a:pt x="11509" y="125810"/>
                    <a:pt x="0" y="123032"/>
                    <a:pt x="2778" y="112713"/>
                  </a:cubicBezTo>
                  <a:cubicBezTo>
                    <a:pt x="5556" y="102394"/>
                    <a:pt x="28575" y="71437"/>
                    <a:pt x="38497" y="60325"/>
                  </a:cubicBezTo>
                  <a:cubicBezTo>
                    <a:pt x="48419" y="49213"/>
                    <a:pt x="61119" y="6350"/>
                    <a:pt x="74216" y="317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57651" y="3107270"/>
              <a:ext cx="280988" cy="239713"/>
            </a:xfrm>
            <a:custGeom>
              <a:avLst/>
              <a:gdLst>
                <a:gd name="connsiteX0" fmla="*/ 223441 w 280591"/>
                <a:gd name="connsiteY0" fmla="*/ 38100 h 239712"/>
                <a:gd name="connsiteX1" fmla="*/ 259159 w 280591"/>
                <a:gd name="connsiteY1" fmla="*/ 2381 h 239712"/>
                <a:gd name="connsiteX2" fmla="*/ 280591 w 280591"/>
                <a:gd name="connsiteY2" fmla="*/ 52387 h 239712"/>
                <a:gd name="connsiteX3" fmla="*/ 259159 w 280591"/>
                <a:gd name="connsiteY3" fmla="*/ 130968 h 239712"/>
                <a:gd name="connsiteX4" fmla="*/ 213916 w 280591"/>
                <a:gd name="connsiteY4" fmla="*/ 190500 h 239712"/>
                <a:gd name="connsiteX5" fmla="*/ 171053 w 280591"/>
                <a:gd name="connsiteY5" fmla="*/ 219075 h 239712"/>
                <a:gd name="connsiteX6" fmla="*/ 111522 w 280591"/>
                <a:gd name="connsiteY6" fmla="*/ 230981 h 239712"/>
                <a:gd name="connsiteX7" fmla="*/ 1984 w 280591"/>
                <a:gd name="connsiteY7" fmla="*/ 226218 h 239712"/>
                <a:gd name="connsiteX8" fmla="*/ 99616 w 280591"/>
                <a:gd name="connsiteY8" fmla="*/ 150018 h 239712"/>
                <a:gd name="connsiteX9" fmla="*/ 118666 w 280591"/>
                <a:gd name="connsiteY9" fmla="*/ 166687 h 239712"/>
                <a:gd name="connsiteX10" fmla="*/ 166291 w 280591"/>
                <a:gd name="connsiteY10" fmla="*/ 130968 h 239712"/>
                <a:gd name="connsiteX11" fmla="*/ 185341 w 280591"/>
                <a:gd name="connsiteY11" fmla="*/ 130968 h 239712"/>
                <a:gd name="connsiteX12" fmla="*/ 223441 w 280591"/>
                <a:gd name="connsiteY12" fmla="*/ 38100 h 23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591" h="239712">
                  <a:moveTo>
                    <a:pt x="223441" y="38100"/>
                  </a:moveTo>
                  <a:cubicBezTo>
                    <a:pt x="235744" y="16669"/>
                    <a:pt x="249634" y="0"/>
                    <a:pt x="259159" y="2381"/>
                  </a:cubicBezTo>
                  <a:cubicBezTo>
                    <a:pt x="268684" y="4762"/>
                    <a:pt x="280591" y="30956"/>
                    <a:pt x="280591" y="52387"/>
                  </a:cubicBezTo>
                  <a:cubicBezTo>
                    <a:pt x="280591" y="73818"/>
                    <a:pt x="270271" y="107949"/>
                    <a:pt x="259159" y="130968"/>
                  </a:cubicBezTo>
                  <a:cubicBezTo>
                    <a:pt x="248047" y="153987"/>
                    <a:pt x="228600" y="175816"/>
                    <a:pt x="213916" y="190500"/>
                  </a:cubicBezTo>
                  <a:cubicBezTo>
                    <a:pt x="199232" y="205185"/>
                    <a:pt x="188119" y="212328"/>
                    <a:pt x="171053" y="219075"/>
                  </a:cubicBezTo>
                  <a:cubicBezTo>
                    <a:pt x="153987" y="225822"/>
                    <a:pt x="139700" y="229791"/>
                    <a:pt x="111522" y="230981"/>
                  </a:cubicBezTo>
                  <a:cubicBezTo>
                    <a:pt x="83344" y="232171"/>
                    <a:pt x="3968" y="239712"/>
                    <a:pt x="1984" y="226218"/>
                  </a:cubicBezTo>
                  <a:cubicBezTo>
                    <a:pt x="0" y="212724"/>
                    <a:pt x="80169" y="159940"/>
                    <a:pt x="99616" y="150018"/>
                  </a:cubicBezTo>
                  <a:cubicBezTo>
                    <a:pt x="119063" y="140096"/>
                    <a:pt x="107553" y="169862"/>
                    <a:pt x="118666" y="166687"/>
                  </a:cubicBezTo>
                  <a:cubicBezTo>
                    <a:pt x="129779" y="163512"/>
                    <a:pt x="155179" y="136921"/>
                    <a:pt x="166291" y="130968"/>
                  </a:cubicBezTo>
                  <a:cubicBezTo>
                    <a:pt x="177403" y="125015"/>
                    <a:pt x="174626" y="139302"/>
                    <a:pt x="185341" y="130968"/>
                  </a:cubicBezTo>
                  <a:cubicBezTo>
                    <a:pt x="196056" y="122634"/>
                    <a:pt x="211138" y="59531"/>
                    <a:pt x="223441" y="3810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011615" y="3344336"/>
              <a:ext cx="82551" cy="82551"/>
            </a:xfrm>
            <a:custGeom>
              <a:avLst/>
              <a:gdLst>
                <a:gd name="connsiteX0" fmla="*/ 1587 w 83740"/>
                <a:gd name="connsiteY0" fmla="*/ 40481 h 82153"/>
                <a:gd name="connsiteX1" fmla="*/ 34925 w 83740"/>
                <a:gd name="connsiteY1" fmla="*/ 2381 h 82153"/>
                <a:gd name="connsiteX2" fmla="*/ 77787 w 83740"/>
                <a:gd name="connsiteY2" fmla="*/ 26194 h 82153"/>
                <a:gd name="connsiteX3" fmla="*/ 70643 w 83740"/>
                <a:gd name="connsiteY3" fmla="*/ 64294 h 82153"/>
                <a:gd name="connsiteX4" fmla="*/ 44450 w 83740"/>
                <a:gd name="connsiteY4" fmla="*/ 80962 h 82153"/>
                <a:gd name="connsiteX5" fmla="*/ 1587 w 83740"/>
                <a:gd name="connsiteY5" fmla="*/ 40481 h 8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740" h="82153">
                  <a:moveTo>
                    <a:pt x="1587" y="40481"/>
                  </a:moveTo>
                  <a:cubicBezTo>
                    <a:pt x="0" y="27384"/>
                    <a:pt x="22225" y="4762"/>
                    <a:pt x="34925" y="2381"/>
                  </a:cubicBezTo>
                  <a:cubicBezTo>
                    <a:pt x="47625" y="0"/>
                    <a:pt x="71834" y="15875"/>
                    <a:pt x="77787" y="26194"/>
                  </a:cubicBezTo>
                  <a:cubicBezTo>
                    <a:pt x="83740" y="36513"/>
                    <a:pt x="76199" y="55166"/>
                    <a:pt x="70643" y="64294"/>
                  </a:cubicBezTo>
                  <a:cubicBezTo>
                    <a:pt x="65087" y="73422"/>
                    <a:pt x="50800" y="82153"/>
                    <a:pt x="44450" y="80962"/>
                  </a:cubicBezTo>
                  <a:cubicBezTo>
                    <a:pt x="38100" y="79771"/>
                    <a:pt x="3174" y="53578"/>
                    <a:pt x="1587" y="40481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563816" y="2095503"/>
              <a:ext cx="2517775" cy="1484313"/>
            </a:xfrm>
            <a:custGeom>
              <a:avLst/>
              <a:gdLst>
                <a:gd name="connsiteX0" fmla="*/ 2154915 w 2517265"/>
                <a:gd name="connsiteY0" fmla="*/ 641572 h 1483502"/>
                <a:gd name="connsiteX1" fmla="*/ 2209268 w 2517265"/>
                <a:gd name="connsiteY1" fmla="*/ 558445 h 1483502"/>
                <a:gd name="connsiteX2" fmla="*/ 2225254 w 2517265"/>
                <a:gd name="connsiteY2" fmla="*/ 564839 h 1483502"/>
                <a:gd name="connsiteX3" fmla="*/ 2247634 w 2517265"/>
                <a:gd name="connsiteY3" fmla="*/ 507290 h 1483502"/>
                <a:gd name="connsiteX4" fmla="*/ 2282803 w 2517265"/>
                <a:gd name="connsiteY4" fmla="*/ 497698 h 1483502"/>
                <a:gd name="connsiteX5" fmla="*/ 2286001 w 2517265"/>
                <a:gd name="connsiteY5" fmla="*/ 433754 h 1483502"/>
                <a:gd name="connsiteX6" fmla="*/ 2301987 w 2517265"/>
                <a:gd name="connsiteY6" fmla="*/ 417768 h 1483502"/>
                <a:gd name="connsiteX7" fmla="*/ 2314775 w 2517265"/>
                <a:gd name="connsiteY7" fmla="*/ 369810 h 1483502"/>
                <a:gd name="connsiteX8" fmla="*/ 2327564 w 2517265"/>
                <a:gd name="connsiteY8" fmla="*/ 363415 h 1483502"/>
                <a:gd name="connsiteX9" fmla="*/ 2289198 w 2517265"/>
                <a:gd name="connsiteY9" fmla="*/ 347429 h 1483502"/>
                <a:gd name="connsiteX10" fmla="*/ 2337156 w 2517265"/>
                <a:gd name="connsiteY10" fmla="*/ 248316 h 1483502"/>
                <a:gd name="connsiteX11" fmla="*/ 2362734 w 2517265"/>
                <a:gd name="connsiteY11" fmla="*/ 248316 h 1483502"/>
                <a:gd name="connsiteX12" fmla="*/ 2378720 w 2517265"/>
                <a:gd name="connsiteY12" fmla="*/ 225936 h 1483502"/>
                <a:gd name="connsiteX13" fmla="*/ 2391508 w 2517265"/>
                <a:gd name="connsiteY13" fmla="*/ 238725 h 1483502"/>
                <a:gd name="connsiteX14" fmla="*/ 2385114 w 2517265"/>
                <a:gd name="connsiteY14" fmla="*/ 261105 h 1483502"/>
                <a:gd name="connsiteX15" fmla="*/ 2461847 w 2517265"/>
                <a:gd name="connsiteY15" fmla="*/ 213147 h 1483502"/>
                <a:gd name="connsiteX16" fmla="*/ 2487424 w 2517265"/>
                <a:gd name="connsiteY16" fmla="*/ 245119 h 1483502"/>
                <a:gd name="connsiteX17" fmla="*/ 2513002 w 2517265"/>
                <a:gd name="connsiteY17" fmla="*/ 225936 h 1483502"/>
                <a:gd name="connsiteX18" fmla="*/ 2461847 w 2517265"/>
                <a:gd name="connsiteY18" fmla="*/ 104442 h 1483502"/>
                <a:gd name="connsiteX19" fmla="*/ 2407494 w 2517265"/>
                <a:gd name="connsiteY19" fmla="*/ 50090 h 1483502"/>
                <a:gd name="connsiteX20" fmla="*/ 2241240 w 2517265"/>
                <a:gd name="connsiteY20" fmla="*/ 5329 h 1483502"/>
                <a:gd name="connsiteX21" fmla="*/ 2065394 w 2517265"/>
                <a:gd name="connsiteY21" fmla="*/ 18118 h 1483502"/>
                <a:gd name="connsiteX22" fmla="*/ 1905534 w 2517265"/>
                <a:gd name="connsiteY22" fmla="*/ 78864 h 1483502"/>
                <a:gd name="connsiteX23" fmla="*/ 1755265 w 2517265"/>
                <a:gd name="connsiteY23" fmla="*/ 197161 h 1483502"/>
                <a:gd name="connsiteX24" fmla="*/ 1448334 w 2517265"/>
                <a:gd name="connsiteY24" fmla="*/ 481712 h 1483502"/>
                <a:gd name="connsiteX25" fmla="*/ 1224529 w 2517265"/>
                <a:gd name="connsiteY25" fmla="*/ 622389 h 1483502"/>
                <a:gd name="connsiteX26" fmla="*/ 866443 w 2517265"/>
                <a:gd name="connsiteY26" fmla="*/ 708713 h 1483502"/>
                <a:gd name="connsiteX27" fmla="*/ 776921 w 2517265"/>
                <a:gd name="connsiteY27" fmla="*/ 708713 h 1483502"/>
                <a:gd name="connsiteX28" fmla="*/ 639441 w 2517265"/>
                <a:gd name="connsiteY28" fmla="*/ 743883 h 1483502"/>
                <a:gd name="connsiteX29" fmla="*/ 613864 w 2517265"/>
                <a:gd name="connsiteY29" fmla="*/ 894151 h 1483502"/>
                <a:gd name="connsiteX30" fmla="*/ 725766 w 2517265"/>
                <a:gd name="connsiteY30" fmla="*/ 1012448 h 1483502"/>
                <a:gd name="connsiteX31" fmla="*/ 687399 w 2517265"/>
                <a:gd name="connsiteY31" fmla="*/ 1101969 h 1483502"/>
                <a:gd name="connsiteX32" fmla="*/ 489173 w 2517265"/>
                <a:gd name="connsiteY32" fmla="*/ 1191491 h 1483502"/>
                <a:gd name="connsiteX33" fmla="*/ 252580 w 2517265"/>
                <a:gd name="connsiteY33" fmla="*/ 1245843 h 1483502"/>
                <a:gd name="connsiteX34" fmla="*/ 54353 w 2517265"/>
                <a:gd name="connsiteY34" fmla="*/ 1344957 h 1483502"/>
                <a:gd name="connsiteX35" fmla="*/ 25578 w 2517265"/>
                <a:gd name="connsiteY35" fmla="*/ 1463253 h 1483502"/>
                <a:gd name="connsiteX36" fmla="*/ 207819 w 2517265"/>
                <a:gd name="connsiteY36" fmla="*/ 1466450 h 1483502"/>
                <a:gd name="connsiteX37" fmla="*/ 709780 w 2517265"/>
                <a:gd name="connsiteY37" fmla="*/ 1405704 h 1483502"/>
                <a:gd name="connsiteX38" fmla="*/ 876034 w 2517265"/>
                <a:gd name="connsiteY38" fmla="*/ 1396112 h 1483502"/>
                <a:gd name="connsiteX39" fmla="*/ 997528 w 2517265"/>
                <a:gd name="connsiteY39" fmla="*/ 1428084 h 1483502"/>
                <a:gd name="connsiteX40" fmla="*/ 1150994 w 2517265"/>
                <a:gd name="connsiteY40" fmla="*/ 1431281 h 1483502"/>
                <a:gd name="connsiteX41" fmla="*/ 1266093 w 2517265"/>
                <a:gd name="connsiteY41" fmla="*/ 1386520 h 1483502"/>
                <a:gd name="connsiteX42" fmla="*/ 1285276 w 2517265"/>
                <a:gd name="connsiteY42" fmla="*/ 1322576 h 1483502"/>
                <a:gd name="connsiteX43" fmla="*/ 1250107 w 2517265"/>
                <a:gd name="connsiteY43" fmla="*/ 1213871 h 1483502"/>
                <a:gd name="connsiteX44" fmla="*/ 1230924 w 2517265"/>
                <a:gd name="connsiteY44" fmla="*/ 1172308 h 1483502"/>
                <a:gd name="connsiteX45" fmla="*/ 1282079 w 2517265"/>
                <a:gd name="connsiteY45" fmla="*/ 1137139 h 1483502"/>
                <a:gd name="connsiteX46" fmla="*/ 1278882 w 2517265"/>
                <a:gd name="connsiteY46" fmla="*/ 1101969 h 1483502"/>
                <a:gd name="connsiteX47" fmla="*/ 1230924 w 2517265"/>
                <a:gd name="connsiteY47" fmla="*/ 1121153 h 1483502"/>
                <a:gd name="connsiteX48" fmla="*/ 1205346 w 2517265"/>
                <a:gd name="connsiteY48" fmla="*/ 1098772 h 1483502"/>
                <a:gd name="connsiteX49" fmla="*/ 1182966 w 2517265"/>
                <a:gd name="connsiteY49" fmla="*/ 1063603 h 1483502"/>
                <a:gd name="connsiteX50" fmla="*/ 1227727 w 2517265"/>
                <a:gd name="connsiteY50" fmla="*/ 1038025 h 1483502"/>
                <a:gd name="connsiteX51" fmla="*/ 1250107 w 2517265"/>
                <a:gd name="connsiteY51" fmla="*/ 1022039 h 1483502"/>
                <a:gd name="connsiteX52" fmla="*/ 1266093 w 2517265"/>
                <a:gd name="connsiteY52" fmla="*/ 993264 h 1483502"/>
                <a:gd name="connsiteX53" fmla="*/ 1294868 w 2517265"/>
                <a:gd name="connsiteY53" fmla="*/ 999659 h 1483502"/>
                <a:gd name="connsiteX54" fmla="*/ 1275685 w 2517265"/>
                <a:gd name="connsiteY54" fmla="*/ 1031631 h 1483502"/>
                <a:gd name="connsiteX55" fmla="*/ 1285276 w 2517265"/>
                <a:gd name="connsiteY55" fmla="*/ 1047617 h 1483502"/>
                <a:gd name="connsiteX56" fmla="*/ 1346023 w 2517265"/>
                <a:gd name="connsiteY56" fmla="*/ 1028434 h 1483502"/>
                <a:gd name="connsiteX57" fmla="*/ 1368403 w 2517265"/>
                <a:gd name="connsiteY57" fmla="*/ 1054011 h 1483502"/>
                <a:gd name="connsiteX58" fmla="*/ 1355615 w 2517265"/>
                <a:gd name="connsiteY58" fmla="*/ 1085983 h 1483502"/>
                <a:gd name="connsiteX59" fmla="*/ 1390784 w 2517265"/>
                <a:gd name="connsiteY59" fmla="*/ 1089180 h 1483502"/>
                <a:gd name="connsiteX60" fmla="*/ 1400375 w 2517265"/>
                <a:gd name="connsiteY60" fmla="*/ 1130744 h 1483502"/>
                <a:gd name="connsiteX61" fmla="*/ 1397178 w 2517265"/>
                <a:gd name="connsiteY61" fmla="*/ 1197885 h 1483502"/>
                <a:gd name="connsiteX62" fmla="*/ 1435545 w 2517265"/>
                <a:gd name="connsiteY62" fmla="*/ 1197885 h 1483502"/>
                <a:gd name="connsiteX63" fmla="*/ 1473911 w 2517265"/>
                <a:gd name="connsiteY63" fmla="*/ 1175505 h 1483502"/>
                <a:gd name="connsiteX64" fmla="*/ 1461122 w 2517265"/>
                <a:gd name="connsiteY64" fmla="*/ 1095575 h 1483502"/>
                <a:gd name="connsiteX65" fmla="*/ 1432347 w 2517265"/>
                <a:gd name="connsiteY65" fmla="*/ 1085983 h 1483502"/>
                <a:gd name="connsiteX66" fmla="*/ 1441939 w 2517265"/>
                <a:gd name="connsiteY66" fmla="*/ 1038025 h 1483502"/>
                <a:gd name="connsiteX67" fmla="*/ 1534658 w 2517265"/>
                <a:gd name="connsiteY67" fmla="*/ 926123 h 1483502"/>
                <a:gd name="connsiteX68" fmla="*/ 1557038 w 2517265"/>
                <a:gd name="connsiteY68" fmla="*/ 945306 h 1483502"/>
                <a:gd name="connsiteX69" fmla="*/ 1608194 w 2517265"/>
                <a:gd name="connsiteY69" fmla="*/ 926123 h 1483502"/>
                <a:gd name="connsiteX70" fmla="*/ 1704110 w 2517265"/>
                <a:gd name="connsiteY70" fmla="*/ 782249 h 1483502"/>
                <a:gd name="connsiteX71" fmla="*/ 1752068 w 2517265"/>
                <a:gd name="connsiteY71" fmla="*/ 718305 h 1483502"/>
                <a:gd name="connsiteX72" fmla="*/ 1752068 w 2517265"/>
                <a:gd name="connsiteY72" fmla="*/ 660755 h 1483502"/>
                <a:gd name="connsiteX73" fmla="*/ 1758462 w 2517265"/>
                <a:gd name="connsiteY73" fmla="*/ 638375 h 1483502"/>
                <a:gd name="connsiteX74" fmla="*/ 1777645 w 2517265"/>
                <a:gd name="connsiteY74" fmla="*/ 584022 h 1483502"/>
                <a:gd name="connsiteX75" fmla="*/ 1774448 w 2517265"/>
                <a:gd name="connsiteY75" fmla="*/ 539262 h 1483502"/>
                <a:gd name="connsiteX76" fmla="*/ 1729687 w 2517265"/>
                <a:gd name="connsiteY76" fmla="*/ 488106 h 1483502"/>
                <a:gd name="connsiteX77" fmla="*/ 1694518 w 2517265"/>
                <a:gd name="connsiteY77" fmla="*/ 523276 h 1483502"/>
                <a:gd name="connsiteX78" fmla="*/ 1633771 w 2517265"/>
                <a:gd name="connsiteY78" fmla="*/ 475318 h 1483502"/>
                <a:gd name="connsiteX79" fmla="*/ 1713701 w 2517265"/>
                <a:gd name="connsiteY79" fmla="*/ 382599 h 1483502"/>
                <a:gd name="connsiteX80" fmla="*/ 1806420 w 2517265"/>
                <a:gd name="connsiteY80" fmla="*/ 273894 h 1483502"/>
                <a:gd name="connsiteX81" fmla="*/ 1879956 w 2517265"/>
                <a:gd name="connsiteY81" fmla="*/ 273894 h 1483502"/>
                <a:gd name="connsiteX82" fmla="*/ 1918322 w 2517265"/>
                <a:gd name="connsiteY82" fmla="*/ 267499 h 1483502"/>
                <a:gd name="connsiteX83" fmla="*/ 1953492 w 2517265"/>
                <a:gd name="connsiteY83" fmla="*/ 283485 h 1483502"/>
                <a:gd name="connsiteX84" fmla="*/ 1975872 w 2517265"/>
                <a:gd name="connsiteY84" fmla="*/ 257908 h 1483502"/>
                <a:gd name="connsiteX85" fmla="*/ 2030224 w 2517265"/>
                <a:gd name="connsiteY85" fmla="*/ 261105 h 1483502"/>
                <a:gd name="connsiteX86" fmla="*/ 2055802 w 2517265"/>
                <a:gd name="connsiteY86" fmla="*/ 299471 h 1483502"/>
                <a:gd name="connsiteX87" fmla="*/ 2074985 w 2517265"/>
                <a:gd name="connsiteY87" fmla="*/ 302669 h 1483502"/>
                <a:gd name="connsiteX88" fmla="*/ 2094168 w 2517265"/>
                <a:gd name="connsiteY88" fmla="*/ 280288 h 1483502"/>
                <a:gd name="connsiteX89" fmla="*/ 2119746 w 2517265"/>
                <a:gd name="connsiteY89" fmla="*/ 280288 h 1483502"/>
                <a:gd name="connsiteX90" fmla="*/ 2122943 w 2517265"/>
                <a:gd name="connsiteY90" fmla="*/ 261105 h 1483502"/>
                <a:gd name="connsiteX91" fmla="*/ 2103760 w 2517265"/>
                <a:gd name="connsiteY91" fmla="*/ 241922 h 1483502"/>
                <a:gd name="connsiteX92" fmla="*/ 2170901 w 2517265"/>
                <a:gd name="connsiteY92" fmla="*/ 155597 h 1483502"/>
                <a:gd name="connsiteX93" fmla="*/ 2199676 w 2517265"/>
                <a:gd name="connsiteY93" fmla="*/ 158794 h 1483502"/>
                <a:gd name="connsiteX94" fmla="*/ 2244437 w 2517265"/>
                <a:gd name="connsiteY94" fmla="*/ 155597 h 1483502"/>
                <a:gd name="connsiteX95" fmla="*/ 2234845 w 2517265"/>
                <a:gd name="connsiteY95" fmla="*/ 184372 h 1483502"/>
                <a:gd name="connsiteX96" fmla="*/ 2263620 w 2517265"/>
                <a:gd name="connsiteY96" fmla="*/ 203555 h 1483502"/>
                <a:gd name="connsiteX97" fmla="*/ 2324367 w 2517265"/>
                <a:gd name="connsiteY97" fmla="*/ 146006 h 1483502"/>
                <a:gd name="connsiteX98" fmla="*/ 2317973 w 2517265"/>
                <a:gd name="connsiteY98" fmla="*/ 123625 h 1483502"/>
                <a:gd name="connsiteX99" fmla="*/ 2356339 w 2517265"/>
                <a:gd name="connsiteY99" fmla="*/ 126822 h 1483502"/>
                <a:gd name="connsiteX100" fmla="*/ 2333959 w 2517265"/>
                <a:gd name="connsiteY100" fmla="*/ 187569 h 1483502"/>
                <a:gd name="connsiteX101" fmla="*/ 2292395 w 2517265"/>
                <a:gd name="connsiteY101" fmla="*/ 222739 h 1483502"/>
                <a:gd name="connsiteX102" fmla="*/ 2190085 w 2517265"/>
                <a:gd name="connsiteY102" fmla="*/ 350627 h 1483502"/>
                <a:gd name="connsiteX103" fmla="*/ 2170901 w 2517265"/>
                <a:gd name="connsiteY103" fmla="*/ 331443 h 1483502"/>
                <a:gd name="connsiteX104" fmla="*/ 2135732 w 2517265"/>
                <a:gd name="connsiteY104" fmla="*/ 452937 h 1483502"/>
                <a:gd name="connsiteX105" fmla="*/ 2148521 w 2517265"/>
                <a:gd name="connsiteY105" fmla="*/ 529670 h 1483502"/>
                <a:gd name="connsiteX106" fmla="*/ 2161310 w 2517265"/>
                <a:gd name="connsiteY106" fmla="*/ 568036 h 1483502"/>
                <a:gd name="connsiteX107" fmla="*/ 2154915 w 2517265"/>
                <a:gd name="connsiteY107" fmla="*/ 641572 h 148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517265" h="1483502">
                  <a:moveTo>
                    <a:pt x="2154915" y="641572"/>
                  </a:moveTo>
                  <a:cubicBezTo>
                    <a:pt x="2162908" y="639974"/>
                    <a:pt x="2197545" y="571234"/>
                    <a:pt x="2209268" y="558445"/>
                  </a:cubicBezTo>
                  <a:cubicBezTo>
                    <a:pt x="2220991" y="545656"/>
                    <a:pt x="2218860" y="573365"/>
                    <a:pt x="2225254" y="564839"/>
                  </a:cubicBezTo>
                  <a:cubicBezTo>
                    <a:pt x="2231648" y="556313"/>
                    <a:pt x="2238043" y="518480"/>
                    <a:pt x="2247634" y="507290"/>
                  </a:cubicBezTo>
                  <a:cubicBezTo>
                    <a:pt x="2257226" y="496100"/>
                    <a:pt x="2276409" y="509954"/>
                    <a:pt x="2282803" y="497698"/>
                  </a:cubicBezTo>
                  <a:cubicBezTo>
                    <a:pt x="2289198" y="485442"/>
                    <a:pt x="2282804" y="447076"/>
                    <a:pt x="2286001" y="433754"/>
                  </a:cubicBezTo>
                  <a:cubicBezTo>
                    <a:pt x="2289198" y="420432"/>
                    <a:pt x="2297191" y="428425"/>
                    <a:pt x="2301987" y="417768"/>
                  </a:cubicBezTo>
                  <a:cubicBezTo>
                    <a:pt x="2306783" y="407111"/>
                    <a:pt x="2310512" y="378869"/>
                    <a:pt x="2314775" y="369810"/>
                  </a:cubicBezTo>
                  <a:cubicBezTo>
                    <a:pt x="2319038" y="360751"/>
                    <a:pt x="2331827" y="367145"/>
                    <a:pt x="2327564" y="363415"/>
                  </a:cubicBezTo>
                  <a:cubicBezTo>
                    <a:pt x="2323301" y="359685"/>
                    <a:pt x="2287599" y="366612"/>
                    <a:pt x="2289198" y="347429"/>
                  </a:cubicBezTo>
                  <a:cubicBezTo>
                    <a:pt x="2290797" y="328246"/>
                    <a:pt x="2324900" y="264835"/>
                    <a:pt x="2337156" y="248316"/>
                  </a:cubicBezTo>
                  <a:cubicBezTo>
                    <a:pt x="2349412" y="231797"/>
                    <a:pt x="2355807" y="252046"/>
                    <a:pt x="2362734" y="248316"/>
                  </a:cubicBezTo>
                  <a:cubicBezTo>
                    <a:pt x="2369661" y="244586"/>
                    <a:pt x="2373924" y="227535"/>
                    <a:pt x="2378720" y="225936"/>
                  </a:cubicBezTo>
                  <a:cubicBezTo>
                    <a:pt x="2383516" y="224337"/>
                    <a:pt x="2390442" y="232864"/>
                    <a:pt x="2391508" y="238725"/>
                  </a:cubicBezTo>
                  <a:cubicBezTo>
                    <a:pt x="2392574" y="244587"/>
                    <a:pt x="2373391" y="265368"/>
                    <a:pt x="2385114" y="261105"/>
                  </a:cubicBezTo>
                  <a:cubicBezTo>
                    <a:pt x="2396837" y="256842"/>
                    <a:pt x="2444795" y="215811"/>
                    <a:pt x="2461847" y="213147"/>
                  </a:cubicBezTo>
                  <a:cubicBezTo>
                    <a:pt x="2478899" y="210483"/>
                    <a:pt x="2478898" y="242988"/>
                    <a:pt x="2487424" y="245119"/>
                  </a:cubicBezTo>
                  <a:cubicBezTo>
                    <a:pt x="2495950" y="247251"/>
                    <a:pt x="2517265" y="249382"/>
                    <a:pt x="2513002" y="225936"/>
                  </a:cubicBezTo>
                  <a:cubicBezTo>
                    <a:pt x="2508739" y="202490"/>
                    <a:pt x="2479432" y="133750"/>
                    <a:pt x="2461847" y="104442"/>
                  </a:cubicBezTo>
                  <a:cubicBezTo>
                    <a:pt x="2444262" y="75134"/>
                    <a:pt x="2444262" y="66609"/>
                    <a:pt x="2407494" y="50090"/>
                  </a:cubicBezTo>
                  <a:cubicBezTo>
                    <a:pt x="2370726" y="33571"/>
                    <a:pt x="2298257" y="10658"/>
                    <a:pt x="2241240" y="5329"/>
                  </a:cubicBezTo>
                  <a:cubicBezTo>
                    <a:pt x="2184223" y="0"/>
                    <a:pt x="2121345" y="5862"/>
                    <a:pt x="2065394" y="18118"/>
                  </a:cubicBezTo>
                  <a:cubicBezTo>
                    <a:pt x="2009443" y="30374"/>
                    <a:pt x="1957222" y="49024"/>
                    <a:pt x="1905534" y="78864"/>
                  </a:cubicBezTo>
                  <a:cubicBezTo>
                    <a:pt x="1853846" y="108705"/>
                    <a:pt x="1831465" y="130020"/>
                    <a:pt x="1755265" y="197161"/>
                  </a:cubicBezTo>
                  <a:cubicBezTo>
                    <a:pt x="1679065" y="264302"/>
                    <a:pt x="1536790" y="410841"/>
                    <a:pt x="1448334" y="481712"/>
                  </a:cubicBezTo>
                  <a:cubicBezTo>
                    <a:pt x="1359878" y="552583"/>
                    <a:pt x="1321511" y="584556"/>
                    <a:pt x="1224529" y="622389"/>
                  </a:cubicBezTo>
                  <a:cubicBezTo>
                    <a:pt x="1127547" y="660222"/>
                    <a:pt x="941044" y="694326"/>
                    <a:pt x="866443" y="708713"/>
                  </a:cubicBezTo>
                  <a:cubicBezTo>
                    <a:pt x="791842" y="723100"/>
                    <a:pt x="814755" y="702851"/>
                    <a:pt x="776921" y="708713"/>
                  </a:cubicBezTo>
                  <a:cubicBezTo>
                    <a:pt x="739087" y="714575"/>
                    <a:pt x="666617" y="712977"/>
                    <a:pt x="639441" y="743883"/>
                  </a:cubicBezTo>
                  <a:cubicBezTo>
                    <a:pt x="612265" y="774789"/>
                    <a:pt x="599477" y="849390"/>
                    <a:pt x="613864" y="894151"/>
                  </a:cubicBezTo>
                  <a:cubicBezTo>
                    <a:pt x="628251" y="938912"/>
                    <a:pt x="713510" y="977812"/>
                    <a:pt x="725766" y="1012448"/>
                  </a:cubicBezTo>
                  <a:cubicBezTo>
                    <a:pt x="738022" y="1047084"/>
                    <a:pt x="726831" y="1072128"/>
                    <a:pt x="687399" y="1101969"/>
                  </a:cubicBezTo>
                  <a:cubicBezTo>
                    <a:pt x="647967" y="1131810"/>
                    <a:pt x="561643" y="1167512"/>
                    <a:pt x="489173" y="1191491"/>
                  </a:cubicBezTo>
                  <a:cubicBezTo>
                    <a:pt x="416703" y="1215470"/>
                    <a:pt x="325050" y="1220265"/>
                    <a:pt x="252580" y="1245843"/>
                  </a:cubicBezTo>
                  <a:cubicBezTo>
                    <a:pt x="180110" y="1271421"/>
                    <a:pt x="92187" y="1308722"/>
                    <a:pt x="54353" y="1344957"/>
                  </a:cubicBezTo>
                  <a:cubicBezTo>
                    <a:pt x="16519" y="1381192"/>
                    <a:pt x="0" y="1443004"/>
                    <a:pt x="25578" y="1463253"/>
                  </a:cubicBezTo>
                  <a:cubicBezTo>
                    <a:pt x="51156" y="1483502"/>
                    <a:pt x="93785" y="1476041"/>
                    <a:pt x="207819" y="1466450"/>
                  </a:cubicBezTo>
                  <a:cubicBezTo>
                    <a:pt x="321853" y="1456859"/>
                    <a:pt x="598411" y="1417427"/>
                    <a:pt x="709780" y="1405704"/>
                  </a:cubicBezTo>
                  <a:cubicBezTo>
                    <a:pt x="821149" y="1393981"/>
                    <a:pt x="828076" y="1392382"/>
                    <a:pt x="876034" y="1396112"/>
                  </a:cubicBezTo>
                  <a:cubicBezTo>
                    <a:pt x="923992" y="1399842"/>
                    <a:pt x="951701" y="1422223"/>
                    <a:pt x="997528" y="1428084"/>
                  </a:cubicBezTo>
                  <a:cubicBezTo>
                    <a:pt x="1043355" y="1433945"/>
                    <a:pt x="1106233" y="1438208"/>
                    <a:pt x="1150994" y="1431281"/>
                  </a:cubicBezTo>
                  <a:cubicBezTo>
                    <a:pt x="1195755" y="1424354"/>
                    <a:pt x="1243713" y="1404637"/>
                    <a:pt x="1266093" y="1386520"/>
                  </a:cubicBezTo>
                  <a:cubicBezTo>
                    <a:pt x="1288473" y="1368403"/>
                    <a:pt x="1287940" y="1351351"/>
                    <a:pt x="1285276" y="1322576"/>
                  </a:cubicBezTo>
                  <a:cubicBezTo>
                    <a:pt x="1282612" y="1293801"/>
                    <a:pt x="1259166" y="1238916"/>
                    <a:pt x="1250107" y="1213871"/>
                  </a:cubicBezTo>
                  <a:cubicBezTo>
                    <a:pt x="1241048" y="1188826"/>
                    <a:pt x="1225595" y="1185097"/>
                    <a:pt x="1230924" y="1172308"/>
                  </a:cubicBezTo>
                  <a:cubicBezTo>
                    <a:pt x="1236253" y="1159519"/>
                    <a:pt x="1274086" y="1148862"/>
                    <a:pt x="1282079" y="1137139"/>
                  </a:cubicBezTo>
                  <a:cubicBezTo>
                    <a:pt x="1290072" y="1125416"/>
                    <a:pt x="1287408" y="1104633"/>
                    <a:pt x="1278882" y="1101969"/>
                  </a:cubicBezTo>
                  <a:cubicBezTo>
                    <a:pt x="1270356" y="1099305"/>
                    <a:pt x="1243180" y="1121686"/>
                    <a:pt x="1230924" y="1121153"/>
                  </a:cubicBezTo>
                  <a:cubicBezTo>
                    <a:pt x="1218668" y="1120620"/>
                    <a:pt x="1213339" y="1108364"/>
                    <a:pt x="1205346" y="1098772"/>
                  </a:cubicBezTo>
                  <a:cubicBezTo>
                    <a:pt x="1197353" y="1089180"/>
                    <a:pt x="1179236" y="1073727"/>
                    <a:pt x="1182966" y="1063603"/>
                  </a:cubicBezTo>
                  <a:cubicBezTo>
                    <a:pt x="1186696" y="1053479"/>
                    <a:pt x="1216537" y="1044952"/>
                    <a:pt x="1227727" y="1038025"/>
                  </a:cubicBezTo>
                  <a:cubicBezTo>
                    <a:pt x="1238917" y="1031098"/>
                    <a:pt x="1243713" y="1029499"/>
                    <a:pt x="1250107" y="1022039"/>
                  </a:cubicBezTo>
                  <a:cubicBezTo>
                    <a:pt x="1256501" y="1014579"/>
                    <a:pt x="1258633" y="996994"/>
                    <a:pt x="1266093" y="993264"/>
                  </a:cubicBezTo>
                  <a:cubicBezTo>
                    <a:pt x="1273553" y="989534"/>
                    <a:pt x="1293269" y="993265"/>
                    <a:pt x="1294868" y="999659"/>
                  </a:cubicBezTo>
                  <a:cubicBezTo>
                    <a:pt x="1296467" y="1006053"/>
                    <a:pt x="1277284" y="1023638"/>
                    <a:pt x="1275685" y="1031631"/>
                  </a:cubicBezTo>
                  <a:cubicBezTo>
                    <a:pt x="1274086" y="1039624"/>
                    <a:pt x="1273553" y="1048150"/>
                    <a:pt x="1285276" y="1047617"/>
                  </a:cubicBezTo>
                  <a:cubicBezTo>
                    <a:pt x="1296999" y="1047084"/>
                    <a:pt x="1332169" y="1027368"/>
                    <a:pt x="1346023" y="1028434"/>
                  </a:cubicBezTo>
                  <a:cubicBezTo>
                    <a:pt x="1359878" y="1029500"/>
                    <a:pt x="1366804" y="1044420"/>
                    <a:pt x="1368403" y="1054011"/>
                  </a:cubicBezTo>
                  <a:cubicBezTo>
                    <a:pt x="1370002" y="1063602"/>
                    <a:pt x="1351885" y="1080122"/>
                    <a:pt x="1355615" y="1085983"/>
                  </a:cubicBezTo>
                  <a:cubicBezTo>
                    <a:pt x="1359345" y="1091845"/>
                    <a:pt x="1383324" y="1081720"/>
                    <a:pt x="1390784" y="1089180"/>
                  </a:cubicBezTo>
                  <a:cubicBezTo>
                    <a:pt x="1398244" y="1096640"/>
                    <a:pt x="1399309" y="1112627"/>
                    <a:pt x="1400375" y="1130744"/>
                  </a:cubicBezTo>
                  <a:cubicBezTo>
                    <a:pt x="1401441" y="1148861"/>
                    <a:pt x="1391316" y="1186695"/>
                    <a:pt x="1397178" y="1197885"/>
                  </a:cubicBezTo>
                  <a:cubicBezTo>
                    <a:pt x="1403040" y="1209075"/>
                    <a:pt x="1422756" y="1201615"/>
                    <a:pt x="1435545" y="1197885"/>
                  </a:cubicBezTo>
                  <a:cubicBezTo>
                    <a:pt x="1448334" y="1194155"/>
                    <a:pt x="1469648" y="1192557"/>
                    <a:pt x="1473911" y="1175505"/>
                  </a:cubicBezTo>
                  <a:cubicBezTo>
                    <a:pt x="1478174" y="1158453"/>
                    <a:pt x="1468049" y="1110495"/>
                    <a:pt x="1461122" y="1095575"/>
                  </a:cubicBezTo>
                  <a:cubicBezTo>
                    <a:pt x="1454195" y="1080655"/>
                    <a:pt x="1435544" y="1095575"/>
                    <a:pt x="1432347" y="1085983"/>
                  </a:cubicBezTo>
                  <a:cubicBezTo>
                    <a:pt x="1429150" y="1076391"/>
                    <a:pt x="1424887" y="1064668"/>
                    <a:pt x="1441939" y="1038025"/>
                  </a:cubicBezTo>
                  <a:cubicBezTo>
                    <a:pt x="1458991" y="1011382"/>
                    <a:pt x="1515475" y="941576"/>
                    <a:pt x="1534658" y="926123"/>
                  </a:cubicBezTo>
                  <a:cubicBezTo>
                    <a:pt x="1553841" y="910670"/>
                    <a:pt x="1544782" y="945306"/>
                    <a:pt x="1557038" y="945306"/>
                  </a:cubicBezTo>
                  <a:cubicBezTo>
                    <a:pt x="1569294" y="945306"/>
                    <a:pt x="1583682" y="953299"/>
                    <a:pt x="1608194" y="926123"/>
                  </a:cubicBezTo>
                  <a:cubicBezTo>
                    <a:pt x="1632706" y="898947"/>
                    <a:pt x="1680131" y="816885"/>
                    <a:pt x="1704110" y="782249"/>
                  </a:cubicBezTo>
                  <a:cubicBezTo>
                    <a:pt x="1728089" y="747613"/>
                    <a:pt x="1744075" y="738554"/>
                    <a:pt x="1752068" y="718305"/>
                  </a:cubicBezTo>
                  <a:cubicBezTo>
                    <a:pt x="1760061" y="698056"/>
                    <a:pt x="1751002" y="674077"/>
                    <a:pt x="1752068" y="660755"/>
                  </a:cubicBezTo>
                  <a:cubicBezTo>
                    <a:pt x="1753134" y="647433"/>
                    <a:pt x="1754199" y="651164"/>
                    <a:pt x="1758462" y="638375"/>
                  </a:cubicBezTo>
                  <a:cubicBezTo>
                    <a:pt x="1762725" y="625586"/>
                    <a:pt x="1774981" y="600541"/>
                    <a:pt x="1777645" y="584022"/>
                  </a:cubicBezTo>
                  <a:cubicBezTo>
                    <a:pt x="1780309" y="567503"/>
                    <a:pt x="1782441" y="555248"/>
                    <a:pt x="1774448" y="539262"/>
                  </a:cubicBezTo>
                  <a:cubicBezTo>
                    <a:pt x="1766455" y="523276"/>
                    <a:pt x="1743009" y="490770"/>
                    <a:pt x="1729687" y="488106"/>
                  </a:cubicBezTo>
                  <a:cubicBezTo>
                    <a:pt x="1716365" y="485442"/>
                    <a:pt x="1710504" y="525407"/>
                    <a:pt x="1694518" y="523276"/>
                  </a:cubicBezTo>
                  <a:cubicBezTo>
                    <a:pt x="1678532" y="521145"/>
                    <a:pt x="1630574" y="498764"/>
                    <a:pt x="1633771" y="475318"/>
                  </a:cubicBezTo>
                  <a:cubicBezTo>
                    <a:pt x="1636968" y="451872"/>
                    <a:pt x="1713701" y="382599"/>
                    <a:pt x="1713701" y="382599"/>
                  </a:cubicBezTo>
                  <a:cubicBezTo>
                    <a:pt x="1742476" y="349028"/>
                    <a:pt x="1778711" y="292011"/>
                    <a:pt x="1806420" y="273894"/>
                  </a:cubicBezTo>
                  <a:cubicBezTo>
                    <a:pt x="1834129" y="255777"/>
                    <a:pt x="1861306" y="274960"/>
                    <a:pt x="1879956" y="273894"/>
                  </a:cubicBezTo>
                  <a:cubicBezTo>
                    <a:pt x="1898606" y="272828"/>
                    <a:pt x="1906066" y="265901"/>
                    <a:pt x="1918322" y="267499"/>
                  </a:cubicBezTo>
                  <a:cubicBezTo>
                    <a:pt x="1930578" y="269097"/>
                    <a:pt x="1943900" y="285083"/>
                    <a:pt x="1953492" y="283485"/>
                  </a:cubicBezTo>
                  <a:cubicBezTo>
                    <a:pt x="1963084" y="281887"/>
                    <a:pt x="1963083" y="261638"/>
                    <a:pt x="1975872" y="257908"/>
                  </a:cubicBezTo>
                  <a:cubicBezTo>
                    <a:pt x="1988661" y="254178"/>
                    <a:pt x="2016902" y="254178"/>
                    <a:pt x="2030224" y="261105"/>
                  </a:cubicBezTo>
                  <a:cubicBezTo>
                    <a:pt x="2043546" y="268032"/>
                    <a:pt x="2048342" y="292544"/>
                    <a:pt x="2055802" y="299471"/>
                  </a:cubicBezTo>
                  <a:cubicBezTo>
                    <a:pt x="2063262" y="306398"/>
                    <a:pt x="2068591" y="305866"/>
                    <a:pt x="2074985" y="302669"/>
                  </a:cubicBezTo>
                  <a:cubicBezTo>
                    <a:pt x="2081379" y="299472"/>
                    <a:pt x="2086708" y="284018"/>
                    <a:pt x="2094168" y="280288"/>
                  </a:cubicBezTo>
                  <a:cubicBezTo>
                    <a:pt x="2101628" y="276558"/>
                    <a:pt x="2114950" y="283485"/>
                    <a:pt x="2119746" y="280288"/>
                  </a:cubicBezTo>
                  <a:cubicBezTo>
                    <a:pt x="2124542" y="277091"/>
                    <a:pt x="2125607" y="267499"/>
                    <a:pt x="2122943" y="261105"/>
                  </a:cubicBezTo>
                  <a:cubicBezTo>
                    <a:pt x="2120279" y="254711"/>
                    <a:pt x="2095767" y="259507"/>
                    <a:pt x="2103760" y="241922"/>
                  </a:cubicBezTo>
                  <a:cubicBezTo>
                    <a:pt x="2111753" y="224337"/>
                    <a:pt x="2154915" y="169452"/>
                    <a:pt x="2170901" y="155597"/>
                  </a:cubicBezTo>
                  <a:cubicBezTo>
                    <a:pt x="2186887" y="141742"/>
                    <a:pt x="2187420" y="158794"/>
                    <a:pt x="2199676" y="158794"/>
                  </a:cubicBezTo>
                  <a:cubicBezTo>
                    <a:pt x="2211932" y="158794"/>
                    <a:pt x="2238576" y="151334"/>
                    <a:pt x="2244437" y="155597"/>
                  </a:cubicBezTo>
                  <a:cubicBezTo>
                    <a:pt x="2250298" y="159860"/>
                    <a:pt x="2231648" y="176379"/>
                    <a:pt x="2234845" y="184372"/>
                  </a:cubicBezTo>
                  <a:cubicBezTo>
                    <a:pt x="2238042" y="192365"/>
                    <a:pt x="2248700" y="209949"/>
                    <a:pt x="2263620" y="203555"/>
                  </a:cubicBezTo>
                  <a:cubicBezTo>
                    <a:pt x="2278540" y="197161"/>
                    <a:pt x="2315308" y="159328"/>
                    <a:pt x="2324367" y="146006"/>
                  </a:cubicBezTo>
                  <a:cubicBezTo>
                    <a:pt x="2333426" y="132684"/>
                    <a:pt x="2312644" y="126822"/>
                    <a:pt x="2317973" y="123625"/>
                  </a:cubicBezTo>
                  <a:cubicBezTo>
                    <a:pt x="2323302" y="120428"/>
                    <a:pt x="2353675" y="116165"/>
                    <a:pt x="2356339" y="126822"/>
                  </a:cubicBezTo>
                  <a:cubicBezTo>
                    <a:pt x="2359003" y="137479"/>
                    <a:pt x="2344616" y="171583"/>
                    <a:pt x="2333959" y="187569"/>
                  </a:cubicBezTo>
                  <a:cubicBezTo>
                    <a:pt x="2323302" y="203555"/>
                    <a:pt x="2316374" y="195563"/>
                    <a:pt x="2292395" y="222739"/>
                  </a:cubicBezTo>
                  <a:cubicBezTo>
                    <a:pt x="2268416" y="249915"/>
                    <a:pt x="2210334" y="332510"/>
                    <a:pt x="2190085" y="350627"/>
                  </a:cubicBezTo>
                  <a:cubicBezTo>
                    <a:pt x="2169836" y="368744"/>
                    <a:pt x="2179960" y="314391"/>
                    <a:pt x="2170901" y="331443"/>
                  </a:cubicBezTo>
                  <a:cubicBezTo>
                    <a:pt x="2161842" y="348495"/>
                    <a:pt x="2139462" y="419899"/>
                    <a:pt x="2135732" y="452937"/>
                  </a:cubicBezTo>
                  <a:cubicBezTo>
                    <a:pt x="2132002" y="485975"/>
                    <a:pt x="2144258" y="510487"/>
                    <a:pt x="2148521" y="529670"/>
                  </a:cubicBezTo>
                  <a:cubicBezTo>
                    <a:pt x="2152784" y="548853"/>
                    <a:pt x="2160777" y="550451"/>
                    <a:pt x="2161310" y="568036"/>
                  </a:cubicBezTo>
                  <a:cubicBezTo>
                    <a:pt x="2161843" y="585621"/>
                    <a:pt x="2146922" y="643170"/>
                    <a:pt x="2154915" y="641572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398839" y="2811463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184" name="Freeform 50183"/>
            <p:cNvSpPr/>
            <p:nvPr/>
          </p:nvSpPr>
          <p:spPr>
            <a:xfrm>
              <a:off x="3779047" y="3585950"/>
              <a:ext cx="85725" cy="104991"/>
            </a:xfrm>
            <a:custGeom>
              <a:avLst/>
              <a:gdLst>
                <a:gd name="connsiteX0" fmla="*/ 73819 w 85725"/>
                <a:gd name="connsiteY0" fmla="*/ 215 h 104990"/>
                <a:gd name="connsiteX1" fmla="*/ 61912 w 85725"/>
                <a:gd name="connsiteY1" fmla="*/ 4977 h 104990"/>
                <a:gd name="connsiteX2" fmla="*/ 54769 w 85725"/>
                <a:gd name="connsiteY2" fmla="*/ 9740 h 104990"/>
                <a:gd name="connsiteX3" fmla="*/ 47625 w 85725"/>
                <a:gd name="connsiteY3" fmla="*/ 12121 h 104990"/>
                <a:gd name="connsiteX4" fmla="*/ 26194 w 85725"/>
                <a:gd name="connsiteY4" fmla="*/ 24027 h 104990"/>
                <a:gd name="connsiteX5" fmla="*/ 9525 w 85725"/>
                <a:gd name="connsiteY5" fmla="*/ 40696 h 104990"/>
                <a:gd name="connsiteX6" fmla="*/ 4762 w 85725"/>
                <a:gd name="connsiteY6" fmla="*/ 71652 h 104990"/>
                <a:gd name="connsiteX7" fmla="*/ 0 w 85725"/>
                <a:gd name="connsiteY7" fmla="*/ 85940 h 104990"/>
                <a:gd name="connsiteX8" fmla="*/ 2381 w 85725"/>
                <a:gd name="connsiteY8" fmla="*/ 100227 h 104990"/>
                <a:gd name="connsiteX9" fmla="*/ 16669 w 85725"/>
                <a:gd name="connsiteY9" fmla="*/ 104990 h 104990"/>
                <a:gd name="connsiteX10" fmla="*/ 40481 w 85725"/>
                <a:gd name="connsiteY10" fmla="*/ 102608 h 104990"/>
                <a:gd name="connsiteX11" fmla="*/ 54769 w 85725"/>
                <a:gd name="connsiteY11" fmla="*/ 97846 h 104990"/>
                <a:gd name="connsiteX12" fmla="*/ 61912 w 85725"/>
                <a:gd name="connsiteY12" fmla="*/ 95465 h 104990"/>
                <a:gd name="connsiteX13" fmla="*/ 69056 w 85725"/>
                <a:gd name="connsiteY13" fmla="*/ 90702 h 104990"/>
                <a:gd name="connsiteX14" fmla="*/ 78581 w 85725"/>
                <a:gd name="connsiteY14" fmla="*/ 76415 h 104990"/>
                <a:gd name="connsiteX15" fmla="*/ 85725 w 85725"/>
                <a:gd name="connsiteY15" fmla="*/ 47840 h 104990"/>
                <a:gd name="connsiteX16" fmla="*/ 78581 w 85725"/>
                <a:gd name="connsiteY16" fmla="*/ 12121 h 104990"/>
                <a:gd name="connsiteX17" fmla="*/ 73819 w 85725"/>
                <a:gd name="connsiteY17" fmla="*/ 215 h 10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725" h="104990">
                  <a:moveTo>
                    <a:pt x="73819" y="215"/>
                  </a:moveTo>
                  <a:cubicBezTo>
                    <a:pt x="71041" y="-976"/>
                    <a:pt x="65735" y="3065"/>
                    <a:pt x="61912" y="4977"/>
                  </a:cubicBezTo>
                  <a:cubicBezTo>
                    <a:pt x="59352" y="6257"/>
                    <a:pt x="57329" y="8460"/>
                    <a:pt x="54769" y="9740"/>
                  </a:cubicBezTo>
                  <a:cubicBezTo>
                    <a:pt x="52524" y="10863"/>
                    <a:pt x="49819" y="10902"/>
                    <a:pt x="47625" y="12121"/>
                  </a:cubicBezTo>
                  <a:cubicBezTo>
                    <a:pt x="23059" y="25768"/>
                    <a:pt x="42358" y="18639"/>
                    <a:pt x="26194" y="24027"/>
                  </a:cubicBezTo>
                  <a:cubicBezTo>
                    <a:pt x="9817" y="34944"/>
                    <a:pt x="13716" y="28122"/>
                    <a:pt x="9525" y="40696"/>
                  </a:cubicBezTo>
                  <a:cubicBezTo>
                    <a:pt x="9019" y="44236"/>
                    <a:pt x="5867" y="67234"/>
                    <a:pt x="4762" y="71652"/>
                  </a:cubicBezTo>
                  <a:cubicBezTo>
                    <a:pt x="3544" y="76522"/>
                    <a:pt x="0" y="85940"/>
                    <a:pt x="0" y="85940"/>
                  </a:cubicBezTo>
                  <a:cubicBezTo>
                    <a:pt x="794" y="90702"/>
                    <a:pt x="-798" y="96594"/>
                    <a:pt x="2381" y="100227"/>
                  </a:cubicBezTo>
                  <a:cubicBezTo>
                    <a:pt x="5687" y="104005"/>
                    <a:pt x="16669" y="104990"/>
                    <a:pt x="16669" y="104990"/>
                  </a:cubicBezTo>
                  <a:cubicBezTo>
                    <a:pt x="24606" y="104196"/>
                    <a:pt x="32641" y="104078"/>
                    <a:pt x="40481" y="102608"/>
                  </a:cubicBezTo>
                  <a:cubicBezTo>
                    <a:pt x="45415" y="101683"/>
                    <a:pt x="50006" y="99433"/>
                    <a:pt x="54769" y="97846"/>
                  </a:cubicBezTo>
                  <a:lnTo>
                    <a:pt x="61912" y="95465"/>
                  </a:lnTo>
                  <a:cubicBezTo>
                    <a:pt x="64293" y="93877"/>
                    <a:pt x="67171" y="92856"/>
                    <a:pt x="69056" y="90702"/>
                  </a:cubicBezTo>
                  <a:cubicBezTo>
                    <a:pt x="72825" y="86395"/>
                    <a:pt x="78581" y="76415"/>
                    <a:pt x="78581" y="76415"/>
                  </a:cubicBezTo>
                  <a:cubicBezTo>
                    <a:pt x="84871" y="57547"/>
                    <a:pt x="82519" y="67079"/>
                    <a:pt x="85725" y="47840"/>
                  </a:cubicBezTo>
                  <a:cubicBezTo>
                    <a:pt x="84634" y="34743"/>
                    <a:pt x="88189" y="21729"/>
                    <a:pt x="78581" y="12121"/>
                  </a:cubicBezTo>
                  <a:cubicBezTo>
                    <a:pt x="73378" y="6918"/>
                    <a:pt x="76597" y="1406"/>
                    <a:pt x="73819" y="21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0205" name="Group 31"/>
          <p:cNvGrpSpPr>
            <a:grpSpLocks/>
          </p:cNvGrpSpPr>
          <p:nvPr/>
        </p:nvGrpSpPr>
        <p:grpSpPr bwMode="auto">
          <a:xfrm>
            <a:off x="1574803" y="2881317"/>
            <a:ext cx="677863" cy="388937"/>
            <a:chOff x="1582994" y="2770239"/>
            <a:chExt cx="678003" cy="389283"/>
          </a:xfrm>
        </p:grpSpPr>
        <p:sp>
          <p:nvSpPr>
            <p:cNvPr id="5" name="Freeform 4"/>
            <p:cNvSpPr/>
            <p:nvPr/>
          </p:nvSpPr>
          <p:spPr>
            <a:xfrm>
              <a:off x="1582994" y="2770239"/>
              <a:ext cx="362025" cy="233570"/>
            </a:xfrm>
            <a:custGeom>
              <a:avLst/>
              <a:gdLst>
                <a:gd name="connsiteX0" fmla="*/ 174522 w 361745"/>
                <a:gd name="connsiteY0" fmla="*/ 105696 h 233926"/>
                <a:gd name="connsiteX1" fmla="*/ 208935 w 361745"/>
                <a:gd name="connsiteY1" fmla="*/ 68826 h 233926"/>
                <a:gd name="connsiteX2" fmla="*/ 181896 w 361745"/>
                <a:gd name="connsiteY2" fmla="*/ 39329 h 233926"/>
                <a:gd name="connsiteX3" fmla="*/ 297425 w 361745"/>
                <a:gd name="connsiteY3" fmla="*/ 0 h 233926"/>
                <a:gd name="connsiteX4" fmla="*/ 270387 w 361745"/>
                <a:gd name="connsiteY4" fmla="*/ 39329 h 233926"/>
                <a:gd name="connsiteX5" fmla="*/ 270387 w 361745"/>
                <a:gd name="connsiteY5" fmla="*/ 117987 h 233926"/>
                <a:gd name="connsiteX6" fmla="*/ 317090 w 361745"/>
                <a:gd name="connsiteY6" fmla="*/ 140109 h 233926"/>
                <a:gd name="connsiteX7" fmla="*/ 361335 w 361745"/>
                <a:gd name="connsiteY7" fmla="*/ 189271 h 233926"/>
                <a:gd name="connsiteX8" fmla="*/ 314632 w 361745"/>
                <a:gd name="connsiteY8" fmla="*/ 228600 h 233926"/>
                <a:gd name="connsiteX9" fmla="*/ 218767 w 361745"/>
                <a:gd name="connsiteY9" fmla="*/ 221226 h 233926"/>
                <a:gd name="connsiteX10" fmla="*/ 208935 w 361745"/>
                <a:gd name="connsiteY10" fmla="*/ 201561 h 233926"/>
                <a:gd name="connsiteX11" fmla="*/ 154858 w 361745"/>
                <a:gd name="connsiteY11" fmla="*/ 184355 h 233926"/>
                <a:gd name="connsiteX12" fmla="*/ 68825 w 361745"/>
                <a:gd name="connsiteY12" fmla="*/ 228600 h 233926"/>
                <a:gd name="connsiteX13" fmla="*/ 7374 w 361745"/>
                <a:gd name="connsiteY13" fmla="*/ 196645 h 233926"/>
                <a:gd name="connsiteX14" fmla="*/ 24580 w 361745"/>
                <a:gd name="connsiteY14" fmla="*/ 108155 h 233926"/>
                <a:gd name="connsiteX15" fmla="*/ 95864 w 361745"/>
                <a:gd name="connsiteY15" fmla="*/ 36871 h 233926"/>
                <a:gd name="connsiteX16" fmla="*/ 115529 w 361745"/>
                <a:gd name="connsiteY16" fmla="*/ 29496 h 233926"/>
                <a:gd name="connsiteX17" fmla="*/ 135193 w 361745"/>
                <a:gd name="connsiteY17" fmla="*/ 44245 h 233926"/>
                <a:gd name="connsiteX18" fmla="*/ 147483 w 361745"/>
                <a:gd name="connsiteY18" fmla="*/ 46703 h 233926"/>
                <a:gd name="connsiteX19" fmla="*/ 132735 w 361745"/>
                <a:gd name="connsiteY19" fmla="*/ 76200 h 233926"/>
                <a:gd name="connsiteX20" fmla="*/ 174522 w 361745"/>
                <a:gd name="connsiteY20" fmla="*/ 105696 h 23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745" h="233926">
                  <a:moveTo>
                    <a:pt x="174522" y="105696"/>
                  </a:moveTo>
                  <a:cubicBezTo>
                    <a:pt x="187222" y="104467"/>
                    <a:pt x="207706" y="79887"/>
                    <a:pt x="208935" y="68826"/>
                  </a:cubicBezTo>
                  <a:cubicBezTo>
                    <a:pt x="210164" y="57765"/>
                    <a:pt x="167148" y="50800"/>
                    <a:pt x="181896" y="39329"/>
                  </a:cubicBezTo>
                  <a:cubicBezTo>
                    <a:pt x="196644" y="27858"/>
                    <a:pt x="282677" y="0"/>
                    <a:pt x="297425" y="0"/>
                  </a:cubicBezTo>
                  <a:cubicBezTo>
                    <a:pt x="312173" y="0"/>
                    <a:pt x="274893" y="19665"/>
                    <a:pt x="270387" y="39329"/>
                  </a:cubicBezTo>
                  <a:cubicBezTo>
                    <a:pt x="265881" y="58994"/>
                    <a:pt x="262603" y="101190"/>
                    <a:pt x="270387" y="117987"/>
                  </a:cubicBezTo>
                  <a:cubicBezTo>
                    <a:pt x="278171" y="134784"/>
                    <a:pt x="301932" y="128228"/>
                    <a:pt x="317090" y="140109"/>
                  </a:cubicBezTo>
                  <a:cubicBezTo>
                    <a:pt x="332248" y="151990"/>
                    <a:pt x="361745" y="174523"/>
                    <a:pt x="361335" y="189271"/>
                  </a:cubicBezTo>
                  <a:cubicBezTo>
                    <a:pt x="360925" y="204019"/>
                    <a:pt x="338393" y="223274"/>
                    <a:pt x="314632" y="228600"/>
                  </a:cubicBezTo>
                  <a:cubicBezTo>
                    <a:pt x="290871" y="233926"/>
                    <a:pt x="236383" y="225732"/>
                    <a:pt x="218767" y="221226"/>
                  </a:cubicBezTo>
                  <a:cubicBezTo>
                    <a:pt x="201151" y="216720"/>
                    <a:pt x="219586" y="207706"/>
                    <a:pt x="208935" y="201561"/>
                  </a:cubicBezTo>
                  <a:cubicBezTo>
                    <a:pt x="198284" y="195416"/>
                    <a:pt x="178210" y="179849"/>
                    <a:pt x="154858" y="184355"/>
                  </a:cubicBezTo>
                  <a:cubicBezTo>
                    <a:pt x="131506" y="188861"/>
                    <a:pt x="93406" y="226552"/>
                    <a:pt x="68825" y="228600"/>
                  </a:cubicBezTo>
                  <a:cubicBezTo>
                    <a:pt x="44244" y="230648"/>
                    <a:pt x="14748" y="216719"/>
                    <a:pt x="7374" y="196645"/>
                  </a:cubicBezTo>
                  <a:cubicBezTo>
                    <a:pt x="0" y="176571"/>
                    <a:pt x="9832" y="134784"/>
                    <a:pt x="24580" y="108155"/>
                  </a:cubicBezTo>
                  <a:cubicBezTo>
                    <a:pt x="39328" y="81526"/>
                    <a:pt x="80706" y="49981"/>
                    <a:pt x="95864" y="36871"/>
                  </a:cubicBezTo>
                  <a:cubicBezTo>
                    <a:pt x="111022" y="23761"/>
                    <a:pt x="108974" y="28267"/>
                    <a:pt x="115529" y="29496"/>
                  </a:cubicBezTo>
                  <a:cubicBezTo>
                    <a:pt x="122084" y="30725"/>
                    <a:pt x="129867" y="41377"/>
                    <a:pt x="135193" y="44245"/>
                  </a:cubicBezTo>
                  <a:cubicBezTo>
                    <a:pt x="140519" y="47113"/>
                    <a:pt x="147893" y="41377"/>
                    <a:pt x="147483" y="46703"/>
                  </a:cubicBezTo>
                  <a:cubicBezTo>
                    <a:pt x="147073" y="52029"/>
                    <a:pt x="133964" y="68416"/>
                    <a:pt x="132735" y="76200"/>
                  </a:cubicBezTo>
                  <a:cubicBezTo>
                    <a:pt x="131506" y="83984"/>
                    <a:pt x="161822" y="106925"/>
                    <a:pt x="174522" y="10569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084748" y="2787717"/>
              <a:ext cx="176249" cy="371805"/>
            </a:xfrm>
            <a:custGeom>
              <a:avLst/>
              <a:gdLst>
                <a:gd name="connsiteX0" fmla="*/ 11509 w 177006"/>
                <a:gd name="connsiteY0" fmla="*/ 33734 h 371475"/>
                <a:gd name="connsiteX1" fmla="*/ 68659 w 177006"/>
                <a:gd name="connsiteY1" fmla="*/ 19447 h 371475"/>
                <a:gd name="connsiteX2" fmla="*/ 71040 w 177006"/>
                <a:gd name="connsiteY2" fmla="*/ 2778 h 371475"/>
                <a:gd name="connsiteX3" fmla="*/ 90090 w 177006"/>
                <a:gd name="connsiteY3" fmla="*/ 2778 h 371475"/>
                <a:gd name="connsiteX4" fmla="*/ 111522 w 177006"/>
                <a:gd name="connsiteY4" fmla="*/ 17066 h 371475"/>
                <a:gd name="connsiteX5" fmla="*/ 137715 w 177006"/>
                <a:gd name="connsiteY5" fmla="*/ 19447 h 371475"/>
                <a:gd name="connsiteX6" fmla="*/ 142478 w 177006"/>
                <a:gd name="connsiteY6" fmla="*/ 48022 h 371475"/>
                <a:gd name="connsiteX7" fmla="*/ 132953 w 177006"/>
                <a:gd name="connsiteY7" fmla="*/ 74216 h 371475"/>
                <a:gd name="connsiteX8" fmla="*/ 99615 w 177006"/>
                <a:gd name="connsiteY8" fmla="*/ 64691 h 371475"/>
                <a:gd name="connsiteX9" fmla="*/ 85328 w 177006"/>
                <a:gd name="connsiteY9" fmla="*/ 98028 h 371475"/>
                <a:gd name="connsiteX10" fmla="*/ 109140 w 177006"/>
                <a:gd name="connsiteY10" fmla="*/ 155178 h 371475"/>
                <a:gd name="connsiteX11" fmla="*/ 137715 w 177006"/>
                <a:gd name="connsiteY11" fmla="*/ 159941 h 371475"/>
                <a:gd name="connsiteX12" fmla="*/ 135334 w 177006"/>
                <a:gd name="connsiteY12" fmla="*/ 198041 h 371475"/>
                <a:gd name="connsiteX13" fmla="*/ 154384 w 177006"/>
                <a:gd name="connsiteY13" fmla="*/ 186134 h 371475"/>
                <a:gd name="connsiteX14" fmla="*/ 175815 w 177006"/>
                <a:gd name="connsiteY14" fmla="*/ 219472 h 371475"/>
                <a:gd name="connsiteX15" fmla="*/ 147240 w 177006"/>
                <a:gd name="connsiteY15" fmla="*/ 228997 h 371475"/>
                <a:gd name="connsiteX16" fmla="*/ 128190 w 177006"/>
                <a:gd name="connsiteY16" fmla="*/ 224234 h 371475"/>
                <a:gd name="connsiteX17" fmla="*/ 132953 w 177006"/>
                <a:gd name="connsiteY17" fmla="*/ 245666 h 371475"/>
                <a:gd name="connsiteX18" fmla="*/ 159147 w 177006"/>
                <a:gd name="connsiteY18" fmla="*/ 302816 h 371475"/>
                <a:gd name="connsiteX19" fmla="*/ 137715 w 177006"/>
                <a:gd name="connsiteY19" fmla="*/ 362347 h 371475"/>
                <a:gd name="connsiteX20" fmla="*/ 118665 w 177006"/>
                <a:gd name="connsiteY20" fmla="*/ 357584 h 371475"/>
                <a:gd name="connsiteX21" fmla="*/ 80565 w 177006"/>
                <a:gd name="connsiteY21" fmla="*/ 331391 h 371475"/>
                <a:gd name="connsiteX22" fmla="*/ 49609 w 177006"/>
                <a:gd name="connsiteY22" fmla="*/ 336153 h 371475"/>
                <a:gd name="connsiteX23" fmla="*/ 23415 w 177006"/>
                <a:gd name="connsiteY23" fmla="*/ 283766 h 371475"/>
                <a:gd name="connsiteX24" fmla="*/ 49609 w 177006"/>
                <a:gd name="connsiteY24" fmla="*/ 252809 h 371475"/>
                <a:gd name="connsiteX25" fmla="*/ 49609 w 177006"/>
                <a:gd name="connsiteY25" fmla="*/ 217091 h 371475"/>
                <a:gd name="connsiteX26" fmla="*/ 6747 w 177006"/>
                <a:gd name="connsiteY26" fmla="*/ 148034 h 371475"/>
                <a:gd name="connsiteX27" fmla="*/ 11509 w 177006"/>
                <a:gd name="connsiteY27" fmla="*/ 3373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7006" h="371475">
                  <a:moveTo>
                    <a:pt x="11509" y="33734"/>
                  </a:moveTo>
                  <a:cubicBezTo>
                    <a:pt x="21828" y="12303"/>
                    <a:pt x="58737" y="24606"/>
                    <a:pt x="68659" y="19447"/>
                  </a:cubicBezTo>
                  <a:cubicBezTo>
                    <a:pt x="78581" y="14288"/>
                    <a:pt x="67468" y="5556"/>
                    <a:pt x="71040" y="2778"/>
                  </a:cubicBezTo>
                  <a:cubicBezTo>
                    <a:pt x="74612" y="0"/>
                    <a:pt x="83343" y="397"/>
                    <a:pt x="90090" y="2778"/>
                  </a:cubicBezTo>
                  <a:cubicBezTo>
                    <a:pt x="96837" y="5159"/>
                    <a:pt x="103585" y="14288"/>
                    <a:pt x="111522" y="17066"/>
                  </a:cubicBezTo>
                  <a:cubicBezTo>
                    <a:pt x="119459" y="19844"/>
                    <a:pt x="132556" y="14288"/>
                    <a:pt x="137715" y="19447"/>
                  </a:cubicBezTo>
                  <a:cubicBezTo>
                    <a:pt x="142874" y="24606"/>
                    <a:pt x="143272" y="38894"/>
                    <a:pt x="142478" y="48022"/>
                  </a:cubicBezTo>
                  <a:cubicBezTo>
                    <a:pt x="141684" y="57150"/>
                    <a:pt x="140097" y="71438"/>
                    <a:pt x="132953" y="74216"/>
                  </a:cubicBezTo>
                  <a:cubicBezTo>
                    <a:pt x="125809" y="76994"/>
                    <a:pt x="107552" y="60722"/>
                    <a:pt x="99615" y="64691"/>
                  </a:cubicBezTo>
                  <a:cubicBezTo>
                    <a:pt x="91678" y="68660"/>
                    <a:pt x="83741" y="82947"/>
                    <a:pt x="85328" y="98028"/>
                  </a:cubicBezTo>
                  <a:cubicBezTo>
                    <a:pt x="86915" y="113109"/>
                    <a:pt x="100409" y="144859"/>
                    <a:pt x="109140" y="155178"/>
                  </a:cubicBezTo>
                  <a:cubicBezTo>
                    <a:pt x="117871" y="165497"/>
                    <a:pt x="133349" y="152797"/>
                    <a:pt x="137715" y="159941"/>
                  </a:cubicBezTo>
                  <a:cubicBezTo>
                    <a:pt x="142081" y="167085"/>
                    <a:pt x="132556" y="193676"/>
                    <a:pt x="135334" y="198041"/>
                  </a:cubicBezTo>
                  <a:cubicBezTo>
                    <a:pt x="138112" y="202407"/>
                    <a:pt x="147637" y="182562"/>
                    <a:pt x="154384" y="186134"/>
                  </a:cubicBezTo>
                  <a:cubicBezTo>
                    <a:pt x="161131" y="189706"/>
                    <a:pt x="177006" y="212328"/>
                    <a:pt x="175815" y="219472"/>
                  </a:cubicBezTo>
                  <a:cubicBezTo>
                    <a:pt x="174624" y="226616"/>
                    <a:pt x="155177" y="228203"/>
                    <a:pt x="147240" y="228997"/>
                  </a:cubicBezTo>
                  <a:cubicBezTo>
                    <a:pt x="139303" y="229791"/>
                    <a:pt x="130571" y="221456"/>
                    <a:pt x="128190" y="224234"/>
                  </a:cubicBezTo>
                  <a:cubicBezTo>
                    <a:pt x="125809" y="227012"/>
                    <a:pt x="127794" y="232569"/>
                    <a:pt x="132953" y="245666"/>
                  </a:cubicBezTo>
                  <a:cubicBezTo>
                    <a:pt x="138112" y="258763"/>
                    <a:pt x="158353" y="283369"/>
                    <a:pt x="159147" y="302816"/>
                  </a:cubicBezTo>
                  <a:cubicBezTo>
                    <a:pt x="159941" y="322263"/>
                    <a:pt x="144462" y="353219"/>
                    <a:pt x="137715" y="362347"/>
                  </a:cubicBezTo>
                  <a:cubicBezTo>
                    <a:pt x="130968" y="371475"/>
                    <a:pt x="128190" y="362743"/>
                    <a:pt x="118665" y="357584"/>
                  </a:cubicBezTo>
                  <a:cubicBezTo>
                    <a:pt x="109140" y="352425"/>
                    <a:pt x="92074" y="334963"/>
                    <a:pt x="80565" y="331391"/>
                  </a:cubicBezTo>
                  <a:cubicBezTo>
                    <a:pt x="69056" y="327819"/>
                    <a:pt x="59134" y="344090"/>
                    <a:pt x="49609" y="336153"/>
                  </a:cubicBezTo>
                  <a:cubicBezTo>
                    <a:pt x="40084" y="328216"/>
                    <a:pt x="23415" y="297657"/>
                    <a:pt x="23415" y="283766"/>
                  </a:cubicBezTo>
                  <a:cubicBezTo>
                    <a:pt x="23415" y="269875"/>
                    <a:pt x="45243" y="263921"/>
                    <a:pt x="49609" y="252809"/>
                  </a:cubicBezTo>
                  <a:cubicBezTo>
                    <a:pt x="53975" y="241697"/>
                    <a:pt x="56753" y="234553"/>
                    <a:pt x="49609" y="217091"/>
                  </a:cubicBezTo>
                  <a:cubicBezTo>
                    <a:pt x="42465" y="199629"/>
                    <a:pt x="13494" y="177800"/>
                    <a:pt x="6747" y="148034"/>
                  </a:cubicBezTo>
                  <a:cubicBezTo>
                    <a:pt x="0" y="118268"/>
                    <a:pt x="1190" y="55165"/>
                    <a:pt x="11509" y="337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0206" name="Oval 44"/>
          <p:cNvSpPr>
            <a:spLocks noChangeArrowheads="1"/>
          </p:cNvSpPr>
          <p:nvPr/>
        </p:nvSpPr>
        <p:spPr bwMode="auto">
          <a:xfrm>
            <a:off x="8108953" y="5181602"/>
            <a:ext cx="142875" cy="142875"/>
          </a:xfrm>
          <a:prstGeom prst="ellipse">
            <a:avLst/>
          </a:prstGeom>
          <a:pattFill prst="pct75">
            <a:fgClr>
              <a:srgbClr val="FF8000"/>
            </a:fgClr>
            <a:bgClr>
              <a:schemeClr val="accent4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57189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838602" y="2815315"/>
            <a:ext cx="3824959" cy="2825810"/>
            <a:chOff x="3841082" y="2817815"/>
            <a:chExt cx="3824959" cy="2825810"/>
          </a:xfrm>
        </p:grpSpPr>
        <p:grpSp>
          <p:nvGrpSpPr>
            <p:cNvPr id="77" name="Group 76"/>
            <p:cNvGrpSpPr/>
            <p:nvPr/>
          </p:nvGrpSpPr>
          <p:grpSpPr>
            <a:xfrm>
              <a:off x="3841082" y="2817815"/>
              <a:ext cx="3824959" cy="2825810"/>
              <a:chOff x="3841082" y="2817815"/>
              <a:chExt cx="3824959" cy="2825810"/>
            </a:xfrm>
          </p:grpSpPr>
          <p:pic>
            <p:nvPicPr>
              <p:cNvPr id="79" name="Picture 47" descr="erythrogaster.t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377" y="3852866"/>
                <a:ext cx="811213" cy="139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48" descr="gutturalis.t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8338" y="2817815"/>
                <a:ext cx="639763" cy="1352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TextBox 52"/>
              <p:cNvSpPr txBox="1">
                <a:spLocks noChangeArrowheads="1"/>
              </p:cNvSpPr>
              <p:nvPr/>
            </p:nvSpPr>
            <p:spPr bwMode="auto">
              <a:xfrm>
                <a:off x="5638802" y="5243515"/>
                <a:ext cx="2027239" cy="400110"/>
              </a:xfrm>
              <a:prstGeom prst="rect">
                <a:avLst/>
              </a:prstGeom>
              <a:solidFill>
                <a:srgbClr val="FFFFFF">
                  <a:alpha val="9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erythrogaster</a:t>
                </a:r>
              </a:p>
            </p:txBody>
          </p:sp>
          <p:cxnSp>
            <p:nvCxnSpPr>
              <p:cNvPr id="89" name="Straight Arrow Connector 68"/>
              <p:cNvCxnSpPr>
                <a:cxnSpLocks noChangeShapeType="1"/>
              </p:cNvCxnSpPr>
              <p:nvPr/>
            </p:nvCxnSpPr>
            <p:spPr bwMode="auto">
              <a:xfrm flipH="1" flipV="1">
                <a:off x="3841082" y="3662197"/>
                <a:ext cx="265503" cy="150303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4" name="TextBox 53"/>
              <p:cNvSpPr txBox="1">
                <a:spLocks noChangeArrowheads="1"/>
              </p:cNvSpPr>
              <p:nvPr/>
            </p:nvSpPr>
            <p:spPr bwMode="auto">
              <a:xfrm>
                <a:off x="4808036" y="3416887"/>
                <a:ext cx="1928812" cy="40011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defTabSz="4572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gutturalis</a:t>
                </a:r>
              </a:p>
            </p:txBody>
          </p:sp>
        </p:grpSp>
        <p:cxnSp>
          <p:nvCxnSpPr>
            <p:cNvPr id="78" name="Straight Arrow Connector 72"/>
            <p:cNvCxnSpPr>
              <a:cxnSpLocks noChangeShapeType="1"/>
            </p:cNvCxnSpPr>
            <p:nvPr/>
          </p:nvCxnSpPr>
          <p:spPr bwMode="auto">
            <a:xfrm rot="5400000" flipH="1" flipV="1">
              <a:off x="6858001" y="3467102"/>
              <a:ext cx="571500" cy="28575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0225" name="Rectangle 69"/>
          <p:cNvSpPr>
            <a:spLocks noChangeArrowheads="1"/>
          </p:cNvSpPr>
          <p:nvPr/>
        </p:nvSpPr>
        <p:spPr bwMode="auto">
          <a:xfrm>
            <a:off x="5334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endParaRPr lang="en-US" sz="4400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5430" y="386199"/>
            <a:ext cx="6821196" cy="5337972"/>
            <a:chOff x="465430" y="426304"/>
            <a:chExt cx="6821196" cy="5337972"/>
          </a:xfrm>
        </p:grpSpPr>
        <p:sp>
          <p:nvSpPr>
            <p:cNvPr id="50210" name="TextBox 57"/>
            <p:cNvSpPr txBox="1">
              <a:spLocks noChangeArrowheads="1"/>
            </p:cNvSpPr>
            <p:nvPr/>
          </p:nvSpPr>
          <p:spPr bwMode="auto">
            <a:xfrm>
              <a:off x="2406639" y="5364166"/>
              <a:ext cx="14732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transitiva</a:t>
              </a:r>
            </a:p>
          </p:txBody>
        </p:sp>
        <p:cxnSp>
          <p:nvCxnSpPr>
            <p:cNvPr id="50211" name="Straight Arrow Connector 58"/>
            <p:cNvCxnSpPr>
              <a:cxnSpLocks noChangeShapeType="1"/>
            </p:cNvCxnSpPr>
            <p:nvPr/>
          </p:nvCxnSpPr>
          <p:spPr bwMode="auto">
            <a:xfrm flipH="1" flipV="1">
              <a:off x="1824791" y="3351464"/>
              <a:ext cx="658815" cy="58780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61" name="Picture 46" descr="rustica.tif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30" y="426304"/>
              <a:ext cx="792163" cy="1414463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pic>
          <p:nvPicPr>
            <p:cNvPr id="63" name="Picture 50" descr="transitiva.tif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817" y="3852866"/>
              <a:ext cx="693737" cy="15113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bg1"/>
              </a:solidFill>
              <a:miter lim="800000"/>
              <a:headEnd/>
              <a:tailEnd/>
            </a:ln>
            <a:extLst/>
          </p:spPr>
        </p:pic>
        <p:grpSp>
          <p:nvGrpSpPr>
            <p:cNvPr id="74" name="Group 73"/>
            <p:cNvGrpSpPr/>
            <p:nvPr/>
          </p:nvGrpSpPr>
          <p:grpSpPr>
            <a:xfrm>
              <a:off x="4478338" y="2817815"/>
              <a:ext cx="2808288" cy="2433638"/>
              <a:chOff x="4478338" y="2817815"/>
              <a:chExt cx="2808288" cy="2433638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4478338" y="2817815"/>
                <a:ext cx="2762252" cy="2433638"/>
                <a:chOff x="4478338" y="2817815"/>
                <a:chExt cx="2762252" cy="2433638"/>
              </a:xfrm>
            </p:grpSpPr>
            <p:pic>
              <p:nvPicPr>
                <p:cNvPr id="91" name="Picture 47" descr="erythrogaster.ti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29377" y="3852866"/>
                  <a:ext cx="811213" cy="13985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48" descr="gutturalis.ti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78338" y="2817815"/>
                  <a:ext cx="639763" cy="13525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cxnSp>
            <p:nvCxnSpPr>
              <p:cNvPr id="90" name="Straight Arrow Connector 7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858001" y="3467102"/>
                <a:ext cx="571500" cy="285751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0209" name="TextBox 55"/>
            <p:cNvSpPr txBox="1">
              <a:spLocks noChangeArrowheads="1"/>
            </p:cNvSpPr>
            <p:nvPr/>
          </p:nvSpPr>
          <p:spPr bwMode="auto">
            <a:xfrm>
              <a:off x="1108231" y="844522"/>
              <a:ext cx="10654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rustica</a:t>
              </a:r>
            </a:p>
          </p:txBody>
        </p:sp>
        <p:cxnSp>
          <p:nvCxnSpPr>
            <p:cNvPr id="68" name="Straight Arrow Connector 58"/>
            <p:cNvCxnSpPr>
              <a:cxnSpLocks noChangeShapeType="1"/>
              <a:endCxn id="8" idx="32"/>
            </p:cNvCxnSpPr>
            <p:nvPr/>
          </p:nvCxnSpPr>
          <p:spPr bwMode="auto">
            <a:xfrm flipH="1">
              <a:off x="1658241" y="2834105"/>
              <a:ext cx="373759" cy="43764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Arrow Connector 58"/>
            <p:cNvCxnSpPr>
              <a:cxnSpLocks noChangeShapeType="1"/>
              <a:endCxn id="81" idx="1"/>
            </p:cNvCxnSpPr>
            <p:nvPr/>
          </p:nvCxnSpPr>
          <p:spPr bwMode="auto">
            <a:xfrm flipV="1">
              <a:off x="478350" y="2778141"/>
              <a:ext cx="243546" cy="23870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TextBox 2"/>
          <p:cNvSpPr txBox="1"/>
          <p:nvPr/>
        </p:nvSpPr>
        <p:spPr>
          <a:xfrm>
            <a:off x="6657474" y="2981158"/>
            <a:ext cx="9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259053" y="2900948"/>
            <a:ext cx="9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NY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44317" y="2433053"/>
            <a:ext cx="9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617583" y="3408948"/>
            <a:ext cx="68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IL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21896" y="2553370"/>
            <a:ext cx="9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975895" y="2727158"/>
            <a:ext cx="9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-173789" y="2753895"/>
            <a:ext cx="9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UK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3796632" y="3636211"/>
            <a:ext cx="92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6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5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6" grpId="0"/>
      <p:bldP spid="67" grpId="0"/>
      <p:bldP spid="73" grpId="0"/>
      <p:bldP spid="81" grpId="0"/>
      <p:bldP spid="82" grpId="0"/>
      <p:bldP spid="85" grpId="0"/>
      <p:bldP spid="8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28" b="48935"/>
          <a:stretch/>
        </p:blipFill>
        <p:spPr>
          <a:xfrm>
            <a:off x="0" y="1258450"/>
            <a:ext cx="2438881" cy="233469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761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8 Populations Across the Holarctic</a:t>
            </a:r>
            <a:endParaRPr lang="en-US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23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724"/>
            <a:ext cx="91440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761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8 Populations Across the Holarctic</a:t>
            </a:r>
            <a:endParaRPr lang="en-US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06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450"/>
            <a:ext cx="9144000" cy="4572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761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8 Populations Across the Holarctic</a:t>
            </a:r>
            <a:endParaRPr lang="en-US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5715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Explore integration of dominant cluster (body color)</a:t>
            </a:r>
            <a:endParaRPr lang="en-US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0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stCxn id="61" idx="1"/>
            <a:endCxn id="2" idx="5"/>
          </p:cNvCxnSpPr>
          <p:nvPr/>
        </p:nvCxnSpPr>
        <p:spPr>
          <a:xfrm flipH="1">
            <a:off x="1070466" y="2658526"/>
            <a:ext cx="548098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7" idx="1"/>
            <a:endCxn id="64" idx="5"/>
          </p:cNvCxnSpPr>
          <p:nvPr/>
        </p:nvCxnSpPr>
        <p:spPr>
          <a:xfrm flipH="1">
            <a:off x="2664246" y="2658526"/>
            <a:ext cx="597904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4" idx="1"/>
            <a:endCxn id="53" idx="5"/>
          </p:cNvCxnSpPr>
          <p:nvPr/>
        </p:nvCxnSpPr>
        <p:spPr>
          <a:xfrm flipH="1">
            <a:off x="1070466" y="3492817"/>
            <a:ext cx="548098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1"/>
            <a:endCxn id="55" idx="5"/>
          </p:cNvCxnSpPr>
          <p:nvPr/>
        </p:nvCxnSpPr>
        <p:spPr>
          <a:xfrm flipH="1">
            <a:off x="2664246" y="3492817"/>
            <a:ext cx="597904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3376501" y="2867164"/>
            <a:ext cx="0" cy="42677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5" idx="0"/>
            <a:endCxn id="64" idx="3"/>
          </p:cNvCxnSpPr>
          <p:nvPr/>
        </p:nvCxnSpPr>
        <p:spPr>
          <a:xfrm flipV="1">
            <a:off x="2552302" y="2851533"/>
            <a:ext cx="0" cy="448276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4" idx="0"/>
          </p:cNvCxnSpPr>
          <p:nvPr/>
        </p:nvCxnSpPr>
        <p:spPr>
          <a:xfrm flipV="1">
            <a:off x="1730509" y="2867165"/>
            <a:ext cx="2462" cy="432644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3" idx="0"/>
          </p:cNvCxnSpPr>
          <p:nvPr/>
        </p:nvCxnSpPr>
        <p:spPr>
          <a:xfrm flipH="1" flipV="1">
            <a:off x="956030" y="2837282"/>
            <a:ext cx="2492" cy="462527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>
            <a:off x="3949936" y="217178"/>
            <a:ext cx="4290033" cy="6316533"/>
            <a:chOff x="3949936" y="245314"/>
            <a:chExt cx="4290033" cy="6316533"/>
          </a:xfrm>
        </p:grpSpPr>
        <p:cxnSp>
          <p:nvCxnSpPr>
            <p:cNvPr id="43" name="Straight Connector 42"/>
            <p:cNvCxnSpPr>
              <a:stCxn id="122" idx="2"/>
              <a:endCxn id="113" idx="4"/>
            </p:cNvCxnSpPr>
            <p:nvPr/>
          </p:nvCxnSpPr>
          <p:spPr>
            <a:xfrm flipH="1">
              <a:off x="6604254" y="1248441"/>
              <a:ext cx="1458772" cy="49808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881676" y="799850"/>
              <a:ext cx="13844" cy="1261867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21" idx="1"/>
              <a:endCxn id="118" idx="5"/>
            </p:cNvCxnSpPr>
            <p:nvPr/>
          </p:nvCxnSpPr>
          <p:spPr>
            <a:xfrm flipH="1" flipV="1">
              <a:off x="6427311" y="1914629"/>
              <a:ext cx="1812658" cy="24904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118" idx="5"/>
            </p:cNvCxnSpPr>
            <p:nvPr/>
          </p:nvCxnSpPr>
          <p:spPr>
            <a:xfrm flipH="1">
              <a:off x="6427311" y="765026"/>
              <a:ext cx="1289325" cy="1149603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endCxn id="120" idx="0"/>
            </p:cNvCxnSpPr>
            <p:nvPr/>
          </p:nvCxnSpPr>
          <p:spPr>
            <a:xfrm>
              <a:off x="6880763" y="782889"/>
              <a:ext cx="838870" cy="1299844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endCxn id="121" idx="1"/>
            </p:cNvCxnSpPr>
            <p:nvPr/>
          </p:nvCxnSpPr>
          <p:spPr>
            <a:xfrm>
              <a:off x="6880763" y="782889"/>
              <a:ext cx="1359206" cy="1156644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119" idx="0"/>
            </p:cNvCxnSpPr>
            <p:nvPr/>
          </p:nvCxnSpPr>
          <p:spPr>
            <a:xfrm flipH="1">
              <a:off x="6897841" y="782889"/>
              <a:ext cx="819935" cy="1299844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7704258" y="799850"/>
              <a:ext cx="13844" cy="1261867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13" idx="4"/>
            </p:cNvCxnSpPr>
            <p:nvPr/>
          </p:nvCxnSpPr>
          <p:spPr>
            <a:xfrm>
              <a:off x="6604254" y="1298249"/>
              <a:ext cx="291266" cy="763468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22" idx="2"/>
              <a:endCxn id="120" idx="0"/>
            </p:cNvCxnSpPr>
            <p:nvPr/>
          </p:nvCxnSpPr>
          <p:spPr>
            <a:xfrm flipH="1">
              <a:off x="7719633" y="1248441"/>
              <a:ext cx="343393" cy="834292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13" idx="4"/>
              <a:endCxn id="121" idx="1"/>
            </p:cNvCxnSpPr>
            <p:nvPr/>
          </p:nvCxnSpPr>
          <p:spPr>
            <a:xfrm>
              <a:off x="6604254" y="1298249"/>
              <a:ext cx="1635715" cy="641284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22" idx="2"/>
              <a:endCxn id="118" idx="5"/>
            </p:cNvCxnSpPr>
            <p:nvPr/>
          </p:nvCxnSpPr>
          <p:spPr>
            <a:xfrm flipH="1">
              <a:off x="6427311" y="1248441"/>
              <a:ext cx="1635715" cy="666188"/>
            </a:xfrm>
            <a:prstGeom prst="lin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3956280" y="3139472"/>
              <a:ext cx="1758495" cy="1853412"/>
            </a:xfrm>
            <a:prstGeom prst="straightConnector1">
              <a:avLst/>
            </a:prstGeom>
            <a:ln w="762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949936" y="1300491"/>
              <a:ext cx="1758495" cy="1853412"/>
            </a:xfrm>
            <a:prstGeom prst="straightConnector1">
              <a:avLst/>
            </a:prstGeom>
            <a:ln w="762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4242788" y="2929350"/>
              <a:ext cx="18183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Selection</a:t>
              </a:r>
              <a:endParaRPr lang="en-US" sz="2400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574706" y="245314"/>
              <a:ext cx="2294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+ integration</a:t>
              </a:r>
              <a:endParaRPr lang="en-US" sz="2000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574706" y="6161737"/>
              <a:ext cx="2294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entury Gothic"/>
                  <a:cs typeface="Century Gothic"/>
                </a:rPr>
                <a:t>-</a:t>
              </a:r>
              <a:r>
                <a:rPr lang="en-US" sz="2000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 integration</a:t>
              </a:r>
              <a:endParaRPr lang="en-US" sz="2000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2" name="Isosceles Triangle 1"/>
          <p:cNvSpPr/>
          <p:nvPr/>
        </p:nvSpPr>
        <p:spPr>
          <a:xfrm>
            <a:off x="734633" y="2465518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734633" y="3299809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>
            <a:off x="1506620" y="3299809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>
            <a:off x="2328413" y="3299809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>
            <a:off x="3150206" y="3299809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3150206" y="2465518"/>
            <a:ext cx="447777" cy="386015"/>
          </a:xfrm>
          <a:prstGeom prst="triangl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1506620" y="2465518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2328413" y="2465518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Isosceles Triangle 85"/>
          <p:cNvSpPr/>
          <p:nvPr/>
        </p:nvSpPr>
        <p:spPr>
          <a:xfrm>
            <a:off x="5914417" y="4781610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/>
          <p:cNvSpPr/>
          <p:nvPr/>
        </p:nvSpPr>
        <p:spPr>
          <a:xfrm>
            <a:off x="5914417" y="5603449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>
            <a:off x="6711307" y="4781610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/>
          <p:cNvSpPr/>
          <p:nvPr/>
        </p:nvSpPr>
        <p:spPr>
          <a:xfrm>
            <a:off x="6711307" y="5603449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/>
          <p:cNvSpPr/>
          <p:nvPr/>
        </p:nvSpPr>
        <p:spPr>
          <a:xfrm>
            <a:off x="7495745" y="4781610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98"/>
          <p:cNvSpPr/>
          <p:nvPr/>
        </p:nvSpPr>
        <p:spPr>
          <a:xfrm>
            <a:off x="7495745" y="5603449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/>
          <p:cNvSpPr/>
          <p:nvPr/>
        </p:nvSpPr>
        <p:spPr>
          <a:xfrm>
            <a:off x="8329989" y="5603449"/>
            <a:ext cx="447777" cy="386015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/>
          <p:cNvSpPr/>
          <p:nvPr/>
        </p:nvSpPr>
        <p:spPr>
          <a:xfrm>
            <a:off x="8171102" y="4644637"/>
            <a:ext cx="765552" cy="659962"/>
          </a:xfrm>
          <a:prstGeom prst="triangl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>
            <a:endCxn id="86" idx="3"/>
          </p:cNvCxnSpPr>
          <p:nvPr/>
        </p:nvCxnSpPr>
        <p:spPr>
          <a:xfrm flipH="1" flipV="1">
            <a:off x="6138306" y="5167625"/>
            <a:ext cx="7206" cy="46401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88" idx="3"/>
          </p:cNvCxnSpPr>
          <p:nvPr/>
        </p:nvCxnSpPr>
        <p:spPr>
          <a:xfrm flipV="1">
            <a:off x="6929950" y="5167625"/>
            <a:ext cx="5246" cy="464011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8" idx="1"/>
            <a:endCxn id="86" idx="5"/>
          </p:cNvCxnSpPr>
          <p:nvPr/>
        </p:nvCxnSpPr>
        <p:spPr>
          <a:xfrm flipH="1">
            <a:off x="6250250" y="4974618"/>
            <a:ext cx="573001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6250250" y="5821362"/>
            <a:ext cx="573001" cy="0"/>
          </a:xfrm>
          <a:prstGeom prst="line">
            <a:avLst/>
          </a:prstGeom>
          <a:noFill/>
          <a:ln w="952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Isosceles Triangle 112"/>
          <p:cNvSpPr/>
          <p:nvPr/>
        </p:nvSpPr>
        <p:spPr>
          <a:xfrm>
            <a:off x="5896482" y="659961"/>
            <a:ext cx="707772" cy="610152"/>
          </a:xfrm>
          <a:prstGeom prst="triangl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Isosceles Triangle 117"/>
          <p:cNvSpPr/>
          <p:nvPr/>
        </p:nvSpPr>
        <p:spPr>
          <a:xfrm>
            <a:off x="5896482" y="1581417"/>
            <a:ext cx="707772" cy="610152"/>
          </a:xfrm>
          <a:prstGeom prst="triangl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/>
          <p:cNvSpPr/>
          <p:nvPr/>
        </p:nvSpPr>
        <p:spPr>
          <a:xfrm>
            <a:off x="6543955" y="2054597"/>
            <a:ext cx="707772" cy="610152"/>
          </a:xfrm>
          <a:prstGeom prst="triangl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Isosceles Triangle 119"/>
          <p:cNvSpPr/>
          <p:nvPr/>
        </p:nvSpPr>
        <p:spPr>
          <a:xfrm>
            <a:off x="7365747" y="2054597"/>
            <a:ext cx="707772" cy="610152"/>
          </a:xfrm>
          <a:prstGeom prst="triangl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120"/>
          <p:cNvSpPr/>
          <p:nvPr/>
        </p:nvSpPr>
        <p:spPr>
          <a:xfrm>
            <a:off x="8063026" y="1606321"/>
            <a:ext cx="707772" cy="610152"/>
          </a:xfrm>
          <a:prstGeom prst="triangl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121"/>
          <p:cNvSpPr/>
          <p:nvPr/>
        </p:nvSpPr>
        <p:spPr>
          <a:xfrm>
            <a:off x="8063026" y="610153"/>
            <a:ext cx="707772" cy="610152"/>
          </a:xfrm>
          <a:prstGeom prst="triangl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>
            <a:off x="7365747" y="136973"/>
            <a:ext cx="707772" cy="610152"/>
          </a:xfrm>
          <a:prstGeom prst="triangl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123"/>
          <p:cNvSpPr/>
          <p:nvPr/>
        </p:nvSpPr>
        <p:spPr>
          <a:xfrm>
            <a:off x="6556406" y="149425"/>
            <a:ext cx="707772" cy="610152"/>
          </a:xfrm>
          <a:prstGeom prst="triangl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9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6228" y="2430831"/>
            <a:ext cx="898777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Integration Index</a:t>
            </a:r>
            <a:r>
              <a:rPr lang="en-U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: </a:t>
            </a:r>
            <a:r>
              <a:rPr lang="en-US" sz="23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sum of edge weights/ # possible edges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(Higher=Stronger Correlations)</a:t>
            </a:r>
            <a:endParaRPr lang="en-US" sz="23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0311" y="3700711"/>
            <a:ext cx="88760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Darkness Index</a:t>
            </a:r>
            <a:r>
              <a:rPr lang="en-U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: </a:t>
            </a:r>
            <a:r>
              <a:rPr lang="en-US" sz="23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mean body </a:t>
            </a:r>
            <a:r>
              <a:rPr lang="en-US" sz="23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chroma</a:t>
            </a:r>
            <a:r>
              <a:rPr lang="en-US" sz="23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(Higher=Darker)</a:t>
            </a:r>
            <a:endParaRPr lang="en-US" sz="23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6228" y="746296"/>
            <a:ext cx="88760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Trait Exaggeration &amp; Integration</a:t>
            </a:r>
            <a:endParaRPr lang="en-US" sz="28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32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3020058" y="1174837"/>
            <a:ext cx="0" cy="37593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20058" y="4934214"/>
            <a:ext cx="41854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47190" y="5054206"/>
            <a:ext cx="415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Darkness Index</a:t>
            </a:r>
            <a:endParaRPr lang="en-US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3491" y="2909549"/>
            <a:ext cx="1852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Integration Index</a:t>
            </a:r>
            <a:endParaRPr lang="en-US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405775" y="2178975"/>
            <a:ext cx="2886249" cy="2352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58173" y="2172642"/>
            <a:ext cx="2886249" cy="2352139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459979" y="3641186"/>
            <a:ext cx="296754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80223" y="1139993"/>
            <a:ext cx="4439476" cy="35534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7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3020058" y="1174837"/>
            <a:ext cx="0" cy="37593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20058" y="4934214"/>
            <a:ext cx="41854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47190" y="5054206"/>
            <a:ext cx="4158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Population Darkness Index</a:t>
            </a:r>
            <a:endParaRPr lang="en-US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3491" y="2909549"/>
            <a:ext cx="185263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Population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Integration Index</a:t>
            </a:r>
            <a:endParaRPr lang="en-US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405775" y="2178975"/>
            <a:ext cx="2886249" cy="2352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58173" y="2172642"/>
            <a:ext cx="2886249" cy="2352139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459979" y="3641186"/>
            <a:ext cx="296754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596" y="1241054"/>
            <a:ext cx="1879600" cy="173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658" y="3813539"/>
            <a:ext cx="1955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4964628" y="1982464"/>
            <a:ext cx="3702115" cy="778886"/>
            <a:chOff x="4964627" y="1982463"/>
            <a:chExt cx="3702114" cy="778886"/>
          </a:xfrm>
        </p:grpSpPr>
        <p:sp>
          <p:nvSpPr>
            <p:cNvPr id="105" name="Isosceles Triangle 104"/>
            <p:cNvSpPr/>
            <p:nvPr/>
          </p:nvSpPr>
          <p:spPr>
            <a:xfrm>
              <a:off x="4964627" y="2141817"/>
              <a:ext cx="628236" cy="54158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615290" y="1982463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Color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618742" y="2407406"/>
              <a:ext cx="30479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Hue, Brightness, Chroma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5012047" y="2895600"/>
            <a:ext cx="4614553" cy="778886"/>
            <a:chOff x="5012045" y="2895600"/>
            <a:chExt cx="4614552" cy="778886"/>
          </a:xfrm>
        </p:grpSpPr>
        <p:sp>
          <p:nvSpPr>
            <p:cNvPr id="3" name="Oval 2"/>
            <p:cNvSpPr/>
            <p:nvPr/>
          </p:nvSpPr>
          <p:spPr>
            <a:xfrm>
              <a:off x="5012045" y="3049871"/>
              <a:ext cx="533400" cy="533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615289" y="2895600"/>
              <a:ext cx="1371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Song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618741" y="3320543"/>
              <a:ext cx="400785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Frequency, Timing, Composition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012045" y="3810000"/>
            <a:ext cx="3654696" cy="843262"/>
            <a:chOff x="5012045" y="3810000"/>
            <a:chExt cx="3654696" cy="843262"/>
          </a:xfrm>
        </p:grpSpPr>
        <p:sp>
          <p:nvSpPr>
            <p:cNvPr id="8" name="Rectangle 7"/>
            <p:cNvSpPr/>
            <p:nvPr/>
          </p:nvSpPr>
          <p:spPr>
            <a:xfrm>
              <a:off x="5012045" y="3963626"/>
              <a:ext cx="533400" cy="533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615288" y="3810000"/>
              <a:ext cx="28429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Morphology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618741" y="4299319"/>
              <a:ext cx="30480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Size, Feather or Bill Length</a:t>
              </a:r>
              <a:endParaRPr lang="en-US" sz="1700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331" y="315675"/>
            <a:ext cx="1762095" cy="17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4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6" b="5892"/>
          <a:stretch/>
        </p:blipFill>
        <p:spPr>
          <a:xfrm>
            <a:off x="257634" y="738909"/>
            <a:ext cx="8482330" cy="56193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7794" y="721515"/>
            <a:ext cx="7648561" cy="4891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04707" y="6337004"/>
            <a:ext cx="3891516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Century Gothic" panose="020B0502020202020204" pitchFamily="34" charset="0"/>
              </a:rPr>
              <a:t>Darkness Index</a:t>
            </a:r>
            <a:endParaRPr lang="en-US" sz="2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6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" b="6248"/>
          <a:stretch/>
        </p:blipFill>
        <p:spPr>
          <a:xfrm>
            <a:off x="257634" y="738909"/>
            <a:ext cx="8418534" cy="55980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04707" y="6337004"/>
            <a:ext cx="3891516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Century Gothic" panose="020B0502020202020204" pitchFamily="34" charset="0"/>
              </a:rPr>
              <a:t>Darkness Index</a:t>
            </a:r>
            <a:endParaRPr lang="en-US" sz="2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vo presentation_8pop-pcit_ordered by clusterin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69" b="51176"/>
          <a:stretch/>
        </p:blipFill>
        <p:spPr>
          <a:xfrm>
            <a:off x="0" y="1323746"/>
            <a:ext cx="2352842" cy="22322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761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Ordered by Level of Integration</a:t>
            </a:r>
            <a:endParaRPr lang="en-US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48" descr="gutturalis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2426" y="2678061"/>
            <a:ext cx="496457" cy="104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5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vo presentation_8pop-pcit_ordered by cluster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746"/>
            <a:ext cx="9144000" cy="4572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761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Ordered by Level of Integration</a:t>
            </a:r>
            <a:endParaRPr lang="en-US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50" descr="transitiva.tif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894" y="5204637"/>
            <a:ext cx="469649" cy="1023126"/>
          </a:xfrm>
          <a:prstGeom prst="rect">
            <a:avLst/>
          </a:prstGeom>
          <a:solidFill>
            <a:schemeClr val="bg1"/>
          </a:solidFill>
          <a:ln w="38100" cmpd="sng">
            <a:noFill/>
            <a:miter lim="800000"/>
            <a:headEnd/>
            <a:tailEnd/>
          </a:ln>
          <a:extLst/>
        </p:spPr>
      </p:pic>
      <p:pic>
        <p:nvPicPr>
          <p:cNvPr id="12" name="Picture 48" descr="gutturalis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2426" y="2678061"/>
            <a:ext cx="496457" cy="104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02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Take 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Home 2</a:t>
            </a:r>
            <a:endParaRPr lang="en-US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26" y="1392061"/>
            <a:ext cx="8453948" cy="3492274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Phenotype networks are useful tools for studying divergence in communication systems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In BARS: Pops with darkest colors have strongest correlations b/w color traits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Divergent selection affects not just means, but also the overall signaling system architecture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071" y="4912253"/>
            <a:ext cx="8488097" cy="1424423"/>
            <a:chOff x="335071" y="4912253"/>
            <a:chExt cx="8488097" cy="1424423"/>
          </a:xfrm>
        </p:grpSpPr>
        <p:grpSp>
          <p:nvGrpSpPr>
            <p:cNvPr id="12" name="Group 11"/>
            <p:cNvGrpSpPr/>
            <p:nvPr/>
          </p:nvGrpSpPr>
          <p:grpSpPr>
            <a:xfrm>
              <a:off x="335071" y="4932946"/>
              <a:ext cx="1984215" cy="1403730"/>
              <a:chOff x="335071" y="4932946"/>
              <a:chExt cx="1984215" cy="140373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t="5155"/>
              <a:stretch/>
            </p:blipFill>
            <p:spPr>
              <a:xfrm>
                <a:off x="335071" y="4932946"/>
                <a:ext cx="1945766" cy="1390316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915035" y="6028899"/>
                <a:ext cx="14042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err="1">
                    <a:solidFill>
                      <a:srgbClr val="FFFFFF"/>
                    </a:solidFill>
                  </a:rPr>
                  <a:t>Diogo</a:t>
                </a:r>
                <a:r>
                  <a:rPr lang="en-US" sz="1400" dirty="0">
                    <a:solidFill>
                      <a:srgbClr val="FFFFFF"/>
                    </a:solidFill>
                  </a:rPr>
                  <a:t> B. </a:t>
                </a:r>
                <a:r>
                  <a:rPr lang="en-US" sz="1400" dirty="0" err="1">
                    <a:solidFill>
                      <a:srgbClr val="FFFFFF"/>
                    </a:solidFill>
                  </a:rPr>
                  <a:t>Provete</a:t>
                </a:r>
                <a:endParaRPr lang="en-US" sz="14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427739" y="4912253"/>
              <a:ext cx="6395429" cy="1410614"/>
              <a:chOff x="-91481" y="5142534"/>
              <a:chExt cx="6395429" cy="141061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31140" y="5142534"/>
                <a:ext cx="1767155" cy="140992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19624" y="5146483"/>
                <a:ext cx="2084324" cy="1403586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1481" y="5146483"/>
                <a:ext cx="2301292" cy="1406665"/>
              </a:xfrm>
              <a:prstGeom prst="rect">
                <a:avLst/>
              </a:prstGeom>
            </p:spPr>
          </p:pic>
        </p:grpSp>
      </p:grpSp>
      <p:pic>
        <p:nvPicPr>
          <p:cNvPr id="14" name="Picture 13" descr="IMG_2044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069" y="182714"/>
            <a:ext cx="1734342" cy="130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1945"/>
          <a:stretch/>
        </p:blipFill>
        <p:spPr bwMode="auto">
          <a:xfrm>
            <a:off x="1" y="0"/>
            <a:ext cx="9143999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52400"/>
            <a:ext cx="3810000" cy="838200"/>
          </a:xfrm>
          <a:solidFill>
            <a:srgbClr val="F8F8F8">
              <a:alpha val="56078"/>
            </a:srgbClr>
          </a:solidFill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Thanks to: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7212" y="1288041"/>
            <a:ext cx="3505199" cy="1631216"/>
          </a:xfrm>
          <a:prstGeom prst="rect">
            <a:avLst/>
          </a:prstGeom>
          <a:solidFill>
            <a:schemeClr val="tx1">
              <a:alpha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prstClr val="black">
                      <a:lumMod val="85000"/>
                      <a:alpha val="43000"/>
                    </a:prstClr>
                  </a:outerShdw>
                </a:effectLst>
                <a:latin typeface="Century Gothic" panose="020B0502020202020204" pitchFamily="34" charset="0"/>
              </a:rPr>
              <a:t>Funding:</a:t>
            </a:r>
          </a:p>
          <a:p>
            <a:r>
              <a:rPr lang="en-US" sz="1900" dirty="0">
                <a:solidFill>
                  <a:schemeClr val="bg1"/>
                </a:solidFill>
                <a:latin typeface="Century Gothic" panose="020B0502020202020204" pitchFamily="34" charset="0"/>
              </a:rPr>
              <a:t>School of Biological Sciences, UNL</a:t>
            </a:r>
          </a:p>
          <a:p>
            <a:r>
              <a:rPr lang="en-US" sz="1900" dirty="0">
                <a:solidFill>
                  <a:schemeClr val="bg1"/>
                </a:solidFill>
                <a:latin typeface="Century Gothic" panose="020B0502020202020204" pitchFamily="34" charset="0"/>
              </a:rPr>
              <a:t>NSF GRFP</a:t>
            </a:r>
          </a:p>
          <a:p>
            <a:r>
              <a:rPr lang="en-US" sz="19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Beverly </a:t>
            </a:r>
            <a:r>
              <a:rPr lang="en-US" sz="1900" dirty="0">
                <a:solidFill>
                  <a:schemeClr val="bg1"/>
                </a:solidFill>
                <a:latin typeface="Century Gothic" panose="020B0502020202020204" pitchFamily="34" charset="0"/>
              </a:rPr>
              <a:t>Sears </a:t>
            </a:r>
            <a:r>
              <a:rPr lang="en-US" sz="19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Grants</a:t>
            </a:r>
            <a:endParaRPr lang="en-US" sz="19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132537"/>
            <a:ext cx="3505199" cy="2308324"/>
          </a:xfrm>
          <a:prstGeom prst="rect">
            <a:avLst/>
          </a:prstGeom>
          <a:solidFill>
            <a:schemeClr val="tx1">
              <a:alpha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prstClr val="black">
                      <a:lumMod val="85000"/>
                      <a:alpha val="43000"/>
                    </a:prstClr>
                  </a:outerShdw>
                </a:effectLst>
                <a:latin typeface="Century Gothic" panose="020B0502020202020204" pitchFamily="34" charset="0"/>
              </a:rPr>
              <a:t>Collaborators:</a:t>
            </a:r>
            <a:endParaRPr lang="en-US" sz="2400" b="1" u="sng" dirty="0">
              <a:solidFill>
                <a:schemeClr val="bg1"/>
              </a:solidFill>
              <a:effectLst>
                <a:outerShdw blurRad="38100" dist="38100" dir="2700000" algn="tl">
                  <a:prstClr val="black">
                    <a:lumMod val="85000"/>
                    <a:alpha val="43000"/>
                  </a:prstClr>
                </a:outerShdw>
              </a:effectLst>
              <a:latin typeface="Century Gothic" panose="020B05020202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Tomas Albrecht</a:t>
            </a:r>
          </a:p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Hakan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Karaardic</a:t>
            </a:r>
            <a:endParaRPr lang="en-US" sz="20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Yoni </a:t>
            </a:r>
            <a:r>
              <a:rPr lang="en-US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Vortman</a:t>
            </a:r>
            <a:endParaRPr lang="en-US" sz="20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Joey Hubbard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Sheng-</a:t>
            </a:r>
            <a:r>
              <a:rPr lang="en-US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Feng</a:t>
            </a:r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Shen</a:t>
            </a:r>
            <a:endParaRPr lang="en-US" sz="20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Peter Pap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9144" y="6606779"/>
            <a:ext cx="1542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Adobe Song Std L" panose="02020300000000000000" pitchFamily="18" charset="-128"/>
              </a:rPr>
              <a:t>Matt Wilkins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0" y="1722913"/>
            <a:ext cx="3657600" cy="4770537"/>
          </a:xfrm>
          <a:prstGeom prst="rect">
            <a:avLst/>
          </a:prstGeom>
          <a:solidFill>
            <a:schemeClr val="tx1">
              <a:alpha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numCol="2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Martin </a:t>
            </a:r>
            <a:r>
              <a:rPr lang="en-US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Merz</a:t>
            </a:r>
            <a:endParaRPr lang="en-US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Alex </a:t>
            </a:r>
            <a:r>
              <a:rPr lang="en-US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Oesterle</a:t>
            </a:r>
            <a:endParaRPr lang="en-US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Ian Harold</a:t>
            </a: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Stephen </a:t>
            </a:r>
            <a:r>
              <a:rPr lang="en-US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Alderfer</a:t>
            </a:r>
            <a:endParaRPr lang="en-US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Audrey Tobin</a:t>
            </a: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Caroline Glidden</a:t>
            </a: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Lauren Brooks</a:t>
            </a: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Abdul Hussein</a:t>
            </a: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Courtney Van Der Linden</a:t>
            </a: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Matt </a:t>
            </a:r>
            <a:r>
              <a:rPr lang="en-US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Aberle</a:t>
            </a:r>
            <a:endParaRPr lang="en-US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Michelle Foreman</a:t>
            </a: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Allison Mitchell</a:t>
            </a: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Kate </a:t>
            </a:r>
            <a:r>
              <a:rPr lang="en-US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Zator</a:t>
            </a:r>
            <a:endParaRPr lang="en-US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Özgün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Eker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Leyla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Kaplan 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Oldrich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Tomášek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Romana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Michálková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Martina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Soudková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Natalie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Prekopová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Lucie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Jančiková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Yair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Kopelma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Zoltán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Benkő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Gergely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Osváth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692288"/>
            <a:ext cx="3505199" cy="1077218"/>
          </a:xfrm>
          <a:prstGeom prst="rect">
            <a:avLst/>
          </a:prstGeom>
          <a:solidFill>
            <a:schemeClr val="tx1">
              <a:alpha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prstClr val="black">
                      <a:lumMod val="85000"/>
                      <a:alpha val="43000"/>
                    </a:prstClr>
                  </a:outerShdw>
                </a:effectLst>
                <a:latin typeface="Century Gothic" panose="020B0502020202020204" pitchFamily="34" charset="0"/>
              </a:rPr>
              <a:t>Postdoc Mentors:</a:t>
            </a:r>
            <a:endParaRPr lang="en-US" sz="2400" b="1" u="sng" dirty="0">
              <a:solidFill>
                <a:schemeClr val="bg1"/>
              </a:solidFill>
              <a:effectLst>
                <a:outerShdw blurRad="38100" dist="38100" dir="2700000" algn="tl">
                  <a:prstClr val="black">
                    <a:lumMod val="85000"/>
                    <a:alpha val="43000"/>
                  </a:prstClr>
                </a:outerShdw>
              </a:effectLst>
              <a:latin typeface="Century Gothic" panose="020B05020202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Dai </a:t>
            </a:r>
            <a:r>
              <a:rPr lang="en-US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Shizuka</a:t>
            </a:r>
            <a:endParaRPr lang="en-US" sz="20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Eileen </a:t>
            </a:r>
            <a:r>
              <a:rPr lang="en-US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Hebets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94500" y="1274724"/>
            <a:ext cx="3649500" cy="461665"/>
          </a:xfrm>
          <a:prstGeom prst="rect">
            <a:avLst/>
          </a:prstGeom>
          <a:solidFill>
            <a:schemeClr val="tx1">
              <a:alpha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numCol="1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  <a:latin typeface="Century Gothic" panose="020B0502020202020204" pitchFamily="34" charset="0"/>
              </a:rPr>
              <a:t>Field Assistants</a:t>
            </a:r>
          </a:p>
        </p:txBody>
      </p:sp>
    </p:spTree>
    <p:extLst>
      <p:ext uri="{BB962C8B-B14F-4D97-AF65-F5344CB8AC3E}">
        <p14:creationId xmlns:p14="http://schemas.microsoft.com/office/powerpoint/2010/main" val="19603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0" y="328248"/>
            <a:ext cx="3810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Questions?</a:t>
            </a:r>
          </a:p>
        </p:txBody>
      </p:sp>
      <p:pic>
        <p:nvPicPr>
          <p:cNvPr id="4" name="NA BARS pair w Song and fly-by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8230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250" y="5102844"/>
            <a:ext cx="3915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Contact: </a:t>
            </a:r>
          </a:p>
          <a:p>
            <a:r>
              <a: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mwilkins2@unl.edu</a:t>
            </a:r>
          </a:p>
          <a:p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</a:t>
            </a:r>
            <a:r>
              <a:rPr lang="en-US" sz="24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attwilkinsbio.com</a:t>
            </a:r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@</a:t>
            </a:r>
            <a:r>
              <a:rPr lang="en-US" sz="24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mattwilkinsbio</a:t>
            </a: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62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331" y="315675"/>
            <a:ext cx="1762095" cy="173539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89227" y="6273"/>
            <a:ext cx="9233227" cy="2304149"/>
            <a:chOff x="-89226" y="6271"/>
            <a:chExt cx="9233226" cy="2304149"/>
          </a:xfrm>
        </p:grpSpPr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2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9012" y="361306"/>
              <a:ext cx="1104178" cy="1087448"/>
            </a:xfrm>
            <a:prstGeom prst="rect">
              <a:avLst/>
            </a:prstGeom>
          </p:spPr>
        </p:pic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910" y="40554"/>
              <a:ext cx="1547409" cy="1523964"/>
            </a:xfrm>
            <a:prstGeom prst="rect">
              <a:avLst/>
            </a:prstGeom>
          </p:spPr>
        </p:pic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9226" y="794295"/>
              <a:ext cx="1539449" cy="1516125"/>
            </a:xfrm>
            <a:prstGeom prst="rect">
              <a:avLst/>
            </a:prstGeom>
          </p:spPr>
        </p:pic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9210" y="659373"/>
              <a:ext cx="1264790" cy="1245627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7069" y="6271"/>
              <a:ext cx="2057539" cy="2026365"/>
            </a:xfrm>
            <a:prstGeom prst="rect">
              <a:avLst/>
            </a:prstGeom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4892" y="138052"/>
              <a:ext cx="1943715" cy="1914265"/>
            </a:xfrm>
            <a:prstGeom prst="rect">
              <a:avLst/>
            </a:prstGeom>
          </p:spPr>
        </p:pic>
      </p:grpSp>
      <p:sp>
        <p:nvSpPr>
          <p:cNvPr id="19" name="Isosceles Triangle 18"/>
          <p:cNvSpPr/>
          <p:nvPr/>
        </p:nvSpPr>
        <p:spPr>
          <a:xfrm>
            <a:off x="4964627" y="2141820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12045" y="3049871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12045" y="3963627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009101" y="3049111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09101" y="3962867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4961683" y="2141060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00419" y="3049111"/>
            <a:ext cx="533400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00419" y="3962867"/>
            <a:ext cx="533400" cy="533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>
            <a:off x="4953001" y="2141060"/>
            <a:ext cx="628236" cy="541583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83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0.11805 0.0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30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0.21076 -0.136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-68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5185E-6 L 0.12118 -0.0314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9" y="-157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21667 0.067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338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7 L 0.18177 0.077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0" y="388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7049 0.368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Them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40773</TotalTime>
  <Words>4173</Words>
  <Application>Microsoft Macintosh PowerPoint</Application>
  <PresentationFormat>On-screen Show (4:3)</PresentationFormat>
  <Paragraphs>1175</Paragraphs>
  <Slides>86</Slides>
  <Notes>83</Notes>
  <HiddenSlides>10</HiddenSlides>
  <MMClips>3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3_Office Theme</vt:lpstr>
      <vt:lpstr>1_Horizon</vt:lpstr>
      <vt:lpstr>8_Office Theme</vt:lpstr>
      <vt:lpstr>5_Office Theme</vt:lpstr>
      <vt:lpstr>12_Office Theme</vt:lpstr>
      <vt:lpstr>7_Office Theme</vt:lpstr>
      <vt:lpstr>4_Office Theme</vt:lpstr>
      <vt:lpstr>1_Office Theme</vt:lpstr>
      <vt:lpstr>9_Office Theme</vt:lpstr>
      <vt:lpstr>Evolution of complex sexual signals in barn swallows </vt:lpstr>
      <vt:lpstr>PowerPoint Presentation</vt:lpstr>
      <vt:lpstr>PowerPoint Presentation</vt:lpstr>
      <vt:lpstr>Sexual Selection</vt:lpstr>
      <vt:lpstr>Sexual Selection</vt:lpstr>
      <vt:lpstr>The study of complexity</vt:lpstr>
      <vt:lpstr>PowerPoint Presentation</vt:lpstr>
      <vt:lpstr>PowerPoint Presentation</vt:lpstr>
      <vt:lpstr>PowerPoint Presentation</vt:lpstr>
      <vt:lpstr>PowerPoint Presentation</vt:lpstr>
      <vt:lpstr>Conceptual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 Complex trait architecture</vt:lpstr>
      <vt:lpstr>Study System:  Hirundo rustica erythrogaster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Trait Correlation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Home </vt:lpstr>
      <vt:lpstr>Comparing phenotype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Scaled Trait Differences</vt:lpstr>
      <vt:lpstr>PowerPoint Presentation</vt:lpstr>
      <vt:lpstr>PowerPoint Presentation</vt:lpstr>
      <vt:lpstr>8 Populations Across the Holarctic</vt:lpstr>
      <vt:lpstr>8 Populations Across the Holarctic</vt:lpstr>
      <vt:lpstr>8 Populations Across the Holarctic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Ordered by Level of Integration</vt:lpstr>
      <vt:lpstr>Ordered by Level of Integration</vt:lpstr>
      <vt:lpstr>Take Home 2</vt:lpstr>
      <vt:lpstr>Thanks to: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Matt Wilkins</dc:creator>
  <cp:keywords/>
  <dc:description/>
  <cp:lastModifiedBy>Matt</cp:lastModifiedBy>
  <cp:revision>883</cp:revision>
  <dcterms:created xsi:type="dcterms:W3CDTF">2014-04-18T20:58:23Z</dcterms:created>
  <dcterms:modified xsi:type="dcterms:W3CDTF">2017-01-25T12:06:32Z</dcterms:modified>
  <cp:category/>
</cp:coreProperties>
</file>